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9" r:id="rId5"/>
    <p:sldId id="260" r:id="rId6"/>
    <p:sldId id="262" r:id="rId7"/>
    <p:sldId id="263" r:id="rId8"/>
    <p:sldId id="264" r:id="rId9"/>
    <p:sldId id="265" r:id="rId10"/>
    <p:sldId id="274" r:id="rId11"/>
    <p:sldId id="275" r:id="rId12"/>
    <p:sldId id="276" r:id="rId13"/>
    <p:sldId id="266" r:id="rId14"/>
    <p:sldId id="280" r:id="rId15"/>
    <p:sldId id="267" r:id="rId16"/>
    <p:sldId id="270" r:id="rId17"/>
    <p:sldId id="271" r:id="rId18"/>
    <p:sldId id="272" r:id="rId19"/>
    <p:sldId id="277" r:id="rId20"/>
    <p:sldId id="273" r:id="rId21"/>
    <p:sldId id="278" r:id="rId22"/>
    <p:sldId id="281" r:id="rId23"/>
    <p:sldId id="26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Валидация" id="{4C62F6CD-700A-4F63-B54E-3F57103040C4}">
          <p14:sldIdLst>
            <p14:sldId id="259"/>
            <p14:sldId id="279"/>
            <p14:sldId id="260"/>
          </p14:sldIdLst>
        </p14:section>
        <p14:section name="DataAnnotations" id="{331681E8-F1A1-414C-B733-1CD439D5B951}">
          <p14:sldIdLst>
            <p14:sldId id="262"/>
            <p14:sldId id="263"/>
            <p14:sldId id="264"/>
          </p14:sldIdLst>
        </p14:section>
        <p14:section name="Кастомные проверки" id="{9E8FBAF7-ABF3-4D14-91A7-72ADD184326D}">
          <p14:sldIdLst>
            <p14:sldId id="265"/>
            <p14:sldId id="274"/>
            <p14:sldId id="275"/>
            <p14:sldId id="276"/>
          </p14:sldIdLst>
        </p14:section>
        <p14:section name="Локализация" id="{B5A59EED-EFAB-4B8F-9D47-BDEF48155B70}">
          <p14:sldIdLst>
            <p14:sldId id="266"/>
          </p14:sldIdLst>
        </p14:section>
        <p14:section name="«За» и «против»" id="{C5D28A46-0FF2-4F11-B3F9-0A352E40E64E}">
          <p14:sldIdLst>
            <p14:sldId id="280"/>
          </p14:sldIdLst>
        </p14:section>
        <p14:section name="FluentValidation" id="{0F1EC97C-4745-4838-B943-ADFE70EC713A}">
          <p14:sldIdLst>
            <p14:sldId id="267"/>
            <p14:sldId id="270"/>
            <p14:sldId id="271"/>
          </p14:sldIdLst>
        </p14:section>
        <p14:section name="Кастомные проверки" id="{6F69EF43-2B44-4F7E-B869-6403498886E5}">
          <p14:sldIdLst>
            <p14:sldId id="272"/>
            <p14:sldId id="277"/>
          </p14:sldIdLst>
        </p14:section>
        <p14:section name="Локализация" id="{78EECCEA-6B09-42B2-AEEF-A399A8A02193}">
          <p14:sldIdLst>
            <p14:sldId id="273"/>
            <p14:sldId id="278"/>
          </p14:sldIdLst>
        </p14:section>
        <p14:section name="«За» и «против»" id="{D350D84C-F457-4CD6-B0E0-00E590931912}">
          <p14:sldIdLst>
            <p14:sldId id="281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82DB2-A6CD-4E7F-B93A-8563EDE1B3CF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43AAB0-B6AC-4D03-818B-07600E1C67EA}">
      <dgm:prSet phldrT="[Текст]"/>
      <dgm:spPr/>
      <dgm:t>
        <a:bodyPr/>
        <a:lstStyle/>
        <a:p>
          <a:r>
            <a:rPr lang="ru-RU" dirty="0" err="1" smtClean="0"/>
            <a:t>Валидации</a:t>
          </a:r>
          <a:endParaRPr lang="ru-RU" dirty="0"/>
        </a:p>
      </dgm:t>
    </dgm:pt>
    <dgm:pt modelId="{F7F3E9E7-E127-42FF-96D1-D82E801AD685}" type="parTrans" cxnId="{E64914F6-5B0A-4371-952B-A40C57CA02BD}">
      <dgm:prSet/>
      <dgm:spPr/>
      <dgm:t>
        <a:bodyPr/>
        <a:lstStyle/>
        <a:p>
          <a:endParaRPr lang="ru-RU"/>
        </a:p>
      </dgm:t>
    </dgm:pt>
    <dgm:pt modelId="{B509F30E-1156-4A86-B46A-016298B6C231}" type="sibTrans" cxnId="{E64914F6-5B0A-4371-952B-A40C57CA02BD}">
      <dgm:prSet/>
      <dgm:spPr/>
      <dgm:t>
        <a:bodyPr/>
        <a:lstStyle/>
        <a:p>
          <a:endParaRPr lang="ru-RU"/>
        </a:p>
      </dgm:t>
    </dgm:pt>
    <dgm:pt modelId="{EEAE6E57-F868-4A81-9922-CC2B7B0CFDBB}">
      <dgm:prSet phldrT="[Текст]"/>
      <dgm:spPr/>
      <dgm:t>
        <a:bodyPr/>
        <a:lstStyle/>
        <a:p>
          <a:r>
            <a:rPr lang="ru-RU" dirty="0" smtClean="0"/>
            <a:t>Способ описания (</a:t>
          </a:r>
          <a:r>
            <a:rPr lang="en-US" dirty="0" smtClean="0"/>
            <a:t>DSL</a:t>
          </a:r>
          <a:r>
            <a:rPr lang="ru-RU" dirty="0" smtClean="0"/>
            <a:t>)</a:t>
          </a:r>
          <a:endParaRPr lang="ru-RU" dirty="0"/>
        </a:p>
      </dgm:t>
    </dgm:pt>
    <dgm:pt modelId="{069A3303-E756-4171-BD9F-1C9F06A42949}" type="parTrans" cxnId="{73432C7D-6D93-4FCB-A928-1195E13AEEFF}">
      <dgm:prSet/>
      <dgm:spPr/>
      <dgm:t>
        <a:bodyPr/>
        <a:lstStyle/>
        <a:p>
          <a:endParaRPr lang="ru-RU"/>
        </a:p>
      </dgm:t>
    </dgm:pt>
    <dgm:pt modelId="{2F53225F-36F7-4448-965B-8E81F442585F}" type="sibTrans" cxnId="{73432C7D-6D93-4FCB-A928-1195E13AEEFF}">
      <dgm:prSet/>
      <dgm:spPr/>
      <dgm:t>
        <a:bodyPr/>
        <a:lstStyle/>
        <a:p>
          <a:endParaRPr lang="ru-RU"/>
        </a:p>
      </dgm:t>
    </dgm:pt>
    <dgm:pt modelId="{219CDE85-6B0D-4C09-8900-A20B53614C22}">
      <dgm:prSet phldrT="[Текст]"/>
      <dgm:spPr/>
      <dgm:t>
        <a:bodyPr/>
        <a:lstStyle/>
        <a:p>
          <a:r>
            <a:rPr lang="ru-RU" dirty="0" smtClean="0"/>
            <a:t>Обычный код</a:t>
          </a:r>
          <a:endParaRPr lang="ru-RU" dirty="0"/>
        </a:p>
      </dgm:t>
    </dgm:pt>
    <dgm:pt modelId="{404B4341-49D8-432D-A666-34D624C17345}" type="parTrans" cxnId="{2C3F9508-880D-4C3F-9D72-A9750159E56A}">
      <dgm:prSet/>
      <dgm:spPr/>
      <dgm:t>
        <a:bodyPr/>
        <a:lstStyle/>
        <a:p>
          <a:endParaRPr lang="ru-RU"/>
        </a:p>
      </dgm:t>
    </dgm:pt>
    <dgm:pt modelId="{8FB3A9C9-A59E-4563-AD1B-615EF25DAD31}" type="sibTrans" cxnId="{2C3F9508-880D-4C3F-9D72-A9750159E56A}">
      <dgm:prSet/>
      <dgm:spPr/>
      <dgm:t>
        <a:bodyPr/>
        <a:lstStyle/>
        <a:p>
          <a:endParaRPr lang="ru-RU"/>
        </a:p>
      </dgm:t>
    </dgm:pt>
    <dgm:pt modelId="{FE19E882-8EB2-46DB-AB22-4C49FE031FC0}">
      <dgm:prSet phldrT="[Текст]"/>
      <dgm:spPr/>
      <dgm:t>
        <a:bodyPr/>
        <a:lstStyle/>
        <a:p>
          <a:r>
            <a:rPr lang="ru-RU" dirty="0" smtClean="0"/>
            <a:t>Аннотации (атрибуты)</a:t>
          </a:r>
          <a:endParaRPr lang="ru-RU" dirty="0"/>
        </a:p>
      </dgm:t>
    </dgm:pt>
    <dgm:pt modelId="{9DA93841-5FF6-4605-ABEC-A4EE692FA0CA}" type="parTrans" cxnId="{BCFFF8A5-1AE8-4EA0-B93B-E7965441B014}">
      <dgm:prSet/>
      <dgm:spPr/>
      <dgm:t>
        <a:bodyPr/>
        <a:lstStyle/>
        <a:p>
          <a:endParaRPr lang="ru-RU"/>
        </a:p>
      </dgm:t>
    </dgm:pt>
    <dgm:pt modelId="{CFB56E46-0681-4B9E-B3E9-D2F30616A5B9}" type="sibTrans" cxnId="{BCFFF8A5-1AE8-4EA0-B93B-E7965441B014}">
      <dgm:prSet/>
      <dgm:spPr/>
      <dgm:t>
        <a:bodyPr/>
        <a:lstStyle/>
        <a:p>
          <a:endParaRPr lang="ru-RU"/>
        </a:p>
      </dgm:t>
    </dgm:pt>
    <dgm:pt modelId="{590A7074-6D03-448A-BF58-1949F24600F6}">
      <dgm:prSet phldrT="[Текст]"/>
      <dgm:spPr/>
      <dgm:t>
        <a:bodyPr/>
        <a:lstStyle/>
        <a:p>
          <a:r>
            <a:rPr lang="ru-RU" dirty="0" smtClean="0"/>
            <a:t>Вызов</a:t>
          </a:r>
          <a:endParaRPr lang="ru-RU" dirty="0"/>
        </a:p>
      </dgm:t>
    </dgm:pt>
    <dgm:pt modelId="{E858643E-6C76-484C-826C-B5180F0DBC97}" type="parTrans" cxnId="{FAD7BAA7-5AE8-42ED-9374-68E48CF8D237}">
      <dgm:prSet/>
      <dgm:spPr/>
      <dgm:t>
        <a:bodyPr/>
        <a:lstStyle/>
        <a:p>
          <a:endParaRPr lang="ru-RU"/>
        </a:p>
      </dgm:t>
    </dgm:pt>
    <dgm:pt modelId="{103FB346-050D-42F1-B7DA-444147E66CAB}" type="sibTrans" cxnId="{FAD7BAA7-5AE8-42ED-9374-68E48CF8D237}">
      <dgm:prSet/>
      <dgm:spPr/>
      <dgm:t>
        <a:bodyPr/>
        <a:lstStyle/>
        <a:p>
          <a:endParaRPr lang="ru-RU"/>
        </a:p>
      </dgm:t>
    </dgm:pt>
    <dgm:pt modelId="{D55F313B-12C5-404B-BDA2-F1C591F67DC2}">
      <dgm:prSet phldrT="[Текст]"/>
      <dgm:spPr/>
      <dgm:t>
        <a:bodyPr/>
        <a:lstStyle/>
        <a:p>
          <a:r>
            <a:rPr lang="en-US" dirty="0" smtClean="0"/>
            <a:t>Fluent DSL</a:t>
          </a:r>
          <a:endParaRPr lang="ru-RU" dirty="0"/>
        </a:p>
      </dgm:t>
    </dgm:pt>
    <dgm:pt modelId="{E4357141-BB4B-467D-8F56-16947486B5B5}" type="parTrans" cxnId="{52816BEA-DF87-47E8-9956-01E707636D8D}">
      <dgm:prSet/>
      <dgm:spPr/>
      <dgm:t>
        <a:bodyPr/>
        <a:lstStyle/>
        <a:p>
          <a:endParaRPr lang="ru-RU"/>
        </a:p>
      </dgm:t>
    </dgm:pt>
    <dgm:pt modelId="{C891270E-10D6-4BAE-8519-3BC00C6CA74A}" type="sibTrans" cxnId="{52816BEA-DF87-47E8-9956-01E707636D8D}">
      <dgm:prSet/>
      <dgm:spPr/>
      <dgm:t>
        <a:bodyPr/>
        <a:lstStyle/>
        <a:p>
          <a:endParaRPr lang="ru-RU"/>
        </a:p>
      </dgm:t>
    </dgm:pt>
    <dgm:pt modelId="{9515195C-108A-4431-87E1-5EB9788F5443}">
      <dgm:prSet phldrT="[Текст]"/>
      <dgm:spPr/>
      <dgm:t>
        <a:bodyPr/>
        <a:lstStyle/>
        <a:p>
          <a:r>
            <a:rPr lang="ru-RU" dirty="0" smtClean="0"/>
            <a:t>Инфраструктура </a:t>
          </a:r>
          <a:r>
            <a:rPr lang="en-US" dirty="0" smtClean="0"/>
            <a:t>/ Framework</a:t>
          </a:r>
          <a:endParaRPr lang="ru-RU" dirty="0"/>
        </a:p>
      </dgm:t>
    </dgm:pt>
    <dgm:pt modelId="{41D2C531-B817-4CAB-895C-F2ADEF46A803}" type="parTrans" cxnId="{F5D8B0C9-C821-4030-8E57-14D87365826D}">
      <dgm:prSet/>
      <dgm:spPr/>
      <dgm:t>
        <a:bodyPr/>
        <a:lstStyle/>
        <a:p>
          <a:endParaRPr lang="ru-RU"/>
        </a:p>
      </dgm:t>
    </dgm:pt>
    <dgm:pt modelId="{6015EC6C-3D1E-4EB3-AC47-3C5A66F5DF88}" type="sibTrans" cxnId="{F5D8B0C9-C821-4030-8E57-14D87365826D}">
      <dgm:prSet/>
      <dgm:spPr/>
      <dgm:t>
        <a:bodyPr/>
        <a:lstStyle/>
        <a:p>
          <a:endParaRPr lang="ru-RU"/>
        </a:p>
      </dgm:t>
    </dgm:pt>
    <dgm:pt modelId="{9A915F22-8DE0-46A5-A4C1-40D703231B6D}">
      <dgm:prSet phldrT="[Текст]"/>
      <dgm:spPr/>
      <dgm:t>
        <a:bodyPr/>
        <a:lstStyle/>
        <a:p>
          <a:r>
            <a:rPr lang="ru-RU" dirty="0" smtClean="0"/>
            <a:t>Вручную</a:t>
          </a:r>
          <a:endParaRPr lang="ru-RU" dirty="0"/>
        </a:p>
      </dgm:t>
    </dgm:pt>
    <dgm:pt modelId="{47C65AA3-693F-4871-9B8C-3DCB2AFFD21D}" type="parTrans" cxnId="{B2BA2EDD-10A3-48DD-86F5-D3A0A8BFA912}">
      <dgm:prSet/>
      <dgm:spPr/>
      <dgm:t>
        <a:bodyPr/>
        <a:lstStyle/>
        <a:p>
          <a:endParaRPr lang="ru-RU"/>
        </a:p>
      </dgm:t>
    </dgm:pt>
    <dgm:pt modelId="{F868A2EA-0B2C-453E-AA46-2C9D44712400}" type="sibTrans" cxnId="{B2BA2EDD-10A3-48DD-86F5-D3A0A8BFA912}">
      <dgm:prSet/>
      <dgm:spPr/>
      <dgm:t>
        <a:bodyPr/>
        <a:lstStyle/>
        <a:p>
          <a:endParaRPr lang="ru-RU"/>
        </a:p>
      </dgm:t>
    </dgm:pt>
    <dgm:pt modelId="{B75FCE7E-4B89-4131-99B0-B369921A0684}" type="pres">
      <dgm:prSet presAssocID="{A1E82DB2-A6CD-4E7F-B93A-8563EDE1B3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C2FF79-14B7-4AA5-B975-0406CA54A467}" type="pres">
      <dgm:prSet presAssocID="{A1E82DB2-A6CD-4E7F-B93A-8563EDE1B3CF}" presName="hierFlow" presStyleCnt="0"/>
      <dgm:spPr/>
    </dgm:pt>
    <dgm:pt modelId="{ABA29970-72A9-4AFB-9FE7-7699DE2E0ABC}" type="pres">
      <dgm:prSet presAssocID="{A1E82DB2-A6CD-4E7F-B93A-8563EDE1B3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14CC631-D84F-44CD-9FCF-D5F686C71C96}" type="pres">
      <dgm:prSet presAssocID="{2F43AAB0-B6AC-4D03-818B-07600E1C67EA}" presName="Name14" presStyleCnt="0"/>
      <dgm:spPr/>
    </dgm:pt>
    <dgm:pt modelId="{85D2F0D7-9319-4EFE-90E9-100E6677D9D2}" type="pres">
      <dgm:prSet presAssocID="{2F43AAB0-B6AC-4D03-818B-07600E1C67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672912A-9A97-4AA9-BE33-843DE12E18C7}" type="pres">
      <dgm:prSet presAssocID="{2F43AAB0-B6AC-4D03-818B-07600E1C67EA}" presName="hierChild2" presStyleCnt="0"/>
      <dgm:spPr/>
    </dgm:pt>
    <dgm:pt modelId="{96A45832-A0BE-4D9B-B8C1-0397268C201C}" type="pres">
      <dgm:prSet presAssocID="{069A3303-E756-4171-BD9F-1C9F06A42949}" presName="Name19" presStyleLbl="parChTrans1D2" presStyleIdx="0" presStyleCnt="2"/>
      <dgm:spPr/>
    </dgm:pt>
    <dgm:pt modelId="{FFB1C401-16DD-4B01-A017-4D9C31095D09}" type="pres">
      <dgm:prSet presAssocID="{EEAE6E57-F868-4A81-9922-CC2B7B0CFDBB}" presName="Name21" presStyleCnt="0"/>
      <dgm:spPr/>
    </dgm:pt>
    <dgm:pt modelId="{805576EC-1000-4B92-A326-D2BAF80B1FCE}" type="pres">
      <dgm:prSet presAssocID="{EEAE6E57-F868-4A81-9922-CC2B7B0CFDBB}" presName="level2Shape" presStyleLbl="node2" presStyleIdx="0" presStyleCnt="2"/>
      <dgm:spPr/>
    </dgm:pt>
    <dgm:pt modelId="{C9F5A3EB-A42F-4816-81D4-9522BED59548}" type="pres">
      <dgm:prSet presAssocID="{EEAE6E57-F868-4A81-9922-CC2B7B0CFDBB}" presName="hierChild3" presStyleCnt="0"/>
      <dgm:spPr/>
    </dgm:pt>
    <dgm:pt modelId="{E255E457-F54E-424B-B62A-1CD0346A60A0}" type="pres">
      <dgm:prSet presAssocID="{404B4341-49D8-432D-A666-34D624C17345}" presName="Name19" presStyleLbl="parChTrans1D3" presStyleIdx="0" presStyleCnt="5"/>
      <dgm:spPr/>
    </dgm:pt>
    <dgm:pt modelId="{634BAE81-74EA-400C-AA6B-921BFAC9A55B}" type="pres">
      <dgm:prSet presAssocID="{219CDE85-6B0D-4C09-8900-A20B53614C22}" presName="Name21" presStyleCnt="0"/>
      <dgm:spPr/>
    </dgm:pt>
    <dgm:pt modelId="{6534BB9A-D91C-45AF-A10D-B028FE96CEC8}" type="pres">
      <dgm:prSet presAssocID="{219CDE85-6B0D-4C09-8900-A20B53614C22}" presName="level2Shape" presStyleLbl="node3" presStyleIdx="0" presStyleCnt="5"/>
      <dgm:spPr/>
      <dgm:t>
        <a:bodyPr/>
        <a:lstStyle/>
        <a:p>
          <a:endParaRPr lang="ru-RU"/>
        </a:p>
      </dgm:t>
    </dgm:pt>
    <dgm:pt modelId="{62288B2D-20EB-4C53-8751-CDDDB4480677}" type="pres">
      <dgm:prSet presAssocID="{219CDE85-6B0D-4C09-8900-A20B53614C22}" presName="hierChild3" presStyleCnt="0"/>
      <dgm:spPr/>
    </dgm:pt>
    <dgm:pt modelId="{26DE524B-9715-481F-A419-079F4CB49541}" type="pres">
      <dgm:prSet presAssocID="{9DA93841-5FF6-4605-ABEC-A4EE692FA0CA}" presName="Name19" presStyleLbl="parChTrans1D3" presStyleIdx="1" presStyleCnt="5"/>
      <dgm:spPr/>
    </dgm:pt>
    <dgm:pt modelId="{5EDCD5B9-BB2B-4BD1-9AFE-8E0AC920FFBD}" type="pres">
      <dgm:prSet presAssocID="{FE19E882-8EB2-46DB-AB22-4C49FE031FC0}" presName="Name21" presStyleCnt="0"/>
      <dgm:spPr/>
    </dgm:pt>
    <dgm:pt modelId="{A4B771E2-7232-4844-9766-8FCE94B022F9}" type="pres">
      <dgm:prSet presAssocID="{FE19E882-8EB2-46DB-AB22-4C49FE031FC0}" presName="level2Shape" presStyleLbl="node3" presStyleIdx="1" presStyleCnt="5"/>
      <dgm:spPr/>
      <dgm:t>
        <a:bodyPr/>
        <a:lstStyle/>
        <a:p>
          <a:endParaRPr lang="ru-RU"/>
        </a:p>
      </dgm:t>
    </dgm:pt>
    <dgm:pt modelId="{8CA14DC9-C7AF-4C1E-9F49-0BEEF4D86DAA}" type="pres">
      <dgm:prSet presAssocID="{FE19E882-8EB2-46DB-AB22-4C49FE031FC0}" presName="hierChild3" presStyleCnt="0"/>
      <dgm:spPr/>
    </dgm:pt>
    <dgm:pt modelId="{EEBEA747-D802-416A-86C1-E8DF1A1304F4}" type="pres">
      <dgm:prSet presAssocID="{E4357141-BB4B-467D-8F56-16947486B5B5}" presName="Name19" presStyleLbl="parChTrans1D3" presStyleIdx="2" presStyleCnt="5"/>
      <dgm:spPr/>
    </dgm:pt>
    <dgm:pt modelId="{4CD56C8A-1054-4625-B336-F2F495E7BB58}" type="pres">
      <dgm:prSet presAssocID="{D55F313B-12C5-404B-BDA2-F1C591F67DC2}" presName="Name21" presStyleCnt="0"/>
      <dgm:spPr/>
    </dgm:pt>
    <dgm:pt modelId="{A3B679EA-2F3F-4D9A-99C1-64571D80903D}" type="pres">
      <dgm:prSet presAssocID="{D55F313B-12C5-404B-BDA2-F1C591F67DC2}" presName="level2Shape" presStyleLbl="node3" presStyleIdx="2" presStyleCnt="5"/>
      <dgm:spPr/>
      <dgm:t>
        <a:bodyPr/>
        <a:lstStyle/>
        <a:p>
          <a:endParaRPr lang="ru-RU"/>
        </a:p>
      </dgm:t>
    </dgm:pt>
    <dgm:pt modelId="{2BD7303B-65D2-467F-B906-0B8E3ECDFBDA}" type="pres">
      <dgm:prSet presAssocID="{D55F313B-12C5-404B-BDA2-F1C591F67DC2}" presName="hierChild3" presStyleCnt="0"/>
      <dgm:spPr/>
    </dgm:pt>
    <dgm:pt modelId="{F215C516-58A5-4BEA-95D4-9D35738E4AE3}" type="pres">
      <dgm:prSet presAssocID="{E858643E-6C76-484C-826C-B5180F0DBC97}" presName="Name19" presStyleLbl="parChTrans1D2" presStyleIdx="1" presStyleCnt="2"/>
      <dgm:spPr/>
    </dgm:pt>
    <dgm:pt modelId="{95577774-30B6-4780-BB95-60AC09DC8294}" type="pres">
      <dgm:prSet presAssocID="{590A7074-6D03-448A-BF58-1949F24600F6}" presName="Name21" presStyleCnt="0"/>
      <dgm:spPr/>
    </dgm:pt>
    <dgm:pt modelId="{CE496FE5-51AD-4D58-9A10-3E5E0D82A7FC}" type="pres">
      <dgm:prSet presAssocID="{590A7074-6D03-448A-BF58-1949F24600F6}" presName="level2Shape" presStyleLbl="node2" presStyleIdx="1" presStyleCnt="2"/>
      <dgm:spPr/>
      <dgm:t>
        <a:bodyPr/>
        <a:lstStyle/>
        <a:p>
          <a:endParaRPr lang="ru-RU"/>
        </a:p>
      </dgm:t>
    </dgm:pt>
    <dgm:pt modelId="{F22A3B27-B85E-4E23-8C70-CB248BC765CB}" type="pres">
      <dgm:prSet presAssocID="{590A7074-6D03-448A-BF58-1949F24600F6}" presName="hierChild3" presStyleCnt="0"/>
      <dgm:spPr/>
    </dgm:pt>
    <dgm:pt modelId="{5B91BF17-00CE-43B6-AF81-AF1DD97CB1C7}" type="pres">
      <dgm:prSet presAssocID="{41D2C531-B817-4CAB-895C-F2ADEF46A803}" presName="Name19" presStyleLbl="parChTrans1D3" presStyleIdx="3" presStyleCnt="5"/>
      <dgm:spPr/>
    </dgm:pt>
    <dgm:pt modelId="{D5B589CE-E8C4-49D1-91EC-D95E35F4F974}" type="pres">
      <dgm:prSet presAssocID="{9515195C-108A-4431-87E1-5EB9788F5443}" presName="Name21" presStyleCnt="0"/>
      <dgm:spPr/>
    </dgm:pt>
    <dgm:pt modelId="{39BF99A2-2C65-4B6E-808A-901F23186B7A}" type="pres">
      <dgm:prSet presAssocID="{9515195C-108A-4431-87E1-5EB9788F5443}" presName="level2Shape" presStyleLbl="node3" presStyleIdx="3" presStyleCnt="5"/>
      <dgm:spPr/>
      <dgm:t>
        <a:bodyPr/>
        <a:lstStyle/>
        <a:p>
          <a:endParaRPr lang="ru-RU"/>
        </a:p>
      </dgm:t>
    </dgm:pt>
    <dgm:pt modelId="{F4327A0C-194F-49C2-9C80-2E2BAC76AB90}" type="pres">
      <dgm:prSet presAssocID="{9515195C-108A-4431-87E1-5EB9788F5443}" presName="hierChild3" presStyleCnt="0"/>
      <dgm:spPr/>
    </dgm:pt>
    <dgm:pt modelId="{3DB10601-4244-4DCF-A5C9-4787C5BAF6EB}" type="pres">
      <dgm:prSet presAssocID="{47C65AA3-693F-4871-9B8C-3DCB2AFFD21D}" presName="Name19" presStyleLbl="parChTrans1D3" presStyleIdx="4" presStyleCnt="5"/>
      <dgm:spPr/>
    </dgm:pt>
    <dgm:pt modelId="{D6BB4F61-2D30-4CA2-B9D8-858A703B39A4}" type="pres">
      <dgm:prSet presAssocID="{9A915F22-8DE0-46A5-A4C1-40D703231B6D}" presName="Name21" presStyleCnt="0"/>
      <dgm:spPr/>
    </dgm:pt>
    <dgm:pt modelId="{351C226C-8A82-43F1-8E41-09C23872B180}" type="pres">
      <dgm:prSet presAssocID="{9A915F22-8DE0-46A5-A4C1-40D703231B6D}" presName="level2Shape" presStyleLbl="node3" presStyleIdx="4" presStyleCnt="5"/>
      <dgm:spPr/>
    </dgm:pt>
    <dgm:pt modelId="{BF42489D-DE91-4AA9-871B-C43490E22417}" type="pres">
      <dgm:prSet presAssocID="{9A915F22-8DE0-46A5-A4C1-40D703231B6D}" presName="hierChild3" presStyleCnt="0"/>
      <dgm:spPr/>
    </dgm:pt>
    <dgm:pt modelId="{142E4A3D-BFFE-4D67-8CD2-4AD4632707D9}" type="pres">
      <dgm:prSet presAssocID="{A1E82DB2-A6CD-4E7F-B93A-8563EDE1B3CF}" presName="bgShapesFlow" presStyleCnt="0"/>
      <dgm:spPr/>
    </dgm:pt>
  </dgm:ptLst>
  <dgm:cxnLst>
    <dgm:cxn modelId="{73432C7D-6D93-4FCB-A928-1195E13AEEFF}" srcId="{2F43AAB0-B6AC-4D03-818B-07600E1C67EA}" destId="{EEAE6E57-F868-4A81-9922-CC2B7B0CFDBB}" srcOrd="0" destOrd="0" parTransId="{069A3303-E756-4171-BD9F-1C9F06A42949}" sibTransId="{2F53225F-36F7-4448-965B-8E81F442585F}"/>
    <dgm:cxn modelId="{2F8CDE76-5B11-49A3-80E4-D3E63326EA38}" type="presOf" srcId="{219CDE85-6B0D-4C09-8900-A20B53614C22}" destId="{6534BB9A-D91C-45AF-A10D-B028FE96CEC8}" srcOrd="0" destOrd="0" presId="urn:microsoft.com/office/officeart/2005/8/layout/hierarchy6"/>
    <dgm:cxn modelId="{DCC89C89-63CE-4C9A-963C-F3BC48D51349}" type="presOf" srcId="{EEAE6E57-F868-4A81-9922-CC2B7B0CFDBB}" destId="{805576EC-1000-4B92-A326-D2BAF80B1FCE}" srcOrd="0" destOrd="0" presId="urn:microsoft.com/office/officeart/2005/8/layout/hierarchy6"/>
    <dgm:cxn modelId="{6F5A6D02-73AD-42B1-9A7A-68138486E460}" type="presOf" srcId="{590A7074-6D03-448A-BF58-1949F24600F6}" destId="{CE496FE5-51AD-4D58-9A10-3E5E0D82A7FC}" srcOrd="0" destOrd="0" presId="urn:microsoft.com/office/officeart/2005/8/layout/hierarchy6"/>
    <dgm:cxn modelId="{40E20EAA-F0B9-41BD-8B31-6292378B1E40}" type="presOf" srcId="{069A3303-E756-4171-BD9F-1C9F06A42949}" destId="{96A45832-A0BE-4D9B-B8C1-0397268C201C}" srcOrd="0" destOrd="0" presId="urn:microsoft.com/office/officeart/2005/8/layout/hierarchy6"/>
    <dgm:cxn modelId="{B8289298-62B0-4E62-B196-D9F5314B9A33}" type="presOf" srcId="{9A915F22-8DE0-46A5-A4C1-40D703231B6D}" destId="{351C226C-8A82-43F1-8E41-09C23872B180}" srcOrd="0" destOrd="0" presId="urn:microsoft.com/office/officeart/2005/8/layout/hierarchy6"/>
    <dgm:cxn modelId="{5FD5D78C-BFFA-487B-969D-35D595E6B4ED}" type="presOf" srcId="{404B4341-49D8-432D-A666-34D624C17345}" destId="{E255E457-F54E-424B-B62A-1CD0346A60A0}" srcOrd="0" destOrd="0" presId="urn:microsoft.com/office/officeart/2005/8/layout/hierarchy6"/>
    <dgm:cxn modelId="{EF1C6387-B434-45CB-A20E-4078379DF0F7}" type="presOf" srcId="{E858643E-6C76-484C-826C-B5180F0DBC97}" destId="{F215C516-58A5-4BEA-95D4-9D35738E4AE3}" srcOrd="0" destOrd="0" presId="urn:microsoft.com/office/officeart/2005/8/layout/hierarchy6"/>
    <dgm:cxn modelId="{E64914F6-5B0A-4371-952B-A40C57CA02BD}" srcId="{A1E82DB2-A6CD-4E7F-B93A-8563EDE1B3CF}" destId="{2F43AAB0-B6AC-4D03-818B-07600E1C67EA}" srcOrd="0" destOrd="0" parTransId="{F7F3E9E7-E127-42FF-96D1-D82E801AD685}" sibTransId="{B509F30E-1156-4A86-B46A-016298B6C231}"/>
    <dgm:cxn modelId="{F5D8B0C9-C821-4030-8E57-14D87365826D}" srcId="{590A7074-6D03-448A-BF58-1949F24600F6}" destId="{9515195C-108A-4431-87E1-5EB9788F5443}" srcOrd="0" destOrd="0" parTransId="{41D2C531-B817-4CAB-895C-F2ADEF46A803}" sibTransId="{6015EC6C-3D1E-4EB3-AC47-3C5A66F5DF88}"/>
    <dgm:cxn modelId="{FE2701D2-B56C-4EA4-A3B3-B069EAB424BA}" type="presOf" srcId="{A1E82DB2-A6CD-4E7F-B93A-8563EDE1B3CF}" destId="{B75FCE7E-4B89-4131-99B0-B369921A0684}" srcOrd="0" destOrd="0" presId="urn:microsoft.com/office/officeart/2005/8/layout/hierarchy6"/>
    <dgm:cxn modelId="{F2BC9D55-B6D3-445C-B319-4F204B3EE268}" type="presOf" srcId="{FE19E882-8EB2-46DB-AB22-4C49FE031FC0}" destId="{A4B771E2-7232-4844-9766-8FCE94B022F9}" srcOrd="0" destOrd="0" presId="urn:microsoft.com/office/officeart/2005/8/layout/hierarchy6"/>
    <dgm:cxn modelId="{125E86B4-9D17-4521-A4FD-042238DF84B7}" type="presOf" srcId="{9515195C-108A-4431-87E1-5EB9788F5443}" destId="{39BF99A2-2C65-4B6E-808A-901F23186B7A}" srcOrd="0" destOrd="0" presId="urn:microsoft.com/office/officeart/2005/8/layout/hierarchy6"/>
    <dgm:cxn modelId="{BCFFF8A5-1AE8-4EA0-B93B-E7965441B014}" srcId="{EEAE6E57-F868-4A81-9922-CC2B7B0CFDBB}" destId="{FE19E882-8EB2-46DB-AB22-4C49FE031FC0}" srcOrd="1" destOrd="0" parTransId="{9DA93841-5FF6-4605-ABEC-A4EE692FA0CA}" sibTransId="{CFB56E46-0681-4B9E-B3E9-D2F30616A5B9}"/>
    <dgm:cxn modelId="{2C3F9508-880D-4C3F-9D72-A9750159E56A}" srcId="{EEAE6E57-F868-4A81-9922-CC2B7B0CFDBB}" destId="{219CDE85-6B0D-4C09-8900-A20B53614C22}" srcOrd="0" destOrd="0" parTransId="{404B4341-49D8-432D-A666-34D624C17345}" sibTransId="{8FB3A9C9-A59E-4563-AD1B-615EF25DAD31}"/>
    <dgm:cxn modelId="{C21F857C-0315-4F79-84C8-3C87F0F91308}" type="presOf" srcId="{9DA93841-5FF6-4605-ABEC-A4EE692FA0CA}" destId="{26DE524B-9715-481F-A419-079F4CB49541}" srcOrd="0" destOrd="0" presId="urn:microsoft.com/office/officeart/2005/8/layout/hierarchy6"/>
    <dgm:cxn modelId="{04A14AA0-4AD3-497E-ABF9-F54F5F3E5216}" type="presOf" srcId="{41D2C531-B817-4CAB-895C-F2ADEF46A803}" destId="{5B91BF17-00CE-43B6-AF81-AF1DD97CB1C7}" srcOrd="0" destOrd="0" presId="urn:microsoft.com/office/officeart/2005/8/layout/hierarchy6"/>
    <dgm:cxn modelId="{FAD7BAA7-5AE8-42ED-9374-68E48CF8D237}" srcId="{2F43AAB0-B6AC-4D03-818B-07600E1C67EA}" destId="{590A7074-6D03-448A-BF58-1949F24600F6}" srcOrd="1" destOrd="0" parTransId="{E858643E-6C76-484C-826C-B5180F0DBC97}" sibTransId="{103FB346-050D-42F1-B7DA-444147E66CAB}"/>
    <dgm:cxn modelId="{AC8D6470-3300-415C-AB59-B3B3449A0C5F}" type="presOf" srcId="{D55F313B-12C5-404B-BDA2-F1C591F67DC2}" destId="{A3B679EA-2F3F-4D9A-99C1-64571D80903D}" srcOrd="0" destOrd="0" presId="urn:microsoft.com/office/officeart/2005/8/layout/hierarchy6"/>
    <dgm:cxn modelId="{F7EBE504-9611-4F57-A13B-5CFB1552FFB5}" type="presOf" srcId="{2F43AAB0-B6AC-4D03-818B-07600E1C67EA}" destId="{85D2F0D7-9319-4EFE-90E9-100E6677D9D2}" srcOrd="0" destOrd="0" presId="urn:microsoft.com/office/officeart/2005/8/layout/hierarchy6"/>
    <dgm:cxn modelId="{D5E13806-8DA9-4355-BF9A-63D6474AB766}" type="presOf" srcId="{47C65AA3-693F-4871-9B8C-3DCB2AFFD21D}" destId="{3DB10601-4244-4DCF-A5C9-4787C5BAF6EB}" srcOrd="0" destOrd="0" presId="urn:microsoft.com/office/officeart/2005/8/layout/hierarchy6"/>
    <dgm:cxn modelId="{52816BEA-DF87-47E8-9956-01E707636D8D}" srcId="{EEAE6E57-F868-4A81-9922-CC2B7B0CFDBB}" destId="{D55F313B-12C5-404B-BDA2-F1C591F67DC2}" srcOrd="2" destOrd="0" parTransId="{E4357141-BB4B-467D-8F56-16947486B5B5}" sibTransId="{C891270E-10D6-4BAE-8519-3BC00C6CA74A}"/>
    <dgm:cxn modelId="{B2BA2EDD-10A3-48DD-86F5-D3A0A8BFA912}" srcId="{590A7074-6D03-448A-BF58-1949F24600F6}" destId="{9A915F22-8DE0-46A5-A4C1-40D703231B6D}" srcOrd="1" destOrd="0" parTransId="{47C65AA3-693F-4871-9B8C-3DCB2AFFD21D}" sibTransId="{F868A2EA-0B2C-453E-AA46-2C9D44712400}"/>
    <dgm:cxn modelId="{10FF9E52-124A-4250-96DA-5775C87D8575}" type="presOf" srcId="{E4357141-BB4B-467D-8F56-16947486B5B5}" destId="{EEBEA747-D802-416A-86C1-E8DF1A1304F4}" srcOrd="0" destOrd="0" presId="urn:microsoft.com/office/officeart/2005/8/layout/hierarchy6"/>
    <dgm:cxn modelId="{CBDA3832-0633-4C07-B834-3B38CBDBC4D8}" type="presParOf" srcId="{B75FCE7E-4B89-4131-99B0-B369921A0684}" destId="{A4C2FF79-14B7-4AA5-B975-0406CA54A467}" srcOrd="0" destOrd="0" presId="urn:microsoft.com/office/officeart/2005/8/layout/hierarchy6"/>
    <dgm:cxn modelId="{DC331A5E-16E1-436C-9CC0-1BA920A15C9F}" type="presParOf" srcId="{A4C2FF79-14B7-4AA5-B975-0406CA54A467}" destId="{ABA29970-72A9-4AFB-9FE7-7699DE2E0ABC}" srcOrd="0" destOrd="0" presId="urn:microsoft.com/office/officeart/2005/8/layout/hierarchy6"/>
    <dgm:cxn modelId="{B2AEAEAE-0EE7-4762-8799-33D5CBB2F658}" type="presParOf" srcId="{ABA29970-72A9-4AFB-9FE7-7699DE2E0ABC}" destId="{314CC631-D84F-44CD-9FCF-D5F686C71C96}" srcOrd="0" destOrd="0" presId="urn:microsoft.com/office/officeart/2005/8/layout/hierarchy6"/>
    <dgm:cxn modelId="{6E099895-3F16-44C4-8B5C-3E668CE2F950}" type="presParOf" srcId="{314CC631-D84F-44CD-9FCF-D5F686C71C96}" destId="{85D2F0D7-9319-4EFE-90E9-100E6677D9D2}" srcOrd="0" destOrd="0" presId="urn:microsoft.com/office/officeart/2005/8/layout/hierarchy6"/>
    <dgm:cxn modelId="{3EB834D4-9A1D-4AF6-8683-AE46E5EE117D}" type="presParOf" srcId="{314CC631-D84F-44CD-9FCF-D5F686C71C96}" destId="{2672912A-9A97-4AA9-BE33-843DE12E18C7}" srcOrd="1" destOrd="0" presId="urn:microsoft.com/office/officeart/2005/8/layout/hierarchy6"/>
    <dgm:cxn modelId="{FBDA2A08-7049-48A1-9348-1B59CD7DE648}" type="presParOf" srcId="{2672912A-9A97-4AA9-BE33-843DE12E18C7}" destId="{96A45832-A0BE-4D9B-B8C1-0397268C201C}" srcOrd="0" destOrd="0" presId="urn:microsoft.com/office/officeart/2005/8/layout/hierarchy6"/>
    <dgm:cxn modelId="{6B3FC918-7C27-4544-B1A2-A6177726ABBE}" type="presParOf" srcId="{2672912A-9A97-4AA9-BE33-843DE12E18C7}" destId="{FFB1C401-16DD-4B01-A017-4D9C31095D09}" srcOrd="1" destOrd="0" presId="urn:microsoft.com/office/officeart/2005/8/layout/hierarchy6"/>
    <dgm:cxn modelId="{4EAAA4E9-152A-4472-9EBA-D991C5AFD296}" type="presParOf" srcId="{FFB1C401-16DD-4B01-A017-4D9C31095D09}" destId="{805576EC-1000-4B92-A326-D2BAF80B1FCE}" srcOrd="0" destOrd="0" presId="urn:microsoft.com/office/officeart/2005/8/layout/hierarchy6"/>
    <dgm:cxn modelId="{9401C454-8441-453E-B778-F93F3FC0B11B}" type="presParOf" srcId="{FFB1C401-16DD-4B01-A017-4D9C31095D09}" destId="{C9F5A3EB-A42F-4816-81D4-9522BED59548}" srcOrd="1" destOrd="0" presId="urn:microsoft.com/office/officeart/2005/8/layout/hierarchy6"/>
    <dgm:cxn modelId="{2006C80D-0BEF-4B10-ADF5-62149669175A}" type="presParOf" srcId="{C9F5A3EB-A42F-4816-81D4-9522BED59548}" destId="{E255E457-F54E-424B-B62A-1CD0346A60A0}" srcOrd="0" destOrd="0" presId="urn:microsoft.com/office/officeart/2005/8/layout/hierarchy6"/>
    <dgm:cxn modelId="{0D46DD9F-EA13-4261-825D-C1122BEDA447}" type="presParOf" srcId="{C9F5A3EB-A42F-4816-81D4-9522BED59548}" destId="{634BAE81-74EA-400C-AA6B-921BFAC9A55B}" srcOrd="1" destOrd="0" presId="urn:microsoft.com/office/officeart/2005/8/layout/hierarchy6"/>
    <dgm:cxn modelId="{21BA24D2-FAD8-4B68-B36F-A56C87562D07}" type="presParOf" srcId="{634BAE81-74EA-400C-AA6B-921BFAC9A55B}" destId="{6534BB9A-D91C-45AF-A10D-B028FE96CEC8}" srcOrd="0" destOrd="0" presId="urn:microsoft.com/office/officeart/2005/8/layout/hierarchy6"/>
    <dgm:cxn modelId="{72315DD6-E2F6-4072-AB65-2C4124C57C13}" type="presParOf" srcId="{634BAE81-74EA-400C-AA6B-921BFAC9A55B}" destId="{62288B2D-20EB-4C53-8751-CDDDB4480677}" srcOrd="1" destOrd="0" presId="urn:microsoft.com/office/officeart/2005/8/layout/hierarchy6"/>
    <dgm:cxn modelId="{189FA419-0D3F-4B64-8F7C-7D24311E01D9}" type="presParOf" srcId="{C9F5A3EB-A42F-4816-81D4-9522BED59548}" destId="{26DE524B-9715-481F-A419-079F4CB49541}" srcOrd="2" destOrd="0" presId="urn:microsoft.com/office/officeart/2005/8/layout/hierarchy6"/>
    <dgm:cxn modelId="{5E0A6015-643C-4E51-A776-CA197C6E68BE}" type="presParOf" srcId="{C9F5A3EB-A42F-4816-81D4-9522BED59548}" destId="{5EDCD5B9-BB2B-4BD1-9AFE-8E0AC920FFBD}" srcOrd="3" destOrd="0" presId="urn:microsoft.com/office/officeart/2005/8/layout/hierarchy6"/>
    <dgm:cxn modelId="{42BC8992-1307-45A2-9FB6-9445D9C7EA4C}" type="presParOf" srcId="{5EDCD5B9-BB2B-4BD1-9AFE-8E0AC920FFBD}" destId="{A4B771E2-7232-4844-9766-8FCE94B022F9}" srcOrd="0" destOrd="0" presId="urn:microsoft.com/office/officeart/2005/8/layout/hierarchy6"/>
    <dgm:cxn modelId="{36BAF864-EAF4-4402-A3D2-CB9A71424CA5}" type="presParOf" srcId="{5EDCD5B9-BB2B-4BD1-9AFE-8E0AC920FFBD}" destId="{8CA14DC9-C7AF-4C1E-9F49-0BEEF4D86DAA}" srcOrd="1" destOrd="0" presId="urn:microsoft.com/office/officeart/2005/8/layout/hierarchy6"/>
    <dgm:cxn modelId="{80163773-A64B-484D-A643-CD4DFE4A439A}" type="presParOf" srcId="{C9F5A3EB-A42F-4816-81D4-9522BED59548}" destId="{EEBEA747-D802-416A-86C1-E8DF1A1304F4}" srcOrd="4" destOrd="0" presId="urn:microsoft.com/office/officeart/2005/8/layout/hierarchy6"/>
    <dgm:cxn modelId="{71F6C44C-28BF-41AE-A198-5C56133DC2E8}" type="presParOf" srcId="{C9F5A3EB-A42F-4816-81D4-9522BED59548}" destId="{4CD56C8A-1054-4625-B336-F2F495E7BB58}" srcOrd="5" destOrd="0" presId="urn:microsoft.com/office/officeart/2005/8/layout/hierarchy6"/>
    <dgm:cxn modelId="{5990FA26-1F4A-47C9-BAA4-8D4A011D01FB}" type="presParOf" srcId="{4CD56C8A-1054-4625-B336-F2F495E7BB58}" destId="{A3B679EA-2F3F-4D9A-99C1-64571D80903D}" srcOrd="0" destOrd="0" presId="urn:microsoft.com/office/officeart/2005/8/layout/hierarchy6"/>
    <dgm:cxn modelId="{4AAE1F23-129E-4E3C-9155-71221DD396CD}" type="presParOf" srcId="{4CD56C8A-1054-4625-B336-F2F495E7BB58}" destId="{2BD7303B-65D2-467F-B906-0B8E3ECDFBDA}" srcOrd="1" destOrd="0" presId="urn:microsoft.com/office/officeart/2005/8/layout/hierarchy6"/>
    <dgm:cxn modelId="{DD07BBDE-BC51-49BF-8307-F8DC58A022D2}" type="presParOf" srcId="{2672912A-9A97-4AA9-BE33-843DE12E18C7}" destId="{F215C516-58A5-4BEA-95D4-9D35738E4AE3}" srcOrd="2" destOrd="0" presId="urn:microsoft.com/office/officeart/2005/8/layout/hierarchy6"/>
    <dgm:cxn modelId="{B75263FE-E1B1-4D3E-96D6-14BB1913B2BF}" type="presParOf" srcId="{2672912A-9A97-4AA9-BE33-843DE12E18C7}" destId="{95577774-30B6-4780-BB95-60AC09DC8294}" srcOrd="3" destOrd="0" presId="urn:microsoft.com/office/officeart/2005/8/layout/hierarchy6"/>
    <dgm:cxn modelId="{91D6278B-C8E7-445E-BA3D-A6E2668F53FE}" type="presParOf" srcId="{95577774-30B6-4780-BB95-60AC09DC8294}" destId="{CE496FE5-51AD-4D58-9A10-3E5E0D82A7FC}" srcOrd="0" destOrd="0" presId="urn:microsoft.com/office/officeart/2005/8/layout/hierarchy6"/>
    <dgm:cxn modelId="{A88E30C8-A05E-4687-8CD4-4BD6D7536619}" type="presParOf" srcId="{95577774-30B6-4780-BB95-60AC09DC8294}" destId="{F22A3B27-B85E-4E23-8C70-CB248BC765CB}" srcOrd="1" destOrd="0" presId="urn:microsoft.com/office/officeart/2005/8/layout/hierarchy6"/>
    <dgm:cxn modelId="{13F256AD-4C61-4358-8C47-182DAB58890D}" type="presParOf" srcId="{F22A3B27-B85E-4E23-8C70-CB248BC765CB}" destId="{5B91BF17-00CE-43B6-AF81-AF1DD97CB1C7}" srcOrd="0" destOrd="0" presId="urn:microsoft.com/office/officeart/2005/8/layout/hierarchy6"/>
    <dgm:cxn modelId="{2DD200DA-95F7-4798-A769-8AAE58F61DC9}" type="presParOf" srcId="{F22A3B27-B85E-4E23-8C70-CB248BC765CB}" destId="{D5B589CE-E8C4-49D1-91EC-D95E35F4F974}" srcOrd="1" destOrd="0" presId="urn:microsoft.com/office/officeart/2005/8/layout/hierarchy6"/>
    <dgm:cxn modelId="{B687E646-BFC1-424C-B170-9B395E4C786B}" type="presParOf" srcId="{D5B589CE-E8C4-49D1-91EC-D95E35F4F974}" destId="{39BF99A2-2C65-4B6E-808A-901F23186B7A}" srcOrd="0" destOrd="0" presId="urn:microsoft.com/office/officeart/2005/8/layout/hierarchy6"/>
    <dgm:cxn modelId="{0C138A5B-612F-4D9C-ACEA-6CA8C57B655D}" type="presParOf" srcId="{D5B589CE-E8C4-49D1-91EC-D95E35F4F974}" destId="{F4327A0C-194F-49C2-9C80-2E2BAC76AB90}" srcOrd="1" destOrd="0" presId="urn:microsoft.com/office/officeart/2005/8/layout/hierarchy6"/>
    <dgm:cxn modelId="{0083C4EA-23FE-4343-BAC7-6CF07A19E431}" type="presParOf" srcId="{F22A3B27-B85E-4E23-8C70-CB248BC765CB}" destId="{3DB10601-4244-4DCF-A5C9-4787C5BAF6EB}" srcOrd="2" destOrd="0" presId="urn:microsoft.com/office/officeart/2005/8/layout/hierarchy6"/>
    <dgm:cxn modelId="{D09E2CEF-8D44-4FC3-B505-4B41CB095AA5}" type="presParOf" srcId="{F22A3B27-B85E-4E23-8C70-CB248BC765CB}" destId="{D6BB4F61-2D30-4CA2-B9D8-858A703B39A4}" srcOrd="3" destOrd="0" presId="urn:microsoft.com/office/officeart/2005/8/layout/hierarchy6"/>
    <dgm:cxn modelId="{025453A6-8D9E-4199-B2E3-BEE93099C0E7}" type="presParOf" srcId="{D6BB4F61-2D30-4CA2-B9D8-858A703B39A4}" destId="{351C226C-8A82-43F1-8E41-09C23872B180}" srcOrd="0" destOrd="0" presId="urn:microsoft.com/office/officeart/2005/8/layout/hierarchy6"/>
    <dgm:cxn modelId="{F5DE3B1B-4458-4298-B775-61DABBF051D7}" type="presParOf" srcId="{D6BB4F61-2D30-4CA2-B9D8-858A703B39A4}" destId="{BF42489D-DE91-4AA9-871B-C43490E22417}" srcOrd="1" destOrd="0" presId="urn:microsoft.com/office/officeart/2005/8/layout/hierarchy6"/>
    <dgm:cxn modelId="{6EFF2B9C-8A61-4D10-9CCD-ED9FD14A7C9C}" type="presParOf" srcId="{B75FCE7E-4B89-4131-99B0-B369921A0684}" destId="{142E4A3D-BFFE-4D67-8CD2-4AD4632707D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2F0D7-9319-4EFE-90E9-100E6677D9D2}">
      <dsp:nvSpPr>
        <dsp:cNvPr id="0" name=""/>
        <dsp:cNvSpPr/>
      </dsp:nvSpPr>
      <dsp:spPr>
        <a:xfrm>
          <a:off x="3982646" y="1126183"/>
          <a:ext cx="1360179" cy="906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err="1" smtClean="0"/>
            <a:t>Валидации</a:t>
          </a:r>
          <a:endParaRPr lang="ru-RU" sz="1300" kern="1200" dirty="0"/>
        </a:p>
      </dsp:txBody>
      <dsp:txXfrm>
        <a:off x="4009205" y="1152742"/>
        <a:ext cx="1307061" cy="853668"/>
      </dsp:txXfrm>
    </dsp:sp>
    <dsp:sp modelId="{96A45832-A0BE-4D9B-B8C1-0397268C201C}">
      <dsp:nvSpPr>
        <dsp:cNvPr id="0" name=""/>
        <dsp:cNvSpPr/>
      </dsp:nvSpPr>
      <dsp:spPr>
        <a:xfrm>
          <a:off x="2452444" y="2032969"/>
          <a:ext cx="2210291" cy="362714"/>
        </a:xfrm>
        <a:custGeom>
          <a:avLst/>
          <a:gdLst/>
          <a:ahLst/>
          <a:cxnLst/>
          <a:rect l="0" t="0" r="0" b="0"/>
          <a:pathLst>
            <a:path>
              <a:moveTo>
                <a:pt x="2210291" y="0"/>
              </a:moveTo>
              <a:lnTo>
                <a:pt x="2210291" y="181357"/>
              </a:lnTo>
              <a:lnTo>
                <a:pt x="0" y="181357"/>
              </a:lnTo>
              <a:lnTo>
                <a:pt x="0" y="362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576EC-1000-4B92-A326-D2BAF80B1FCE}">
      <dsp:nvSpPr>
        <dsp:cNvPr id="0" name=""/>
        <dsp:cNvSpPr/>
      </dsp:nvSpPr>
      <dsp:spPr>
        <a:xfrm>
          <a:off x="1772354" y="2395684"/>
          <a:ext cx="1360179" cy="906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Способ описания (</a:t>
          </a:r>
          <a:r>
            <a:rPr lang="en-US" sz="1300" kern="1200" dirty="0" smtClean="0"/>
            <a:t>DSL</a:t>
          </a:r>
          <a:r>
            <a:rPr lang="ru-RU" sz="1300" kern="1200" dirty="0" smtClean="0"/>
            <a:t>)</a:t>
          </a:r>
          <a:endParaRPr lang="ru-RU" sz="1300" kern="1200" dirty="0"/>
        </a:p>
      </dsp:txBody>
      <dsp:txXfrm>
        <a:off x="1798913" y="2422243"/>
        <a:ext cx="1307061" cy="853668"/>
      </dsp:txXfrm>
    </dsp:sp>
    <dsp:sp modelId="{E255E457-F54E-424B-B62A-1CD0346A60A0}">
      <dsp:nvSpPr>
        <dsp:cNvPr id="0" name=""/>
        <dsp:cNvSpPr/>
      </dsp:nvSpPr>
      <dsp:spPr>
        <a:xfrm>
          <a:off x="684211" y="3302470"/>
          <a:ext cx="1768233" cy="362714"/>
        </a:xfrm>
        <a:custGeom>
          <a:avLst/>
          <a:gdLst/>
          <a:ahLst/>
          <a:cxnLst/>
          <a:rect l="0" t="0" r="0" b="0"/>
          <a:pathLst>
            <a:path>
              <a:moveTo>
                <a:pt x="1768233" y="0"/>
              </a:moveTo>
              <a:lnTo>
                <a:pt x="1768233" y="181357"/>
              </a:lnTo>
              <a:lnTo>
                <a:pt x="0" y="181357"/>
              </a:lnTo>
              <a:lnTo>
                <a:pt x="0" y="362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4BB9A-D91C-45AF-A10D-B028FE96CEC8}">
      <dsp:nvSpPr>
        <dsp:cNvPr id="0" name=""/>
        <dsp:cNvSpPr/>
      </dsp:nvSpPr>
      <dsp:spPr>
        <a:xfrm>
          <a:off x="4121" y="3665185"/>
          <a:ext cx="1360179" cy="906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Обычный код</a:t>
          </a:r>
          <a:endParaRPr lang="ru-RU" sz="1300" kern="1200" dirty="0"/>
        </a:p>
      </dsp:txBody>
      <dsp:txXfrm>
        <a:off x="30680" y="3691744"/>
        <a:ext cx="1307061" cy="853668"/>
      </dsp:txXfrm>
    </dsp:sp>
    <dsp:sp modelId="{26DE524B-9715-481F-A419-079F4CB49541}">
      <dsp:nvSpPr>
        <dsp:cNvPr id="0" name=""/>
        <dsp:cNvSpPr/>
      </dsp:nvSpPr>
      <dsp:spPr>
        <a:xfrm>
          <a:off x="2406724" y="3302470"/>
          <a:ext cx="91440" cy="362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771E2-7232-4844-9766-8FCE94B022F9}">
      <dsp:nvSpPr>
        <dsp:cNvPr id="0" name=""/>
        <dsp:cNvSpPr/>
      </dsp:nvSpPr>
      <dsp:spPr>
        <a:xfrm>
          <a:off x="1772354" y="3665185"/>
          <a:ext cx="1360179" cy="906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Аннотации (атрибуты)</a:t>
          </a:r>
          <a:endParaRPr lang="ru-RU" sz="1300" kern="1200" dirty="0"/>
        </a:p>
      </dsp:txBody>
      <dsp:txXfrm>
        <a:off x="1798913" y="3691744"/>
        <a:ext cx="1307061" cy="853668"/>
      </dsp:txXfrm>
    </dsp:sp>
    <dsp:sp modelId="{EEBEA747-D802-416A-86C1-E8DF1A1304F4}">
      <dsp:nvSpPr>
        <dsp:cNvPr id="0" name=""/>
        <dsp:cNvSpPr/>
      </dsp:nvSpPr>
      <dsp:spPr>
        <a:xfrm>
          <a:off x="2452444" y="3302470"/>
          <a:ext cx="1768233" cy="362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57"/>
              </a:lnTo>
              <a:lnTo>
                <a:pt x="1768233" y="181357"/>
              </a:lnTo>
              <a:lnTo>
                <a:pt x="1768233" y="362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679EA-2F3F-4D9A-99C1-64571D80903D}">
      <dsp:nvSpPr>
        <dsp:cNvPr id="0" name=""/>
        <dsp:cNvSpPr/>
      </dsp:nvSpPr>
      <dsp:spPr>
        <a:xfrm>
          <a:off x="3540587" y="3665185"/>
          <a:ext cx="1360179" cy="906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Fluent DSL</a:t>
          </a:r>
          <a:endParaRPr lang="ru-RU" sz="1300" kern="1200" dirty="0"/>
        </a:p>
      </dsp:txBody>
      <dsp:txXfrm>
        <a:off x="3567146" y="3691744"/>
        <a:ext cx="1307061" cy="853668"/>
      </dsp:txXfrm>
    </dsp:sp>
    <dsp:sp modelId="{F215C516-58A5-4BEA-95D4-9D35738E4AE3}">
      <dsp:nvSpPr>
        <dsp:cNvPr id="0" name=""/>
        <dsp:cNvSpPr/>
      </dsp:nvSpPr>
      <dsp:spPr>
        <a:xfrm>
          <a:off x="4662735" y="2032969"/>
          <a:ext cx="2210291" cy="362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57"/>
              </a:lnTo>
              <a:lnTo>
                <a:pt x="2210291" y="181357"/>
              </a:lnTo>
              <a:lnTo>
                <a:pt x="2210291" y="362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96FE5-51AD-4D58-9A10-3E5E0D82A7FC}">
      <dsp:nvSpPr>
        <dsp:cNvPr id="0" name=""/>
        <dsp:cNvSpPr/>
      </dsp:nvSpPr>
      <dsp:spPr>
        <a:xfrm>
          <a:off x="6192937" y="2395684"/>
          <a:ext cx="1360179" cy="906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Вызов</a:t>
          </a:r>
          <a:endParaRPr lang="ru-RU" sz="1300" kern="1200" dirty="0"/>
        </a:p>
      </dsp:txBody>
      <dsp:txXfrm>
        <a:off x="6219496" y="2422243"/>
        <a:ext cx="1307061" cy="853668"/>
      </dsp:txXfrm>
    </dsp:sp>
    <dsp:sp modelId="{5B91BF17-00CE-43B6-AF81-AF1DD97CB1C7}">
      <dsp:nvSpPr>
        <dsp:cNvPr id="0" name=""/>
        <dsp:cNvSpPr/>
      </dsp:nvSpPr>
      <dsp:spPr>
        <a:xfrm>
          <a:off x="5988910" y="3302470"/>
          <a:ext cx="884116" cy="362714"/>
        </a:xfrm>
        <a:custGeom>
          <a:avLst/>
          <a:gdLst/>
          <a:ahLst/>
          <a:cxnLst/>
          <a:rect l="0" t="0" r="0" b="0"/>
          <a:pathLst>
            <a:path>
              <a:moveTo>
                <a:pt x="884116" y="0"/>
              </a:moveTo>
              <a:lnTo>
                <a:pt x="884116" y="181357"/>
              </a:lnTo>
              <a:lnTo>
                <a:pt x="0" y="181357"/>
              </a:lnTo>
              <a:lnTo>
                <a:pt x="0" y="362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F99A2-2C65-4B6E-808A-901F23186B7A}">
      <dsp:nvSpPr>
        <dsp:cNvPr id="0" name=""/>
        <dsp:cNvSpPr/>
      </dsp:nvSpPr>
      <dsp:spPr>
        <a:xfrm>
          <a:off x="5308820" y="3665185"/>
          <a:ext cx="1360179" cy="906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Инфраструктура </a:t>
          </a:r>
          <a:r>
            <a:rPr lang="en-US" sz="1300" kern="1200" dirty="0" smtClean="0"/>
            <a:t>/ Framework</a:t>
          </a:r>
          <a:endParaRPr lang="ru-RU" sz="1300" kern="1200" dirty="0"/>
        </a:p>
      </dsp:txBody>
      <dsp:txXfrm>
        <a:off x="5335379" y="3691744"/>
        <a:ext cx="1307061" cy="853668"/>
      </dsp:txXfrm>
    </dsp:sp>
    <dsp:sp modelId="{3DB10601-4244-4DCF-A5C9-4787C5BAF6EB}">
      <dsp:nvSpPr>
        <dsp:cNvPr id="0" name=""/>
        <dsp:cNvSpPr/>
      </dsp:nvSpPr>
      <dsp:spPr>
        <a:xfrm>
          <a:off x="6873027" y="3302470"/>
          <a:ext cx="884116" cy="362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57"/>
              </a:lnTo>
              <a:lnTo>
                <a:pt x="884116" y="181357"/>
              </a:lnTo>
              <a:lnTo>
                <a:pt x="884116" y="362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C226C-8A82-43F1-8E41-09C23872B180}">
      <dsp:nvSpPr>
        <dsp:cNvPr id="0" name=""/>
        <dsp:cNvSpPr/>
      </dsp:nvSpPr>
      <dsp:spPr>
        <a:xfrm>
          <a:off x="7077053" y="3665185"/>
          <a:ext cx="1360179" cy="906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Вручную</a:t>
          </a:r>
          <a:endParaRPr lang="ru-RU" sz="1300" kern="1200" dirty="0"/>
        </a:p>
      </dsp:txBody>
      <dsp:txXfrm>
        <a:off x="7103612" y="3691744"/>
        <a:ext cx="1307061" cy="85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entvalidation.net/en/latest/built-in-validator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Верификация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/>
              <a:t>CustomValidation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7321" y="1565226"/>
            <a:ext cx="5580374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CustomValidation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CustomValidators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CustomValidators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DivisibleByThree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10540" y="3560270"/>
            <a:ext cx="6320961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CustomValidators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DivisibleByThree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3 == 0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ValidationResult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.Success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.DisplayName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divided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3"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.MemberName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9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 атрибут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8640" y="1690688"/>
            <a:ext cx="3358612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DivisibleBy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(3)]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19708" y="2514062"/>
            <a:ext cx="7167347" cy="40164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AttributeUsage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AttributeTargets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.Property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AllowMultiple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DivisibleByAttribute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ValidationAttribute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DivisibleByAttribute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.divider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divided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3 == 0,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0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IValidatableObject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953863"/>
            <a:ext cx="6320961" cy="33239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IValidatableObject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% 3 == 0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? []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: 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.DisplayName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divided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3"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.MemberName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])];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0770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Перевод сообщений</a:t>
            </a:r>
          </a:p>
          <a:p>
            <a:r>
              <a:rPr lang="ru-RU" dirty="0" smtClean="0"/>
              <a:t>Явное сообщение</a:t>
            </a:r>
          </a:p>
          <a:p>
            <a:r>
              <a:rPr lang="ru-RU" dirty="0" smtClean="0"/>
              <a:t>Указание ресурса (тип и ключ)</a:t>
            </a:r>
          </a:p>
          <a:p>
            <a:r>
              <a:rPr lang="ru-RU" dirty="0" smtClean="0"/>
              <a:t>Унаследованный атрибут </a:t>
            </a:r>
            <a:r>
              <a:rPr lang="ru-RU" dirty="0" err="1" smtClean="0"/>
              <a:t>валидации</a:t>
            </a:r>
            <a:endParaRPr lang="ru-RU" dirty="0" smtClean="0"/>
          </a:p>
          <a:p>
            <a:r>
              <a:rPr lang="ru-RU" dirty="0" smtClean="0"/>
              <a:t>Специализированные решения (как в </a:t>
            </a:r>
            <a:r>
              <a:rPr lang="en-US" dirty="0" err="1" smtClean="0"/>
              <a:t>ASP.Net</a:t>
            </a:r>
            <a:r>
              <a:rPr lang="en-US" dirty="0" smtClean="0"/>
              <a:t> MVC)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19880" y="1165031"/>
            <a:ext cx="5352747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"Поле {0} - обязательное"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A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14355" y="2126605"/>
            <a:ext cx="4458272" cy="954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ErrorMessageResourceType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ValidationMessages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ErrorMessageResourceName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A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09445" y="3475274"/>
            <a:ext cx="3663182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LocalizedRequired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A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80" y="4652921"/>
            <a:ext cx="5431104" cy="2009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612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«За» и «против»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Встроенный в</a:t>
            </a:r>
            <a:r>
              <a:rPr lang="en-US" dirty="0" smtClean="0"/>
              <a:t> BCL</a:t>
            </a:r>
          </a:p>
          <a:p>
            <a:r>
              <a:rPr lang="ru-RU" dirty="0" smtClean="0"/>
              <a:t>Много где используется</a:t>
            </a:r>
          </a:p>
          <a:p>
            <a:pPr lvl="1"/>
            <a:r>
              <a:rPr lang="en-US" dirty="0" smtClean="0"/>
              <a:t>EF, Options, </a:t>
            </a:r>
            <a:r>
              <a:rPr lang="en-US" dirty="0" err="1" smtClean="0"/>
              <a:t>CommandLine</a:t>
            </a:r>
            <a:r>
              <a:rPr lang="ru-RU" dirty="0" smtClean="0"/>
              <a:t>, …</a:t>
            </a:r>
          </a:p>
          <a:p>
            <a:pPr lvl="1"/>
            <a:r>
              <a:rPr lang="ru-RU" dirty="0" smtClean="0"/>
              <a:t>В сторонних библиотеках</a:t>
            </a:r>
          </a:p>
          <a:p>
            <a:r>
              <a:rPr lang="ru-RU" dirty="0" smtClean="0"/>
              <a:t>Наглядно и просто</a:t>
            </a:r>
          </a:p>
          <a:p>
            <a:pPr lvl="1"/>
            <a:r>
              <a:rPr lang="ru-RU" dirty="0" smtClean="0"/>
              <a:t>Всё в одном месте (сущность и правила)</a:t>
            </a:r>
          </a:p>
          <a:p>
            <a:pPr lvl="1"/>
            <a:r>
              <a:rPr lang="ru-RU" dirty="0" smtClean="0"/>
              <a:t>Декларативный синтаксис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Против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Только 1 вариант проверок на сущность</a:t>
            </a:r>
          </a:p>
          <a:p>
            <a:r>
              <a:rPr lang="ru-RU" dirty="0" smtClean="0"/>
              <a:t>Предложен и развивается только командой </a:t>
            </a:r>
            <a:r>
              <a:rPr lang="en-US" dirty="0" err="1" smtClean="0"/>
              <a:t>ASP.Net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только там удобный механизм локализации, например</a:t>
            </a:r>
          </a:p>
          <a:p>
            <a:r>
              <a:rPr lang="ru-RU" dirty="0" smtClean="0"/>
              <a:t>Относительно сложно расширять </a:t>
            </a:r>
          </a:p>
          <a:p>
            <a:pPr lvl="1"/>
            <a:r>
              <a:rPr lang="ru-RU" dirty="0" smtClean="0"/>
              <a:t>Свои правила</a:t>
            </a:r>
          </a:p>
          <a:p>
            <a:pPr lvl="1"/>
            <a:r>
              <a:rPr lang="ru-RU" dirty="0" smtClean="0"/>
              <a:t>Локализация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61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FluentValidation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7565" y="1456257"/>
            <a:ext cx="3583032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Line1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Line2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Town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67727" y="608877"/>
            <a:ext cx="5112297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AbstractValidator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.Postcode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.Town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33176" y="2564253"/>
            <a:ext cx="6046848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AbstractValidator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MinimumLength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InclusiveBetween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(3, 120);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.Email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EmailAddress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39834" y="4905345"/>
            <a:ext cx="6386685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};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.PropertyName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.Severity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1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проверки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20" y="1350144"/>
            <a:ext cx="10390180" cy="506949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11145" y="6145769"/>
            <a:ext cx="6542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docs.fluentvalidation.net/en/latest/built-in-validators.html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0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Кастомные</a:t>
            </a:r>
            <a:r>
              <a:rPr lang="ru-RU" dirty="0" smtClean="0"/>
              <a:t> проверки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38675" cy="4351338"/>
          </a:xfrm>
        </p:spPr>
        <p:txBody>
          <a:bodyPr/>
          <a:lstStyle/>
          <a:p>
            <a:r>
              <a:rPr lang="ru-RU" dirty="0" smtClean="0"/>
              <a:t>Функция проверки</a:t>
            </a:r>
          </a:p>
          <a:p>
            <a:pPr lvl="1"/>
            <a:r>
              <a:rPr lang="en-US" dirty="0" smtClean="0"/>
              <a:t>Must()/Custom()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39839" y="1243533"/>
            <a:ext cx="3358612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52085" y="3622527"/>
            <a:ext cx="6917278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MustValidator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AbstractValidator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MustValidator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3 == 0)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WithMessage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divided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3"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813660" y="5564315"/>
            <a:ext cx="5630778" cy="612648"/>
          </a:xfrm>
          <a:prstGeom prst="wedgeRoundRectCallout">
            <a:avLst>
              <a:gd name="adj1" fmla="val -50687"/>
              <a:gd name="adj2" fmla="val -1583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 сообщениях используются собственные подстановки:</a:t>
            </a:r>
            <a:r>
              <a:rPr lang="en-US" sz="1200" dirty="0"/>
              <a:t>{</a:t>
            </a:r>
            <a:r>
              <a:rPr lang="en-US" sz="1200" dirty="0" err="1" smtClean="0"/>
              <a:t>PropertyName</a:t>
            </a:r>
            <a:r>
              <a:rPr lang="en-US" sz="1200" dirty="0" smtClean="0"/>
              <a:t>}</a:t>
            </a:r>
            <a:r>
              <a:rPr lang="ru-RU" sz="1200" dirty="0" smtClean="0"/>
              <a:t>, </a:t>
            </a:r>
            <a:r>
              <a:rPr lang="en-US" sz="1200" dirty="0"/>
              <a:t>{</a:t>
            </a:r>
            <a:r>
              <a:rPr lang="en-US" sz="1200" dirty="0" err="1"/>
              <a:t>PropertyValue</a:t>
            </a:r>
            <a:r>
              <a:rPr lang="en-US" sz="1200" dirty="0" smtClean="0"/>
              <a:t>}</a:t>
            </a:r>
            <a:r>
              <a:rPr lang="ru-RU" sz="1200" dirty="0" smtClean="0"/>
              <a:t>, … - перечень есть в документации на </a:t>
            </a:r>
            <a:r>
              <a:rPr lang="ru-RU" sz="1200" dirty="0" err="1" smtClean="0"/>
              <a:t>валидаторы</a:t>
            </a:r>
            <a:r>
              <a:rPr lang="ru-RU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2188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Кастомные</a:t>
            </a:r>
            <a:r>
              <a:rPr lang="ru-RU" dirty="0" smtClean="0"/>
              <a:t> проверки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797025" cy="4351338"/>
          </a:xfrm>
        </p:spPr>
        <p:txBody>
          <a:bodyPr/>
          <a:lstStyle/>
          <a:p>
            <a:r>
              <a:rPr lang="ru-RU" dirty="0" smtClean="0"/>
              <a:t>Полноценный </a:t>
            </a:r>
            <a:r>
              <a:rPr lang="ru-RU" dirty="0" err="1" smtClean="0"/>
              <a:t>валидатор</a:t>
            </a:r>
            <a:r>
              <a:rPr lang="ru-RU" dirty="0" smtClean="0"/>
              <a:t> свойств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95188" y="930170"/>
            <a:ext cx="3358612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0550" y="2525405"/>
            <a:ext cx="6386685" cy="24929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DivisibleByValidator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PropertyValidator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DivisibleByValidator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DivisibleByValidator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0;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GetDefaultMessageTemplate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errorCode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divided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0550" y="5160614"/>
            <a:ext cx="6301725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DivisibleByValidatorExtension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IRuleBuilderOptions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DivisibleBy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IRuleBuilder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ruleBuilder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       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ruleBuilder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DivisibleByValidator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720185" y="4426119"/>
            <a:ext cx="4262705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A1Validator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AbstractValidator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A1Validator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DivisibleBy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0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– общие моменты </a:t>
            </a:r>
          </a:p>
          <a:p>
            <a:r>
              <a:rPr lang="ru-RU" dirty="0" smtClean="0"/>
              <a:t>Механизм аннотаций</a:t>
            </a:r>
          </a:p>
          <a:p>
            <a:pPr lvl="1"/>
            <a:r>
              <a:rPr lang="en-US" dirty="0" err="1" smtClean="0"/>
              <a:t>System.ComponentModel.DataAnnotations</a:t>
            </a:r>
            <a:endParaRPr lang="ru-RU" dirty="0" smtClean="0"/>
          </a:p>
          <a:p>
            <a:r>
              <a:rPr lang="en-US" dirty="0" smtClean="0"/>
              <a:t>Fluent</a:t>
            </a:r>
            <a:r>
              <a:rPr lang="ru-RU" dirty="0" smtClean="0"/>
              <a:t>-синтаксис</a:t>
            </a:r>
          </a:p>
          <a:p>
            <a:pPr lvl="1"/>
            <a:r>
              <a:rPr lang="en-US" dirty="0" err="1"/>
              <a:t>FluentValidation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10250" cy="4351338"/>
          </a:xfrm>
        </p:spPr>
        <p:txBody>
          <a:bodyPr/>
          <a:lstStyle/>
          <a:p>
            <a:r>
              <a:rPr lang="ru-RU" dirty="0" smtClean="0"/>
              <a:t>Встроенная поддержка языков</a:t>
            </a:r>
          </a:p>
          <a:p>
            <a:r>
              <a:rPr lang="ru-RU" dirty="0" smtClean="0"/>
              <a:t>Замена стандартных сообщений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488977"/>
            <a:ext cx="4772460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};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CultureInfo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.CurrentUICulture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CultureInfo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GetCultureInfo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-RU"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89408" y="2863106"/>
            <a:ext cx="4602542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CustomLanguageManager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LanguageManager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CustomLanguageManager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AddTranslation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NotEmptyValidator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"'{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}'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обязтельное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960093" y="4643139"/>
            <a:ext cx="3831857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ValidatorOptions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.Global.LanguageManager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CustomLanguageManager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10250" cy="4351338"/>
          </a:xfrm>
        </p:spPr>
        <p:txBody>
          <a:bodyPr/>
          <a:lstStyle/>
          <a:p>
            <a:r>
              <a:rPr lang="ru-RU" dirty="0" smtClean="0"/>
              <a:t>Свои сообщения</a:t>
            </a:r>
          </a:p>
          <a:p>
            <a:pPr lvl="1"/>
            <a:r>
              <a:rPr lang="en-US" dirty="0" err="1" smtClean="0"/>
              <a:t>WithMessage</a:t>
            </a:r>
            <a:r>
              <a:rPr lang="en-US" dirty="0" smtClean="0"/>
              <a:t> + </a:t>
            </a:r>
            <a:r>
              <a:rPr lang="en-US" dirty="0" err="1" smtClean="0"/>
              <a:t>IStringLocalizer</a:t>
            </a:r>
            <a:endParaRPr lang="ru-RU" dirty="0" smtClean="0"/>
          </a:p>
          <a:p>
            <a:r>
              <a:rPr lang="ru-RU" dirty="0" smtClean="0"/>
              <a:t>Локализация имён </a:t>
            </a:r>
            <a:r>
              <a:rPr lang="ru-RU" dirty="0" smtClean="0"/>
              <a:t>свойств в сообщениях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76875" y="3559938"/>
            <a:ext cx="5791970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LocalizedPersonValidator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AbstractValidator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LocalizedPersonValidator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IStringLocalizer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personLocalizer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IStringLocalizer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ValidationMessages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messagesLocalizer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personLocalizer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messagesLocalizer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MinimumLength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messagesLocalizer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499107" y="2080134"/>
            <a:ext cx="3407343" cy="612648"/>
          </a:xfrm>
          <a:prstGeom prst="wedgeRoundRectCallout">
            <a:avLst>
              <a:gd name="adj1" fmla="val -76241"/>
              <a:gd name="adj2" fmla="val 2988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Т.к. </a:t>
            </a:r>
            <a:r>
              <a:rPr lang="ru-RU" sz="1200" dirty="0" err="1" smtClean="0"/>
              <a:t>валидатор</a:t>
            </a:r>
            <a:r>
              <a:rPr lang="ru-RU" sz="1200" dirty="0" smtClean="0"/>
              <a:t> удобно регистрировать в </a:t>
            </a:r>
            <a:r>
              <a:rPr lang="en-US" sz="1200" dirty="0" smtClean="0"/>
              <a:t>DI</a:t>
            </a:r>
            <a:r>
              <a:rPr lang="ru-RU" sz="1200" dirty="0" smtClean="0"/>
              <a:t> – хорошее решение использовать </a:t>
            </a:r>
            <a:r>
              <a:rPr lang="en-US" sz="1200" dirty="0" err="1" smtClean="0"/>
              <a:t>IStringLocalizer</a:t>
            </a:r>
            <a:r>
              <a:rPr lang="ru-RU" sz="1200" dirty="0" smtClean="0"/>
              <a:t>, но можно брать и другие источники</a:t>
            </a:r>
            <a:endParaRPr lang="ru-RU" sz="12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2926080" y="4139940"/>
            <a:ext cx="2021305" cy="612648"/>
          </a:xfrm>
          <a:prstGeom prst="wedgeRoundRectCallout">
            <a:avLst>
              <a:gd name="adj1" fmla="val 129408"/>
              <a:gd name="adj2" fmla="val 1448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Меняем имя свойства на локализованное</a:t>
            </a:r>
            <a:endParaRPr lang="ru-RU" sz="12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2926079" y="4991099"/>
            <a:ext cx="2021305" cy="427924"/>
          </a:xfrm>
          <a:prstGeom prst="wedgeRoundRectCallout">
            <a:avLst>
              <a:gd name="adj1" fmla="val 127027"/>
              <a:gd name="adj2" fmla="val 411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Первое сообщение</a:t>
            </a:r>
            <a:endParaRPr lang="ru-RU" sz="12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2926079" y="5654333"/>
            <a:ext cx="2021305" cy="427924"/>
          </a:xfrm>
          <a:prstGeom prst="wedgeRoundRectCallout">
            <a:avLst>
              <a:gd name="adj1" fmla="val 129408"/>
              <a:gd name="adj2" fmla="val 51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Второе сообщение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444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«За» и «против»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Мощное и гибкое задание правил</a:t>
            </a:r>
          </a:p>
          <a:p>
            <a:pPr lvl="1"/>
            <a:r>
              <a:rPr lang="ru-RU" dirty="0" smtClean="0"/>
              <a:t>Множество вариантов проверок для разных случаев</a:t>
            </a:r>
          </a:p>
          <a:p>
            <a:pPr lvl="1"/>
            <a:r>
              <a:rPr lang="ru-RU" dirty="0" smtClean="0"/>
              <a:t>Сложная логика проверок</a:t>
            </a:r>
          </a:p>
          <a:p>
            <a:r>
              <a:rPr lang="ru-RU" dirty="0" smtClean="0"/>
              <a:t>Обращение на выбор:</a:t>
            </a:r>
          </a:p>
          <a:p>
            <a:pPr lvl="1"/>
            <a:r>
              <a:rPr lang="ru-RU" dirty="0" smtClean="0"/>
              <a:t>Встроенное в</a:t>
            </a:r>
            <a:r>
              <a:rPr lang="en-US" dirty="0" smtClean="0"/>
              <a:t> </a:t>
            </a:r>
            <a:r>
              <a:rPr lang="ru-RU" dirty="0" smtClean="0"/>
              <a:t>инфраструктуру</a:t>
            </a:r>
          </a:p>
          <a:p>
            <a:pPr lvl="1"/>
            <a:r>
              <a:rPr lang="ru-RU" dirty="0" smtClean="0"/>
              <a:t>«Вручную»</a:t>
            </a:r>
          </a:p>
          <a:p>
            <a:r>
              <a:rPr lang="ru-RU" dirty="0" smtClean="0"/>
              <a:t>Удобное расширение:</a:t>
            </a:r>
          </a:p>
          <a:p>
            <a:pPr lvl="1"/>
            <a:r>
              <a:rPr lang="ru-RU" dirty="0" smtClean="0"/>
              <a:t>Локализация</a:t>
            </a:r>
          </a:p>
          <a:p>
            <a:pPr lvl="1"/>
            <a:r>
              <a:rPr lang="ru-RU" dirty="0" smtClean="0"/>
              <a:t>Свои правила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Против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Относительно </a:t>
            </a:r>
            <a:r>
              <a:rPr lang="en-US" dirty="0" err="1" smtClean="0"/>
              <a:t>DataAnnotation</a:t>
            </a:r>
            <a:endParaRPr lang="en-US" dirty="0" smtClean="0"/>
          </a:p>
          <a:p>
            <a:pPr lvl="1"/>
            <a:r>
              <a:rPr lang="ru-RU" dirty="0" smtClean="0"/>
              <a:t>Меньше встроенного использования</a:t>
            </a:r>
          </a:p>
          <a:p>
            <a:pPr lvl="1"/>
            <a:r>
              <a:rPr lang="ru-RU" dirty="0" smtClean="0"/>
              <a:t>Меньше упоминаний</a:t>
            </a:r>
            <a:r>
              <a:rPr lang="en-US" dirty="0" smtClean="0"/>
              <a:t>/</a:t>
            </a:r>
            <a:r>
              <a:rPr lang="ru-RU" dirty="0" smtClean="0"/>
              <a:t>информации</a:t>
            </a:r>
            <a:r>
              <a:rPr lang="en-US" dirty="0" smtClean="0"/>
              <a:t>/community</a:t>
            </a:r>
          </a:p>
          <a:p>
            <a:r>
              <a:rPr lang="ru-RU" dirty="0" smtClean="0"/>
              <a:t>Несколько выше порог вхождения</a:t>
            </a:r>
          </a:p>
          <a:p>
            <a:pPr lvl="1"/>
            <a:r>
              <a:rPr lang="ru-RU" dirty="0" smtClean="0"/>
              <a:t>Не так наглядно, как аннотации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35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Разные подходы в библиотеках</a:t>
            </a:r>
          </a:p>
          <a:p>
            <a:pPr lvl="1"/>
            <a:r>
              <a:rPr lang="ru-RU" dirty="0" smtClean="0"/>
              <a:t>аннотации и </a:t>
            </a:r>
            <a:r>
              <a:rPr lang="en-US" dirty="0" smtClean="0"/>
              <a:t>Fluent</a:t>
            </a:r>
            <a:r>
              <a:rPr lang="ru-RU" dirty="0" smtClean="0"/>
              <a:t>-синтаксис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Расширение</a:t>
            </a:r>
          </a:p>
          <a:p>
            <a:pPr lvl="1"/>
            <a:r>
              <a:rPr lang="ru-RU" dirty="0" smtClean="0"/>
              <a:t>Свои повторно используемые правила (</a:t>
            </a:r>
            <a:r>
              <a:rPr lang="ru-RU" dirty="0" err="1" smtClean="0"/>
              <a:t>валидаторы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Локализация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(</a:t>
            </a:r>
            <a:r>
              <a:rPr lang="en-US" dirty="0"/>
              <a:t>validation</a:t>
            </a:r>
            <a:r>
              <a:rPr lang="ru-RU" dirty="0" smtClean="0"/>
              <a:t>) бизнес-объектов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6927"/>
            <a:ext cx="6419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Проверка того, что отдельные поля, их комбинации, а также целиком объекты-сущности удовлетворяет определенным правилам </a:t>
            </a:r>
            <a:r>
              <a:rPr lang="en-US" dirty="0" smtClean="0"/>
              <a:t>/</a:t>
            </a:r>
            <a:r>
              <a:rPr lang="ru-RU" dirty="0" smtClean="0"/>
              <a:t> ограничениям («поле не может быть </a:t>
            </a:r>
            <a:r>
              <a:rPr lang="en-US" dirty="0" smtClean="0"/>
              <a:t>null</a:t>
            </a:r>
            <a:r>
              <a:rPr lang="ru-RU" dirty="0" smtClean="0"/>
              <a:t>», «число должно лежать в диапазоне </a:t>
            </a:r>
            <a:r>
              <a:rPr lang="en-US" dirty="0" smtClean="0"/>
              <a:t>A…R</a:t>
            </a:r>
            <a:r>
              <a:rPr lang="ru-RU" dirty="0" smtClean="0"/>
              <a:t>», …)</a:t>
            </a: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038936278"/>
              </p:ext>
            </p:extLst>
          </p:nvPr>
        </p:nvGraphicFramePr>
        <p:xfrm>
          <a:off x="3590223" y="1482290"/>
          <a:ext cx="8441355" cy="5698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46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D2F0D7-9319-4EFE-90E9-100E6677D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5D2F0D7-9319-4EFE-90E9-100E6677D9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A45832-A0BE-4D9B-B8C1-0397268C2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96A45832-A0BE-4D9B-B8C1-0397268C20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05576EC-1000-4B92-A326-D2BAF80B1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805576EC-1000-4B92-A326-D2BAF80B1F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55E457-F54E-424B-B62A-1CD0346A6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E255E457-F54E-424B-B62A-1CD0346A60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534BB9A-D91C-45AF-A10D-B028FE96CE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6534BB9A-D91C-45AF-A10D-B028FE96CE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DE524B-9715-481F-A419-079F4CB49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26DE524B-9715-481F-A419-079F4CB495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B771E2-7232-4844-9766-8FCE94B022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A4B771E2-7232-4844-9766-8FCE94B022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BEA747-D802-416A-86C1-E8DF1A130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EEBEA747-D802-416A-86C1-E8DF1A1304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B679EA-2F3F-4D9A-99C1-64571D809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A3B679EA-2F3F-4D9A-99C1-64571D8090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5C516-58A5-4BEA-95D4-9D35738E4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F215C516-58A5-4BEA-95D4-9D35738E4A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496FE5-51AD-4D58-9A10-3E5E0D82A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CE496FE5-51AD-4D58-9A10-3E5E0D82A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91BF17-00CE-43B6-AF81-AF1DD97CB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dgm id="{5B91BF17-00CE-43B6-AF81-AF1DD97CB1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BF99A2-2C65-4B6E-808A-901F23186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39BF99A2-2C65-4B6E-808A-901F23186B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B10601-4244-4DCF-A5C9-4787C5BAF6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3DB10601-4244-4DCF-A5C9-4787C5BAF6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51C226C-8A82-43F1-8E41-09C23872B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351C226C-8A82-43F1-8E41-09C23872B1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 </a:t>
            </a:r>
            <a:r>
              <a:rPr lang="ru-RU" dirty="0" smtClean="0"/>
              <a:t>описания: аннотации </a:t>
            </a:r>
            <a:r>
              <a:rPr lang="ru-RU" dirty="0" smtClean="0"/>
              <a:t>и </a:t>
            </a:r>
            <a:r>
              <a:rPr lang="en-US" dirty="0" smtClean="0"/>
              <a:t>Fluent API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8561" y="2869664"/>
            <a:ext cx="3583032" cy="26776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(18, 120)]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EmailAddress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92149" y="2903792"/>
            <a:ext cx="3583032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47843" y="4750452"/>
            <a:ext cx="5027338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AbstractValidator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MinimumLength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InclusiveBetween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(3, 120);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.Email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EmailAddress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58561" y="2125226"/>
            <a:ext cx="4258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System.ComponentModel.DataAnnotations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859070" y="2125226"/>
            <a:ext cx="171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FluentValidation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DataAnnotations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System.ComponentModel.Annotations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7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5517" y="1458134"/>
            <a:ext cx="3583032" cy="5078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(18, 120)]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EmailAddress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Line1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Line2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Town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49440" y="1176397"/>
            <a:ext cx="5089262" cy="235449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};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ValidationContext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ValidationResult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TryValidateObject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"//"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.MemberNames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.ErrorMessage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4333461" y="1916264"/>
            <a:ext cx="2122998" cy="612648"/>
          </a:xfrm>
          <a:prstGeom prst="wedgeRoundRectCallout">
            <a:avLst>
              <a:gd name="adj1" fmla="val 84410"/>
              <a:gd name="adj2" fmla="val -153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Не </a:t>
            </a:r>
            <a:r>
              <a:rPr lang="ru-RU" sz="1200" dirty="0" err="1" smtClean="0"/>
              <a:t>валидируются</a:t>
            </a:r>
            <a:r>
              <a:rPr lang="ru-RU" sz="1200" dirty="0" smtClean="0"/>
              <a:t> вложенные объекты (</a:t>
            </a:r>
            <a:r>
              <a:rPr lang="en-US" sz="1200" dirty="0" smtClean="0"/>
              <a:t>Address)</a:t>
            </a:r>
            <a:endParaRPr lang="ru-RU" sz="12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913581" y="4447580"/>
            <a:ext cx="5172610" cy="1915909"/>
            <a:chOff x="6913581" y="4447580"/>
            <a:chExt cx="5172610" cy="191590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913581" y="4816912"/>
              <a:ext cx="5125121" cy="154657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ru-RU" altLang="ru-RU" sz="1050" dirty="0">
                  <a:solidFill>
                    <a:srgbClr val="1F377F"/>
                  </a:solidFill>
                  <a:latin typeface="Consolas" panose="020B0609020204030204" pitchFamily="49" charset="0"/>
                </a:rPr>
                <a:t> </a:t>
              </a:r>
              <a:r>
                <a:rPr lang="ru-RU" altLang="ru-RU" sz="1050" dirty="0" err="1">
                  <a:solidFill>
                    <a:srgbClr val="1F377F"/>
                  </a:solidFill>
                  <a:latin typeface="Consolas" panose="020B0609020204030204" pitchFamily="49" charset="0"/>
                </a:rPr>
                <a:t>person</a:t>
              </a:r>
              <a:r>
                <a:rPr lang="ru-RU" altLang="ru-RU" sz="1050" dirty="0">
                  <a:solidFill>
                    <a:srgbClr val="1F377F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Person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{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Address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Address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};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MiniValidator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TryValidate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ru-RU" altLang="ru-RU" sz="1050" dirty="0" err="1">
                  <a:solidFill>
                    <a:srgbClr val="1F377F"/>
                  </a:solidFill>
                  <a:latin typeface="Consolas" panose="020B0609020204030204" pitchFamily="49" charset="0"/>
                </a:rPr>
                <a:t>person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errors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endPara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Valid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errors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.Key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Join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"//"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.Value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)}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9494071" y="4447580"/>
              <a:ext cx="2592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С</a:t>
              </a:r>
              <a:r>
                <a:rPr lang="en-US" dirty="0" smtClean="0"/>
                <a:t> </a:t>
              </a:r>
              <a:r>
                <a:rPr lang="ru-RU" dirty="0" smtClean="0"/>
                <a:t>пакетом </a:t>
              </a:r>
              <a:r>
                <a:rPr lang="en-US" dirty="0" err="1" smtClean="0"/>
                <a:t>MiniValidation</a:t>
              </a:r>
              <a:endParaRPr lang="ru-RU" dirty="0"/>
            </a:p>
          </p:txBody>
        </p:sp>
      </p:grpSp>
      <p:sp>
        <p:nvSpPr>
          <p:cNvPr id="9" name="Скругленная прямоугольная выноска 8"/>
          <p:cNvSpPr/>
          <p:nvPr/>
        </p:nvSpPr>
        <p:spPr>
          <a:xfrm>
            <a:off x="4333461" y="4977552"/>
            <a:ext cx="2122998" cy="612648"/>
          </a:xfrm>
          <a:prstGeom prst="wedgeRoundRectCallout">
            <a:avLst>
              <a:gd name="adj1" fmla="val 73356"/>
              <a:gd name="adj2" fmla="val 4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Проходятся и вложенные объекты (с учетом циклов)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0361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проверки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2" y="1592909"/>
            <a:ext cx="10042216" cy="48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Кастомные</a:t>
            </a:r>
            <a:r>
              <a:rPr lang="ru-RU" dirty="0" smtClean="0"/>
              <a:t> проверки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атрибута </a:t>
            </a:r>
            <a:r>
              <a:rPr lang="en-US" dirty="0" err="1" smtClean="0"/>
              <a:t>CustomValidation</a:t>
            </a:r>
            <a:endParaRPr lang="ru-RU" dirty="0"/>
          </a:p>
          <a:p>
            <a:r>
              <a:rPr lang="ru-RU" dirty="0" smtClean="0"/>
              <a:t>Создание своего атрибута</a:t>
            </a:r>
          </a:p>
          <a:p>
            <a:r>
              <a:rPr lang="ru-RU" dirty="0" smtClean="0"/>
              <a:t>Интерфейс </a:t>
            </a:r>
            <a:r>
              <a:rPr lang="en-US" dirty="0" err="1"/>
              <a:t>IValidatableObject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397</TotalTime>
  <Words>3074</Words>
  <Application>Microsoft Office PowerPoint</Application>
  <PresentationFormat>Широкоэкранный</PresentationFormat>
  <Paragraphs>138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Тема Office</vt:lpstr>
      <vt:lpstr>Верификация / валидация</vt:lpstr>
      <vt:lpstr>Agenda</vt:lpstr>
      <vt:lpstr>Валидация</vt:lpstr>
      <vt:lpstr>Валидация (validation) бизнес-объектов</vt:lpstr>
      <vt:lpstr>Способ описания: аннотации и Fluent API</vt:lpstr>
      <vt:lpstr>DataAnnotations</vt:lpstr>
      <vt:lpstr>Использование</vt:lpstr>
      <vt:lpstr>Встроенные проверки</vt:lpstr>
      <vt:lpstr>Кастомные проверки</vt:lpstr>
      <vt:lpstr>Атрибут CustomValidation</vt:lpstr>
      <vt:lpstr>Свой атрибут</vt:lpstr>
      <vt:lpstr>Интерфейс IValidatableObject</vt:lpstr>
      <vt:lpstr>Локализация</vt:lpstr>
      <vt:lpstr>«За» и «против»</vt:lpstr>
      <vt:lpstr>FluentValidation</vt:lpstr>
      <vt:lpstr>Использование</vt:lpstr>
      <vt:lpstr>Встроенные проверки</vt:lpstr>
      <vt:lpstr>Кастомные проверки</vt:lpstr>
      <vt:lpstr>Кастомные проверки</vt:lpstr>
      <vt:lpstr>Локализация</vt:lpstr>
      <vt:lpstr>Локализация</vt:lpstr>
      <vt:lpstr>«За» и «против»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Аннотации и верификация</dc:title>
  <dc:creator>Михаил Романов</dc:creator>
  <cp:lastModifiedBy>Михаил Романов</cp:lastModifiedBy>
  <cp:revision>28</cp:revision>
  <dcterms:created xsi:type="dcterms:W3CDTF">2024-09-29T07:28:53Z</dcterms:created>
  <dcterms:modified xsi:type="dcterms:W3CDTF">2024-11-26T06:52:41Z</dcterms:modified>
</cp:coreProperties>
</file>