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76" r:id="rId7"/>
    <p:sldId id="272" r:id="rId8"/>
    <p:sldId id="265" r:id="rId9"/>
    <p:sldId id="266" r:id="rId10"/>
    <p:sldId id="264" r:id="rId11"/>
    <p:sldId id="268" r:id="rId12"/>
    <p:sldId id="269" r:id="rId13"/>
    <p:sldId id="270" r:id="rId14"/>
    <p:sldId id="271" r:id="rId15"/>
    <p:sldId id="275" r:id="rId16"/>
    <p:sldId id="26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От модульных тестов к TDD" id="{4C62F6CD-700A-4F63-B54E-3F57103040C4}">
          <p14:sldIdLst>
            <p14:sldId id="259"/>
            <p14:sldId id="262"/>
            <p14:sldId id="263"/>
          </p14:sldIdLst>
        </p14:section>
        <p14:section name="TDD на примере" id="{76A915BF-9FDB-4D56-B920-63DD940066FA}">
          <p14:sldIdLst>
            <p14:sldId id="276"/>
            <p14:sldId id="272"/>
            <p14:sldId id="265"/>
          </p14:sldIdLst>
        </p14:section>
        <p14:section name="Пример 1. Первое требование" id="{9E4D7A6D-23E0-4885-A188-BA83A73CFF6A}">
          <p14:sldIdLst>
            <p14:sldId id="266"/>
          </p14:sldIdLst>
        </p14:section>
        <p14:section name="Demo. Тест как начало" id="{6A196354-0031-49C8-BA51-104A61339998}">
          <p14:sldIdLst>
            <p14:sldId id="264"/>
          </p14:sldIdLst>
        </p14:section>
        <p14:section name="Пример 2. Развиваем функционал" id="{CCF66A34-524E-472B-B151-75EF8C8683ED}">
          <p14:sldIdLst>
            <p14:sldId id="268"/>
          </p14:sldIdLst>
        </p14:section>
        <p14:section name="Demo. Повторяем и рефакторим" id="{73C32EE3-4DD4-4B18-82D1-8DCFE7D61232}">
          <p14:sldIdLst>
            <p14:sldId id="269"/>
          </p14:sldIdLst>
        </p14:section>
        <p14:section name="Что же мы получили" id="{58B1C3E9-FB36-401B-A8BD-C9E838A89575}">
          <p14:sldIdLst>
            <p14:sldId id="270"/>
            <p14:sldId id="271"/>
            <p14:sldId id="275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91FF5-6470-4A2F-BF8E-5A10FFCD0C16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579BF3-83ED-4AC8-9A1B-D98516600030}">
      <dgm:prSet phldrT="[Text]"/>
      <dgm:spPr>
        <a:solidFill>
          <a:srgbClr val="FF0000"/>
        </a:solidFill>
      </dgm:spPr>
      <dgm:t>
        <a:bodyPr/>
        <a:lstStyle/>
        <a:p>
          <a:r>
            <a:rPr lang="ru-RU" dirty="0" smtClean="0"/>
            <a:t>Делаем код компилируемым</a:t>
          </a:r>
          <a:endParaRPr lang="en-US" dirty="0"/>
        </a:p>
      </dgm:t>
    </dgm:pt>
    <dgm:pt modelId="{CD440171-83AF-4D6B-BCFE-7F921BF863BA}" type="parTrans" cxnId="{4DC2CD6D-F713-4044-9AAE-5474DA04DCAC}">
      <dgm:prSet/>
      <dgm:spPr/>
      <dgm:t>
        <a:bodyPr/>
        <a:lstStyle/>
        <a:p>
          <a:endParaRPr lang="en-US"/>
        </a:p>
      </dgm:t>
    </dgm:pt>
    <dgm:pt modelId="{0FBE3035-CCFC-4E6F-9C9A-D559E4B52BD5}" type="sibTrans" cxnId="{4DC2CD6D-F713-4044-9AAE-5474DA04DCAC}">
      <dgm:prSet/>
      <dgm:spPr/>
      <dgm:t>
        <a:bodyPr/>
        <a:lstStyle/>
        <a:p>
          <a:endParaRPr lang="en-US" dirty="0"/>
        </a:p>
      </dgm:t>
    </dgm:pt>
    <dgm:pt modelId="{007EA236-5AD7-4963-9213-2401270C2F6A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smtClean="0"/>
            <a:t>Исправляем</a:t>
          </a:r>
          <a:r>
            <a:rPr lang="en-US" dirty="0" smtClean="0"/>
            <a:t> (</a:t>
          </a:r>
          <a:r>
            <a:rPr lang="ru-RU" smtClean="0"/>
            <a:t>пишем) код</a:t>
          </a:r>
          <a:endParaRPr lang="en-US" dirty="0"/>
        </a:p>
      </dgm:t>
    </dgm:pt>
    <dgm:pt modelId="{E8965958-822B-4A3C-A586-9C0B3BF1CF8E}" type="parTrans" cxnId="{5ADD030A-50C2-4AC8-8E17-9C2AED4663AC}">
      <dgm:prSet/>
      <dgm:spPr/>
      <dgm:t>
        <a:bodyPr/>
        <a:lstStyle/>
        <a:p>
          <a:endParaRPr lang="en-US"/>
        </a:p>
      </dgm:t>
    </dgm:pt>
    <dgm:pt modelId="{54B01553-D60D-4C3A-B1ED-81846E600736}" type="sibTrans" cxnId="{5ADD030A-50C2-4AC8-8E17-9C2AED4663AC}">
      <dgm:prSet/>
      <dgm:spPr/>
      <dgm:t>
        <a:bodyPr/>
        <a:lstStyle/>
        <a:p>
          <a:endParaRPr lang="en-US" dirty="0"/>
        </a:p>
      </dgm:t>
    </dgm:pt>
    <dgm:pt modelId="{79200927-9FFA-4677-AF7F-BCC451DF8CFA}">
      <dgm:prSet phldrT="[Text]"/>
      <dgm:spPr>
        <a:solidFill>
          <a:srgbClr val="00B050"/>
        </a:solidFill>
      </dgm:spPr>
      <dgm:t>
        <a:bodyPr/>
        <a:lstStyle/>
        <a:p>
          <a:r>
            <a:rPr lang="ru-RU" dirty="0" err="1" smtClean="0"/>
            <a:t>Рефакторим</a:t>
          </a:r>
          <a:r>
            <a:rPr lang="ru-RU" dirty="0" smtClean="0"/>
            <a:t> код</a:t>
          </a:r>
          <a:endParaRPr lang="en-US" dirty="0"/>
        </a:p>
      </dgm:t>
    </dgm:pt>
    <dgm:pt modelId="{4658816C-3879-430B-8080-E47C73A08B6A}" type="parTrans" cxnId="{57CC4A78-00A1-436F-8852-BA699447EB78}">
      <dgm:prSet/>
      <dgm:spPr/>
      <dgm:t>
        <a:bodyPr/>
        <a:lstStyle/>
        <a:p>
          <a:endParaRPr lang="en-US"/>
        </a:p>
      </dgm:t>
    </dgm:pt>
    <dgm:pt modelId="{6C9922D9-4DF1-45D4-ACCF-680212E8BE5E}" type="sibTrans" cxnId="{57CC4A78-00A1-436F-8852-BA699447EB78}">
      <dgm:prSet/>
      <dgm:spPr/>
      <dgm:t>
        <a:bodyPr/>
        <a:lstStyle/>
        <a:p>
          <a:endParaRPr lang="en-US" dirty="0"/>
        </a:p>
      </dgm:t>
    </dgm:pt>
    <dgm:pt modelId="{FD269250-AC67-4FC8-96E3-DB818A6186CE}">
      <dgm:prSet phldrT="[Text]"/>
      <dgm:spPr/>
      <dgm:t>
        <a:bodyPr/>
        <a:lstStyle/>
        <a:p>
          <a:r>
            <a:rPr lang="ru-RU" dirty="0" smtClean="0"/>
            <a:t>Пишем 1 тест</a:t>
          </a:r>
          <a:endParaRPr lang="en-US" dirty="0"/>
        </a:p>
      </dgm:t>
    </dgm:pt>
    <dgm:pt modelId="{FBDB7615-1704-4DB8-B10F-39E421A282D1}" type="sibTrans" cxnId="{1828E6AA-AD7F-4DAF-918B-34C960C9F4EA}">
      <dgm:prSet/>
      <dgm:spPr/>
      <dgm:t>
        <a:bodyPr/>
        <a:lstStyle/>
        <a:p>
          <a:endParaRPr lang="en-US" dirty="0"/>
        </a:p>
      </dgm:t>
    </dgm:pt>
    <dgm:pt modelId="{453FD1AF-2F19-4917-937F-25CC9C272F4B}" type="parTrans" cxnId="{1828E6AA-AD7F-4DAF-918B-34C960C9F4EA}">
      <dgm:prSet/>
      <dgm:spPr/>
      <dgm:t>
        <a:bodyPr/>
        <a:lstStyle/>
        <a:p>
          <a:endParaRPr lang="en-US"/>
        </a:p>
      </dgm:t>
    </dgm:pt>
    <dgm:pt modelId="{30D26679-3A4A-44D6-BAF7-F1A372EAEB60}" type="pres">
      <dgm:prSet presAssocID="{4D091FF5-6470-4A2F-BF8E-5A10FFCD0C16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131D20-B369-4968-9DD2-85A7EE4E1978}" type="pres">
      <dgm:prSet presAssocID="{FD269250-AC67-4FC8-96E3-DB818A6186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86942-7A8F-47EC-AF33-2FD12164CA40}" type="pres">
      <dgm:prSet presAssocID="{FBDB7615-1704-4DB8-B10F-39E421A282D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3B940EB-350C-483F-90C3-E6F36436DAEC}" type="pres">
      <dgm:prSet presAssocID="{FBDB7615-1704-4DB8-B10F-39E421A282D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0F9D39EA-6753-4A1E-9A89-5BC9B2F2D1FF}" type="pres">
      <dgm:prSet presAssocID="{A1579BF3-83ED-4AC8-9A1B-D9851660003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6549E-34F9-4EAF-BD4E-EC1D25E6B360}" type="pres">
      <dgm:prSet presAssocID="{0FBE3035-CCFC-4E6F-9C9A-D559E4B52BD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B8955F9-FD7F-4398-BFBB-14BDD9371915}" type="pres">
      <dgm:prSet presAssocID="{0FBE3035-CCFC-4E6F-9C9A-D559E4B52BD5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ED91554-E0F5-4B4A-A107-84B62ADB55E1}" type="pres">
      <dgm:prSet presAssocID="{007EA236-5AD7-4963-9213-2401270C2F6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46866-F00A-45BC-82C8-AACDB13D9E5F}" type="pres">
      <dgm:prSet presAssocID="{54B01553-D60D-4C3A-B1ED-81846E600736}" presName="sibTrans" presStyleLbl="sibTrans2D1" presStyleIdx="2" presStyleCnt="4"/>
      <dgm:spPr/>
      <dgm:t>
        <a:bodyPr/>
        <a:lstStyle/>
        <a:p>
          <a:endParaRPr lang="en-US"/>
        </a:p>
      </dgm:t>
    </dgm:pt>
    <dgm:pt modelId="{96F897BB-5E53-412F-93E8-6320E0B6F708}" type="pres">
      <dgm:prSet presAssocID="{54B01553-D60D-4C3A-B1ED-81846E600736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BF4CCD2C-E867-4443-8D31-0835285CEBA2}" type="pres">
      <dgm:prSet presAssocID="{79200927-9FFA-4677-AF7F-BCC451DF8CF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5DD07-A2C3-4CBD-905F-5345EE924CF7}" type="pres">
      <dgm:prSet presAssocID="{6C9922D9-4DF1-45D4-ACCF-680212E8BE5E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1088419-69D9-4087-A077-F76AED328BC6}" type="pres">
      <dgm:prSet presAssocID="{6C9922D9-4DF1-45D4-ACCF-680212E8BE5E}" presName="connectorText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378B5975-171D-4A86-9CE6-EB158BC279BA}" type="presOf" srcId="{6C9922D9-4DF1-45D4-ACCF-680212E8BE5E}" destId="{D295DD07-A2C3-4CBD-905F-5345EE924CF7}" srcOrd="0" destOrd="0" presId="urn:microsoft.com/office/officeart/2005/8/layout/cycle2"/>
    <dgm:cxn modelId="{0FEFA1B5-39BB-426B-83DA-919FA933DABC}" type="presOf" srcId="{54B01553-D60D-4C3A-B1ED-81846E600736}" destId="{85146866-F00A-45BC-82C8-AACDB13D9E5F}" srcOrd="0" destOrd="0" presId="urn:microsoft.com/office/officeart/2005/8/layout/cycle2"/>
    <dgm:cxn modelId="{C0E00550-D871-4786-815D-D08A488E42F2}" type="presOf" srcId="{0FBE3035-CCFC-4E6F-9C9A-D559E4B52BD5}" destId="{DB8955F9-FD7F-4398-BFBB-14BDD9371915}" srcOrd="1" destOrd="0" presId="urn:microsoft.com/office/officeart/2005/8/layout/cycle2"/>
    <dgm:cxn modelId="{494E384F-FEAC-4A62-8C72-E488AC2B54F3}" type="presOf" srcId="{0FBE3035-CCFC-4E6F-9C9A-D559E4B52BD5}" destId="{5006549E-34F9-4EAF-BD4E-EC1D25E6B360}" srcOrd="0" destOrd="0" presId="urn:microsoft.com/office/officeart/2005/8/layout/cycle2"/>
    <dgm:cxn modelId="{60919019-36A9-4F0B-8DDC-B091B3CBD2E4}" type="presOf" srcId="{54B01553-D60D-4C3A-B1ED-81846E600736}" destId="{96F897BB-5E53-412F-93E8-6320E0B6F708}" srcOrd="1" destOrd="0" presId="urn:microsoft.com/office/officeart/2005/8/layout/cycle2"/>
    <dgm:cxn modelId="{1828E6AA-AD7F-4DAF-918B-34C960C9F4EA}" srcId="{4D091FF5-6470-4A2F-BF8E-5A10FFCD0C16}" destId="{FD269250-AC67-4FC8-96E3-DB818A6186CE}" srcOrd="0" destOrd="0" parTransId="{453FD1AF-2F19-4917-937F-25CC9C272F4B}" sibTransId="{FBDB7615-1704-4DB8-B10F-39E421A282D1}"/>
    <dgm:cxn modelId="{E63D9779-D3B2-4DAC-B612-E5391E6D5A33}" type="presOf" srcId="{A1579BF3-83ED-4AC8-9A1B-D98516600030}" destId="{0F9D39EA-6753-4A1E-9A89-5BC9B2F2D1FF}" srcOrd="0" destOrd="0" presId="urn:microsoft.com/office/officeart/2005/8/layout/cycle2"/>
    <dgm:cxn modelId="{37B72A7E-4AD7-4CD2-BC2A-5C3EB34C7660}" type="presOf" srcId="{4D091FF5-6470-4A2F-BF8E-5A10FFCD0C16}" destId="{30D26679-3A4A-44D6-BAF7-F1A372EAEB60}" srcOrd="0" destOrd="0" presId="urn:microsoft.com/office/officeart/2005/8/layout/cycle2"/>
    <dgm:cxn modelId="{73F3232A-411D-40EA-AD9D-05A5FEA098C9}" type="presOf" srcId="{007EA236-5AD7-4963-9213-2401270C2F6A}" destId="{AED91554-E0F5-4B4A-A107-84B62ADB55E1}" srcOrd="0" destOrd="0" presId="urn:microsoft.com/office/officeart/2005/8/layout/cycle2"/>
    <dgm:cxn modelId="{5ADD030A-50C2-4AC8-8E17-9C2AED4663AC}" srcId="{4D091FF5-6470-4A2F-BF8E-5A10FFCD0C16}" destId="{007EA236-5AD7-4963-9213-2401270C2F6A}" srcOrd="2" destOrd="0" parTransId="{E8965958-822B-4A3C-A586-9C0B3BF1CF8E}" sibTransId="{54B01553-D60D-4C3A-B1ED-81846E600736}"/>
    <dgm:cxn modelId="{4DC2CD6D-F713-4044-9AAE-5474DA04DCAC}" srcId="{4D091FF5-6470-4A2F-BF8E-5A10FFCD0C16}" destId="{A1579BF3-83ED-4AC8-9A1B-D98516600030}" srcOrd="1" destOrd="0" parTransId="{CD440171-83AF-4D6B-BCFE-7F921BF863BA}" sibTransId="{0FBE3035-CCFC-4E6F-9C9A-D559E4B52BD5}"/>
    <dgm:cxn modelId="{2F87D111-B242-418A-A6BD-8FBD24B369A5}" type="presOf" srcId="{FBDB7615-1704-4DB8-B10F-39E421A282D1}" destId="{A3B940EB-350C-483F-90C3-E6F36436DAEC}" srcOrd="1" destOrd="0" presId="urn:microsoft.com/office/officeart/2005/8/layout/cycle2"/>
    <dgm:cxn modelId="{7A130E0A-7371-44AF-A5CA-1B5060AD16D5}" type="presOf" srcId="{FD269250-AC67-4FC8-96E3-DB818A6186CE}" destId="{D2131D20-B369-4968-9DD2-85A7EE4E1978}" srcOrd="0" destOrd="0" presId="urn:microsoft.com/office/officeart/2005/8/layout/cycle2"/>
    <dgm:cxn modelId="{57CC4A78-00A1-436F-8852-BA699447EB78}" srcId="{4D091FF5-6470-4A2F-BF8E-5A10FFCD0C16}" destId="{79200927-9FFA-4677-AF7F-BCC451DF8CFA}" srcOrd="3" destOrd="0" parTransId="{4658816C-3879-430B-8080-E47C73A08B6A}" sibTransId="{6C9922D9-4DF1-45D4-ACCF-680212E8BE5E}"/>
    <dgm:cxn modelId="{EADEE2F1-DB65-492B-9D41-CE2D7715029F}" type="presOf" srcId="{79200927-9FFA-4677-AF7F-BCC451DF8CFA}" destId="{BF4CCD2C-E867-4443-8D31-0835285CEBA2}" srcOrd="0" destOrd="0" presId="urn:microsoft.com/office/officeart/2005/8/layout/cycle2"/>
    <dgm:cxn modelId="{CA9D7B42-4826-44A1-A189-AE1A686F54F2}" type="presOf" srcId="{FBDB7615-1704-4DB8-B10F-39E421A282D1}" destId="{7E586942-7A8F-47EC-AF33-2FD12164CA40}" srcOrd="0" destOrd="0" presId="urn:microsoft.com/office/officeart/2005/8/layout/cycle2"/>
    <dgm:cxn modelId="{0920720A-39DC-4E97-AB03-AD49D74502B8}" type="presOf" srcId="{6C9922D9-4DF1-45D4-ACCF-680212E8BE5E}" destId="{51088419-69D9-4087-A077-F76AED328BC6}" srcOrd="1" destOrd="0" presId="urn:microsoft.com/office/officeart/2005/8/layout/cycle2"/>
    <dgm:cxn modelId="{DD7BC4C7-7BF4-42AB-B1C2-9F9E4B8A2915}" type="presParOf" srcId="{30D26679-3A4A-44D6-BAF7-F1A372EAEB60}" destId="{D2131D20-B369-4968-9DD2-85A7EE4E1978}" srcOrd="0" destOrd="0" presId="urn:microsoft.com/office/officeart/2005/8/layout/cycle2"/>
    <dgm:cxn modelId="{AF6D77E9-8043-4376-8CFE-DA26D87B8F10}" type="presParOf" srcId="{30D26679-3A4A-44D6-BAF7-F1A372EAEB60}" destId="{7E586942-7A8F-47EC-AF33-2FD12164CA40}" srcOrd="1" destOrd="0" presId="urn:microsoft.com/office/officeart/2005/8/layout/cycle2"/>
    <dgm:cxn modelId="{353A091D-2BF2-499E-9E08-B6295EE6F333}" type="presParOf" srcId="{7E586942-7A8F-47EC-AF33-2FD12164CA40}" destId="{A3B940EB-350C-483F-90C3-E6F36436DAEC}" srcOrd="0" destOrd="0" presId="urn:microsoft.com/office/officeart/2005/8/layout/cycle2"/>
    <dgm:cxn modelId="{FFAB497F-1C1B-4725-AB3E-BAC7AE3D2A6B}" type="presParOf" srcId="{30D26679-3A4A-44D6-BAF7-F1A372EAEB60}" destId="{0F9D39EA-6753-4A1E-9A89-5BC9B2F2D1FF}" srcOrd="2" destOrd="0" presId="urn:microsoft.com/office/officeart/2005/8/layout/cycle2"/>
    <dgm:cxn modelId="{23E40C06-3D10-4F2F-9CC0-3D9677601B77}" type="presParOf" srcId="{30D26679-3A4A-44D6-BAF7-F1A372EAEB60}" destId="{5006549E-34F9-4EAF-BD4E-EC1D25E6B360}" srcOrd="3" destOrd="0" presId="urn:microsoft.com/office/officeart/2005/8/layout/cycle2"/>
    <dgm:cxn modelId="{2F0DC112-2257-4AD7-9027-B72DA6F1E3CB}" type="presParOf" srcId="{5006549E-34F9-4EAF-BD4E-EC1D25E6B360}" destId="{DB8955F9-FD7F-4398-BFBB-14BDD9371915}" srcOrd="0" destOrd="0" presId="urn:microsoft.com/office/officeart/2005/8/layout/cycle2"/>
    <dgm:cxn modelId="{702B4C99-6241-48EA-9DC8-FADBC5399423}" type="presParOf" srcId="{30D26679-3A4A-44D6-BAF7-F1A372EAEB60}" destId="{AED91554-E0F5-4B4A-A107-84B62ADB55E1}" srcOrd="4" destOrd="0" presId="urn:microsoft.com/office/officeart/2005/8/layout/cycle2"/>
    <dgm:cxn modelId="{7270E04A-3B95-48C9-B28A-F4AE3CBCD226}" type="presParOf" srcId="{30D26679-3A4A-44D6-BAF7-F1A372EAEB60}" destId="{85146866-F00A-45BC-82C8-AACDB13D9E5F}" srcOrd="5" destOrd="0" presId="urn:microsoft.com/office/officeart/2005/8/layout/cycle2"/>
    <dgm:cxn modelId="{CB78D735-F00E-4673-AD37-E1BDEEB0F90D}" type="presParOf" srcId="{85146866-F00A-45BC-82C8-AACDB13D9E5F}" destId="{96F897BB-5E53-412F-93E8-6320E0B6F708}" srcOrd="0" destOrd="0" presId="urn:microsoft.com/office/officeart/2005/8/layout/cycle2"/>
    <dgm:cxn modelId="{FEFA8502-52D0-4A98-A64C-2880D2D61456}" type="presParOf" srcId="{30D26679-3A4A-44D6-BAF7-F1A372EAEB60}" destId="{BF4CCD2C-E867-4443-8D31-0835285CEBA2}" srcOrd="6" destOrd="0" presId="urn:microsoft.com/office/officeart/2005/8/layout/cycle2"/>
    <dgm:cxn modelId="{B1C73D0C-BB58-470A-BAAF-032140661868}" type="presParOf" srcId="{30D26679-3A4A-44D6-BAF7-F1A372EAEB60}" destId="{D295DD07-A2C3-4CBD-905F-5345EE924CF7}" srcOrd="7" destOrd="0" presId="urn:microsoft.com/office/officeart/2005/8/layout/cycle2"/>
    <dgm:cxn modelId="{982A0AF8-970C-4027-A859-5EEAC70B4904}" type="presParOf" srcId="{D295DD07-A2C3-4CBD-905F-5345EE924CF7}" destId="{51088419-69D9-4087-A077-F76AED328BC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48B8EF-F184-41EA-83C0-ED8037E4766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2B43EEA-E1B3-4B6A-A26E-1DEE2737A62F}">
      <dgm:prSet/>
      <dgm:spPr/>
      <dgm:t>
        <a:bodyPr/>
        <a:lstStyle/>
        <a:p>
          <a:pPr rtl="0"/>
          <a:r>
            <a:rPr lang="ru-RU" smtClean="0"/>
            <a:t>Берем исходные требования</a:t>
          </a:r>
          <a:endParaRPr lang="ru-RU"/>
        </a:p>
      </dgm:t>
    </dgm:pt>
    <dgm:pt modelId="{8CD98CEE-C32D-44FE-85B0-FEA792D51259}" type="parTrans" cxnId="{1B52AE2C-F7FF-4AB5-AED8-1E2A64E45DCF}">
      <dgm:prSet/>
      <dgm:spPr/>
      <dgm:t>
        <a:bodyPr/>
        <a:lstStyle/>
        <a:p>
          <a:endParaRPr lang="ru-RU"/>
        </a:p>
      </dgm:t>
    </dgm:pt>
    <dgm:pt modelId="{523CF7E2-F037-4AEB-90B2-B5F01DDBFBDD}" type="sibTrans" cxnId="{1B52AE2C-F7FF-4AB5-AED8-1E2A64E45DCF}">
      <dgm:prSet/>
      <dgm:spPr/>
      <dgm:t>
        <a:bodyPr/>
        <a:lstStyle/>
        <a:p>
          <a:endParaRPr lang="ru-RU"/>
        </a:p>
      </dgm:t>
    </dgm:pt>
    <dgm:pt modelId="{0F1D968D-E4FB-4D8D-9A65-9B5D4E06E517}">
      <dgm:prSet/>
      <dgm:spPr/>
      <dgm:t>
        <a:bodyPr/>
        <a:lstStyle/>
        <a:p>
          <a:pPr rtl="0"/>
          <a:r>
            <a:rPr lang="ru-RU" dirty="0" smtClean="0"/>
            <a:t>Переформулируем: разбиваем на элементарные и проверяемые</a:t>
          </a:r>
          <a:endParaRPr lang="ru-RU" dirty="0"/>
        </a:p>
      </dgm:t>
    </dgm:pt>
    <dgm:pt modelId="{60AD038B-B1F5-47B0-9DF7-443824CB9298}" type="parTrans" cxnId="{45347211-6616-440D-9433-8AE7D117A5EA}">
      <dgm:prSet/>
      <dgm:spPr/>
      <dgm:t>
        <a:bodyPr/>
        <a:lstStyle/>
        <a:p>
          <a:endParaRPr lang="ru-RU"/>
        </a:p>
      </dgm:t>
    </dgm:pt>
    <dgm:pt modelId="{56F2293F-AA90-4043-AD13-95DEE75A1A06}" type="sibTrans" cxnId="{45347211-6616-440D-9433-8AE7D117A5EA}">
      <dgm:prSet/>
      <dgm:spPr/>
      <dgm:t>
        <a:bodyPr/>
        <a:lstStyle/>
        <a:p>
          <a:endParaRPr lang="ru-RU"/>
        </a:p>
      </dgm:t>
    </dgm:pt>
    <dgm:pt modelId="{1C33D36B-F81D-4E21-A5B6-797B32D5F576}">
      <dgm:prSet/>
      <dgm:spPr/>
      <dgm:t>
        <a:bodyPr/>
        <a:lstStyle/>
        <a:p>
          <a:pPr rtl="0"/>
          <a:r>
            <a:rPr lang="ru-RU" smtClean="0"/>
            <a:t>Пишем тест</a:t>
          </a:r>
          <a:endParaRPr lang="ru-RU"/>
        </a:p>
      </dgm:t>
    </dgm:pt>
    <dgm:pt modelId="{2475ABE6-2034-47C8-83DE-D4A3B94B0BF5}" type="parTrans" cxnId="{FA30FE4A-0C33-4D70-A223-E1CA66FC25C1}">
      <dgm:prSet/>
      <dgm:spPr/>
      <dgm:t>
        <a:bodyPr/>
        <a:lstStyle/>
        <a:p>
          <a:endParaRPr lang="ru-RU"/>
        </a:p>
      </dgm:t>
    </dgm:pt>
    <dgm:pt modelId="{657DC064-6DB2-48E6-B2EB-600A37EAA7C7}" type="sibTrans" cxnId="{FA30FE4A-0C33-4D70-A223-E1CA66FC25C1}">
      <dgm:prSet/>
      <dgm:spPr/>
      <dgm:t>
        <a:bodyPr/>
        <a:lstStyle/>
        <a:p>
          <a:endParaRPr lang="ru-RU"/>
        </a:p>
      </dgm:t>
    </dgm:pt>
    <dgm:pt modelId="{1B118338-2FDE-498F-B3AC-CDA497A39B11}">
      <dgm:prSet/>
      <dgm:spPr/>
      <dgm:t>
        <a:bodyPr/>
        <a:lstStyle/>
        <a:p>
          <a:pPr rtl="0"/>
          <a:r>
            <a:rPr lang="ru-RU" smtClean="0"/>
            <a:t>Пишем код</a:t>
          </a:r>
          <a:endParaRPr lang="ru-RU"/>
        </a:p>
      </dgm:t>
    </dgm:pt>
    <dgm:pt modelId="{85301432-7998-4C99-9253-BF3DDEF4B933}" type="parTrans" cxnId="{6F7D373B-EE64-49A2-9BE1-2FAE9A092DF1}">
      <dgm:prSet/>
      <dgm:spPr/>
      <dgm:t>
        <a:bodyPr/>
        <a:lstStyle/>
        <a:p>
          <a:endParaRPr lang="ru-RU"/>
        </a:p>
      </dgm:t>
    </dgm:pt>
    <dgm:pt modelId="{B478C78F-EA29-45E9-9EE3-54DA8DE37940}" type="sibTrans" cxnId="{6F7D373B-EE64-49A2-9BE1-2FAE9A092DF1}">
      <dgm:prSet/>
      <dgm:spPr/>
      <dgm:t>
        <a:bodyPr/>
        <a:lstStyle/>
        <a:p>
          <a:endParaRPr lang="ru-RU"/>
        </a:p>
      </dgm:t>
    </dgm:pt>
    <dgm:pt modelId="{390BE709-9559-4716-98B6-4D9FD8D99AA9}">
      <dgm:prSet/>
      <dgm:spPr/>
      <dgm:t>
        <a:bodyPr/>
        <a:lstStyle/>
        <a:p>
          <a:pPr rtl="0"/>
          <a:r>
            <a:rPr lang="ru-RU" smtClean="0"/>
            <a:t>…</a:t>
          </a:r>
          <a:endParaRPr lang="ru-RU"/>
        </a:p>
      </dgm:t>
    </dgm:pt>
    <dgm:pt modelId="{908DAED6-DDF0-4751-A4F9-455F4CA4983F}" type="parTrans" cxnId="{E12C6760-BBEA-477B-8A15-D0C7E570D875}">
      <dgm:prSet/>
      <dgm:spPr/>
      <dgm:t>
        <a:bodyPr/>
        <a:lstStyle/>
        <a:p>
          <a:endParaRPr lang="ru-RU"/>
        </a:p>
      </dgm:t>
    </dgm:pt>
    <dgm:pt modelId="{765CDF61-5BFA-4164-8406-D6F590DEC034}" type="sibTrans" cxnId="{E12C6760-BBEA-477B-8A15-D0C7E570D875}">
      <dgm:prSet/>
      <dgm:spPr/>
      <dgm:t>
        <a:bodyPr/>
        <a:lstStyle/>
        <a:p>
          <a:endParaRPr lang="ru-RU"/>
        </a:p>
      </dgm:t>
    </dgm:pt>
    <dgm:pt modelId="{D8638429-D649-4E93-B785-646E30AF8DBB}" type="pres">
      <dgm:prSet presAssocID="{5048B8EF-F184-41EA-83C0-ED8037E4766F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9B86B7F-5226-4123-B8B5-0AB58598AB68}" type="pres">
      <dgm:prSet presAssocID="{5048B8EF-F184-41EA-83C0-ED8037E4766F}" presName="arrow" presStyleLbl="bgShp" presStyleIdx="0" presStyleCnt="1"/>
      <dgm:spPr/>
    </dgm:pt>
    <dgm:pt modelId="{4D36CDC6-5B1E-4779-AFF9-3D447BA6DA62}" type="pres">
      <dgm:prSet presAssocID="{5048B8EF-F184-41EA-83C0-ED8037E4766F}" presName="linearProcess" presStyleCnt="0"/>
      <dgm:spPr/>
    </dgm:pt>
    <dgm:pt modelId="{2D4E5928-A86C-486D-948B-F05D6D94F9F2}" type="pres">
      <dgm:prSet presAssocID="{E2B43EEA-E1B3-4B6A-A26E-1DEE2737A62F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138F33-CD56-4F40-AD82-33AC5D4CB6F7}" type="pres">
      <dgm:prSet presAssocID="{523CF7E2-F037-4AEB-90B2-B5F01DDBFBDD}" presName="sibTrans" presStyleCnt="0"/>
      <dgm:spPr/>
    </dgm:pt>
    <dgm:pt modelId="{F8AD5F25-15F4-4FC4-A3B3-008763FE32F5}" type="pres">
      <dgm:prSet presAssocID="{0F1D968D-E4FB-4D8D-9A65-9B5D4E06E517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A59A24-33EC-4492-99FD-1CEEF060DBB5}" type="pres">
      <dgm:prSet presAssocID="{56F2293F-AA90-4043-AD13-95DEE75A1A06}" presName="sibTrans" presStyleCnt="0"/>
      <dgm:spPr/>
    </dgm:pt>
    <dgm:pt modelId="{6570DE83-A0A2-4E4D-983F-16FB0082F49A}" type="pres">
      <dgm:prSet presAssocID="{1C33D36B-F81D-4E21-A5B6-797B32D5F57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D86CD96-BF91-487A-97D5-59D7A6081337}" type="pres">
      <dgm:prSet presAssocID="{657DC064-6DB2-48E6-B2EB-600A37EAA7C7}" presName="sibTrans" presStyleCnt="0"/>
      <dgm:spPr/>
    </dgm:pt>
    <dgm:pt modelId="{56457F49-22B0-48EE-9608-5014171E8BA5}" type="pres">
      <dgm:prSet presAssocID="{1B118338-2FDE-498F-B3AC-CDA497A39B11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AEA6506-0DE1-4FB8-857C-BE63BB41CA99}" type="pres">
      <dgm:prSet presAssocID="{B478C78F-EA29-45E9-9EE3-54DA8DE37940}" presName="sibTrans" presStyleCnt="0"/>
      <dgm:spPr/>
    </dgm:pt>
    <dgm:pt modelId="{CFCC47ED-2FE7-4705-9A63-56658A63D905}" type="pres">
      <dgm:prSet presAssocID="{390BE709-9559-4716-98B6-4D9FD8D99AA9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5347211-6616-440D-9433-8AE7D117A5EA}" srcId="{5048B8EF-F184-41EA-83C0-ED8037E4766F}" destId="{0F1D968D-E4FB-4D8D-9A65-9B5D4E06E517}" srcOrd="1" destOrd="0" parTransId="{60AD038B-B1F5-47B0-9DF7-443824CB9298}" sibTransId="{56F2293F-AA90-4043-AD13-95DEE75A1A06}"/>
    <dgm:cxn modelId="{CAE586FB-B4A8-4AF5-A64C-0234825E6486}" type="presOf" srcId="{1C33D36B-F81D-4E21-A5B6-797B32D5F576}" destId="{6570DE83-A0A2-4E4D-983F-16FB0082F49A}" srcOrd="0" destOrd="0" presId="urn:microsoft.com/office/officeart/2005/8/layout/hProcess9"/>
    <dgm:cxn modelId="{1761F7DB-4F98-421D-B6B8-08519174775D}" type="presOf" srcId="{5048B8EF-F184-41EA-83C0-ED8037E4766F}" destId="{D8638429-D649-4E93-B785-646E30AF8DBB}" srcOrd="0" destOrd="0" presId="urn:microsoft.com/office/officeart/2005/8/layout/hProcess9"/>
    <dgm:cxn modelId="{E03FE2D0-87A1-4A1B-A714-CF84E0B3DF67}" type="presOf" srcId="{0F1D968D-E4FB-4D8D-9A65-9B5D4E06E517}" destId="{F8AD5F25-15F4-4FC4-A3B3-008763FE32F5}" srcOrd="0" destOrd="0" presId="urn:microsoft.com/office/officeart/2005/8/layout/hProcess9"/>
    <dgm:cxn modelId="{1B52AE2C-F7FF-4AB5-AED8-1E2A64E45DCF}" srcId="{5048B8EF-F184-41EA-83C0-ED8037E4766F}" destId="{E2B43EEA-E1B3-4B6A-A26E-1DEE2737A62F}" srcOrd="0" destOrd="0" parTransId="{8CD98CEE-C32D-44FE-85B0-FEA792D51259}" sibTransId="{523CF7E2-F037-4AEB-90B2-B5F01DDBFBDD}"/>
    <dgm:cxn modelId="{FD459D18-0134-470F-B62C-5703198B7A2B}" type="presOf" srcId="{1B118338-2FDE-498F-B3AC-CDA497A39B11}" destId="{56457F49-22B0-48EE-9608-5014171E8BA5}" srcOrd="0" destOrd="0" presId="urn:microsoft.com/office/officeart/2005/8/layout/hProcess9"/>
    <dgm:cxn modelId="{EBD4900F-FB4C-419F-B483-9BBA40787568}" type="presOf" srcId="{390BE709-9559-4716-98B6-4D9FD8D99AA9}" destId="{CFCC47ED-2FE7-4705-9A63-56658A63D905}" srcOrd="0" destOrd="0" presId="urn:microsoft.com/office/officeart/2005/8/layout/hProcess9"/>
    <dgm:cxn modelId="{E12C6760-BBEA-477B-8A15-D0C7E570D875}" srcId="{5048B8EF-F184-41EA-83C0-ED8037E4766F}" destId="{390BE709-9559-4716-98B6-4D9FD8D99AA9}" srcOrd="4" destOrd="0" parTransId="{908DAED6-DDF0-4751-A4F9-455F4CA4983F}" sibTransId="{765CDF61-5BFA-4164-8406-D6F590DEC034}"/>
    <dgm:cxn modelId="{6F7D373B-EE64-49A2-9BE1-2FAE9A092DF1}" srcId="{5048B8EF-F184-41EA-83C0-ED8037E4766F}" destId="{1B118338-2FDE-498F-B3AC-CDA497A39B11}" srcOrd="3" destOrd="0" parTransId="{85301432-7998-4C99-9253-BF3DDEF4B933}" sibTransId="{B478C78F-EA29-45E9-9EE3-54DA8DE37940}"/>
    <dgm:cxn modelId="{FA30FE4A-0C33-4D70-A223-E1CA66FC25C1}" srcId="{5048B8EF-F184-41EA-83C0-ED8037E4766F}" destId="{1C33D36B-F81D-4E21-A5B6-797B32D5F576}" srcOrd="2" destOrd="0" parTransId="{2475ABE6-2034-47C8-83DE-D4A3B94B0BF5}" sibTransId="{657DC064-6DB2-48E6-B2EB-600A37EAA7C7}"/>
    <dgm:cxn modelId="{B2E50451-6862-4192-9423-5ECB9004C4BC}" type="presOf" srcId="{E2B43EEA-E1B3-4B6A-A26E-1DEE2737A62F}" destId="{2D4E5928-A86C-486D-948B-F05D6D94F9F2}" srcOrd="0" destOrd="0" presId="urn:microsoft.com/office/officeart/2005/8/layout/hProcess9"/>
    <dgm:cxn modelId="{050253B2-3E1F-4278-B60B-8F91C86B84E2}" type="presParOf" srcId="{D8638429-D649-4E93-B785-646E30AF8DBB}" destId="{D9B86B7F-5226-4123-B8B5-0AB58598AB68}" srcOrd="0" destOrd="0" presId="urn:microsoft.com/office/officeart/2005/8/layout/hProcess9"/>
    <dgm:cxn modelId="{A4F17CB8-E263-4566-92D8-471A5B74ED13}" type="presParOf" srcId="{D8638429-D649-4E93-B785-646E30AF8DBB}" destId="{4D36CDC6-5B1E-4779-AFF9-3D447BA6DA62}" srcOrd="1" destOrd="0" presId="urn:microsoft.com/office/officeart/2005/8/layout/hProcess9"/>
    <dgm:cxn modelId="{27AAB431-0D0C-4555-BC18-BE41BBA06F5E}" type="presParOf" srcId="{4D36CDC6-5B1E-4779-AFF9-3D447BA6DA62}" destId="{2D4E5928-A86C-486D-948B-F05D6D94F9F2}" srcOrd="0" destOrd="0" presId="urn:microsoft.com/office/officeart/2005/8/layout/hProcess9"/>
    <dgm:cxn modelId="{58B758C2-B7BE-4F23-B60C-AB7BD5AC6A55}" type="presParOf" srcId="{4D36CDC6-5B1E-4779-AFF9-3D447BA6DA62}" destId="{7B138F33-CD56-4F40-AD82-33AC5D4CB6F7}" srcOrd="1" destOrd="0" presId="urn:microsoft.com/office/officeart/2005/8/layout/hProcess9"/>
    <dgm:cxn modelId="{0D71CC3B-4D08-4D7B-B931-D42EA0F5AA1F}" type="presParOf" srcId="{4D36CDC6-5B1E-4779-AFF9-3D447BA6DA62}" destId="{F8AD5F25-15F4-4FC4-A3B3-008763FE32F5}" srcOrd="2" destOrd="0" presId="urn:microsoft.com/office/officeart/2005/8/layout/hProcess9"/>
    <dgm:cxn modelId="{5B0ED43A-63AA-4705-A3E7-E6BFB2633A0D}" type="presParOf" srcId="{4D36CDC6-5B1E-4779-AFF9-3D447BA6DA62}" destId="{38A59A24-33EC-4492-99FD-1CEEF060DBB5}" srcOrd="3" destOrd="0" presId="urn:microsoft.com/office/officeart/2005/8/layout/hProcess9"/>
    <dgm:cxn modelId="{5B6DE799-F33E-4C9F-A385-704F7EED1BC0}" type="presParOf" srcId="{4D36CDC6-5B1E-4779-AFF9-3D447BA6DA62}" destId="{6570DE83-A0A2-4E4D-983F-16FB0082F49A}" srcOrd="4" destOrd="0" presId="urn:microsoft.com/office/officeart/2005/8/layout/hProcess9"/>
    <dgm:cxn modelId="{E9FD3F5D-D52A-451F-A1A7-B3EC08F4C86B}" type="presParOf" srcId="{4D36CDC6-5B1E-4779-AFF9-3D447BA6DA62}" destId="{BD86CD96-BF91-487A-97D5-59D7A6081337}" srcOrd="5" destOrd="0" presId="urn:microsoft.com/office/officeart/2005/8/layout/hProcess9"/>
    <dgm:cxn modelId="{6184F44A-B32C-4E49-BB40-B9D7E89D226F}" type="presParOf" srcId="{4D36CDC6-5B1E-4779-AFF9-3D447BA6DA62}" destId="{56457F49-22B0-48EE-9608-5014171E8BA5}" srcOrd="6" destOrd="0" presId="urn:microsoft.com/office/officeart/2005/8/layout/hProcess9"/>
    <dgm:cxn modelId="{79AA295B-4B4F-48F7-9158-9854F548EEFD}" type="presParOf" srcId="{4D36CDC6-5B1E-4779-AFF9-3D447BA6DA62}" destId="{2AEA6506-0DE1-4FB8-857C-BE63BB41CA99}" srcOrd="7" destOrd="0" presId="urn:microsoft.com/office/officeart/2005/8/layout/hProcess9"/>
    <dgm:cxn modelId="{D201B5DF-FCD6-43A2-A2E7-2AC471FCF4FA}" type="presParOf" srcId="{4D36CDC6-5B1E-4779-AFF9-3D447BA6DA62}" destId="{CFCC47ED-2FE7-4705-9A63-56658A63D905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8F23C1-927D-49BC-9711-63C743C0CE0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4D8C152-BEF9-45F6-AD78-D552FE3EC89A}">
      <dgm:prSet/>
      <dgm:spPr/>
      <dgm:t>
        <a:bodyPr/>
        <a:lstStyle/>
        <a:p>
          <a:pPr rtl="0"/>
          <a:r>
            <a:rPr lang="ru-RU" dirty="0" smtClean="0"/>
            <a:t>Шаг 0</a:t>
          </a:r>
          <a:endParaRPr lang="ru-RU" dirty="0"/>
        </a:p>
      </dgm:t>
    </dgm:pt>
    <dgm:pt modelId="{4977CDAA-ED74-4E3A-89A5-DD496565148A}" type="parTrans" cxnId="{0B74BDEE-083C-4661-862D-A671C3F60BCC}">
      <dgm:prSet/>
      <dgm:spPr/>
      <dgm:t>
        <a:bodyPr/>
        <a:lstStyle/>
        <a:p>
          <a:endParaRPr lang="ru-RU"/>
        </a:p>
      </dgm:t>
    </dgm:pt>
    <dgm:pt modelId="{CACCA6A9-D089-45C3-9AE6-81D21BC2386B}" type="sibTrans" cxnId="{0B74BDEE-083C-4661-862D-A671C3F60BCC}">
      <dgm:prSet/>
      <dgm:spPr/>
      <dgm:t>
        <a:bodyPr/>
        <a:lstStyle/>
        <a:p>
          <a:endParaRPr lang="ru-RU"/>
        </a:p>
      </dgm:t>
    </dgm:pt>
    <dgm:pt modelId="{A931FEB4-DE22-4291-BF11-9F8EAC2FC179}">
      <dgm:prSet/>
      <dgm:spPr/>
      <dgm:t>
        <a:bodyPr/>
        <a:lstStyle/>
        <a:p>
          <a:pPr rtl="0"/>
          <a:r>
            <a:rPr lang="ru-RU" dirty="0" smtClean="0"/>
            <a:t>Шаг 1</a:t>
          </a:r>
          <a:endParaRPr lang="ru-RU" dirty="0"/>
        </a:p>
      </dgm:t>
    </dgm:pt>
    <dgm:pt modelId="{6A7E1417-10D8-4910-BA81-EF08BCB9A0E5}" type="parTrans" cxnId="{148C2D11-B10D-48DD-ADFD-54D0949B7E3A}">
      <dgm:prSet/>
      <dgm:spPr/>
      <dgm:t>
        <a:bodyPr/>
        <a:lstStyle/>
        <a:p>
          <a:endParaRPr lang="ru-RU"/>
        </a:p>
      </dgm:t>
    </dgm:pt>
    <dgm:pt modelId="{29E74E95-7200-4B03-A599-D4EEEAD479F2}" type="sibTrans" cxnId="{148C2D11-B10D-48DD-ADFD-54D0949B7E3A}">
      <dgm:prSet/>
      <dgm:spPr/>
      <dgm:t>
        <a:bodyPr/>
        <a:lstStyle/>
        <a:p>
          <a:endParaRPr lang="ru-RU"/>
        </a:p>
      </dgm:t>
    </dgm:pt>
    <dgm:pt modelId="{46C7366F-715B-45CF-903F-6B3F63C7FFDC}">
      <dgm:prSet/>
      <dgm:spPr/>
      <dgm:t>
        <a:bodyPr/>
        <a:lstStyle/>
        <a:p>
          <a:pPr rtl="0"/>
          <a:r>
            <a:rPr lang="ru-RU" dirty="0" smtClean="0"/>
            <a:t>Просмотр списка газет</a:t>
          </a:r>
          <a:endParaRPr lang="ru-RU" dirty="0"/>
        </a:p>
      </dgm:t>
    </dgm:pt>
    <dgm:pt modelId="{046797AB-392B-457E-A9B7-3F1038ECE5A2}" type="parTrans" cxnId="{2B4989AD-7490-4BF0-A29F-EB3FAE516CCE}">
      <dgm:prSet/>
      <dgm:spPr/>
      <dgm:t>
        <a:bodyPr/>
        <a:lstStyle/>
        <a:p>
          <a:endParaRPr lang="ru-RU"/>
        </a:p>
      </dgm:t>
    </dgm:pt>
    <dgm:pt modelId="{BE4CF856-BFE5-4249-B52A-2EA8F60A914B}" type="sibTrans" cxnId="{2B4989AD-7490-4BF0-A29F-EB3FAE516CCE}">
      <dgm:prSet/>
      <dgm:spPr/>
      <dgm:t>
        <a:bodyPr/>
        <a:lstStyle/>
        <a:p>
          <a:endParaRPr lang="ru-RU"/>
        </a:p>
      </dgm:t>
    </dgm:pt>
    <dgm:pt modelId="{CA0F9416-6C11-4B31-ADB6-262398516BD5}">
      <dgm:prSet/>
      <dgm:spPr/>
      <dgm:t>
        <a:bodyPr/>
        <a:lstStyle/>
        <a:p>
          <a:pPr rtl="0"/>
          <a:r>
            <a:rPr lang="ru-RU" dirty="0" smtClean="0"/>
            <a:t>Просмотр списка патентов</a:t>
          </a:r>
          <a:endParaRPr lang="ru-RU" dirty="0"/>
        </a:p>
      </dgm:t>
    </dgm:pt>
    <dgm:pt modelId="{9A45B7BD-0CE5-4B39-A96F-BE5472B6B35D}" type="parTrans" cxnId="{53F181DE-FB54-4566-B5AE-0CC9F4B08375}">
      <dgm:prSet/>
      <dgm:spPr/>
      <dgm:t>
        <a:bodyPr/>
        <a:lstStyle/>
        <a:p>
          <a:endParaRPr lang="ru-RU"/>
        </a:p>
      </dgm:t>
    </dgm:pt>
    <dgm:pt modelId="{CD199CEB-9B6F-4D4C-800D-4FDAEDF37B9D}" type="sibTrans" cxnId="{53F181DE-FB54-4566-B5AE-0CC9F4B08375}">
      <dgm:prSet/>
      <dgm:spPr/>
      <dgm:t>
        <a:bodyPr/>
        <a:lstStyle/>
        <a:p>
          <a:endParaRPr lang="ru-RU"/>
        </a:p>
      </dgm:t>
    </dgm:pt>
    <dgm:pt modelId="{8BAE80B6-E38D-4D38-A80D-B197AC18E0BD}">
      <dgm:prSet/>
      <dgm:spPr/>
      <dgm:t>
        <a:bodyPr/>
        <a:lstStyle/>
        <a:p>
          <a:pPr rtl="0"/>
          <a:r>
            <a:rPr lang="ru-RU" dirty="0" smtClean="0"/>
            <a:t>Шаг 2</a:t>
          </a:r>
          <a:endParaRPr lang="ru-RU" dirty="0"/>
        </a:p>
      </dgm:t>
    </dgm:pt>
    <dgm:pt modelId="{04D45244-FEC3-464A-8C4B-005B65669CEC}" type="parTrans" cxnId="{310C6803-9D27-40BA-82DC-BCED592A5423}">
      <dgm:prSet/>
      <dgm:spPr/>
      <dgm:t>
        <a:bodyPr/>
        <a:lstStyle/>
        <a:p>
          <a:endParaRPr lang="ru-RU"/>
        </a:p>
      </dgm:t>
    </dgm:pt>
    <dgm:pt modelId="{602735EC-568D-45ED-B14E-ABA68A406633}" type="sibTrans" cxnId="{310C6803-9D27-40BA-82DC-BCED592A5423}">
      <dgm:prSet/>
      <dgm:spPr/>
      <dgm:t>
        <a:bodyPr/>
        <a:lstStyle/>
        <a:p>
          <a:endParaRPr lang="ru-RU"/>
        </a:p>
      </dgm:t>
    </dgm:pt>
    <dgm:pt modelId="{6482AFD2-CED5-4211-8CB3-F862E7742942}">
      <dgm:prSet/>
      <dgm:spPr/>
      <dgm:t>
        <a:bodyPr/>
        <a:lstStyle/>
        <a:p>
          <a:pPr rtl="0"/>
          <a:r>
            <a:rPr lang="ru-RU" dirty="0" smtClean="0"/>
            <a:t>Просмотр списка книг</a:t>
          </a:r>
          <a:endParaRPr lang="ru-RU" dirty="0"/>
        </a:p>
      </dgm:t>
    </dgm:pt>
    <dgm:pt modelId="{29059859-D1F7-424C-8FD4-3A95072C6EB4}" type="sibTrans" cxnId="{72082537-3698-4DD5-BC37-4D1A497A28D6}">
      <dgm:prSet/>
      <dgm:spPr/>
      <dgm:t>
        <a:bodyPr/>
        <a:lstStyle/>
        <a:p>
          <a:endParaRPr lang="ru-RU"/>
        </a:p>
      </dgm:t>
    </dgm:pt>
    <dgm:pt modelId="{6597939F-A351-4CE3-9124-96C3B18056FE}" type="parTrans" cxnId="{72082537-3698-4DD5-BC37-4D1A497A28D6}">
      <dgm:prSet/>
      <dgm:spPr/>
      <dgm:t>
        <a:bodyPr/>
        <a:lstStyle/>
        <a:p>
          <a:endParaRPr lang="ru-RU"/>
        </a:p>
      </dgm:t>
    </dgm:pt>
    <dgm:pt modelId="{FB09D9FD-C7E0-4ACE-97D1-6C06D450D86A}">
      <dgm:prSet/>
      <dgm:spPr/>
      <dgm:t>
        <a:bodyPr/>
        <a:lstStyle/>
        <a:p>
          <a:pPr rtl="0"/>
          <a:r>
            <a:rPr lang="ru-RU" smtClean="0"/>
            <a:t>Получить полный список книг</a:t>
          </a:r>
          <a:endParaRPr lang="ru-RU"/>
        </a:p>
      </dgm:t>
    </dgm:pt>
    <dgm:pt modelId="{E6700AB6-F7E8-4EDE-A9BC-4F246A480F27}" type="sibTrans" cxnId="{E3F55590-5749-4CB5-A4E7-0B200FFB6C3B}">
      <dgm:prSet/>
      <dgm:spPr/>
      <dgm:t>
        <a:bodyPr/>
        <a:lstStyle/>
        <a:p>
          <a:endParaRPr lang="ru-RU"/>
        </a:p>
      </dgm:t>
    </dgm:pt>
    <dgm:pt modelId="{6FD50C38-D8DA-4AFE-92CC-596982CEE7DD}" type="parTrans" cxnId="{E3F55590-5749-4CB5-A4E7-0B200FFB6C3B}">
      <dgm:prSet/>
      <dgm:spPr/>
      <dgm:t>
        <a:bodyPr/>
        <a:lstStyle/>
        <a:p>
          <a:endParaRPr lang="ru-RU"/>
        </a:p>
      </dgm:t>
    </dgm:pt>
    <dgm:pt modelId="{4CE474F6-9BE9-4AE7-A612-DE15021FBD26}">
      <dgm:prSet/>
      <dgm:spPr/>
      <dgm:t>
        <a:bodyPr/>
        <a:lstStyle/>
        <a:p>
          <a:pPr rtl="0"/>
          <a:r>
            <a:rPr lang="ru-RU" smtClean="0"/>
            <a:t>Просмотр каталога, отдельно по каждому виду хранимых объектов</a:t>
          </a:r>
          <a:endParaRPr lang="ru-RU"/>
        </a:p>
      </dgm:t>
    </dgm:pt>
    <dgm:pt modelId="{0A94E12B-7044-4F32-B4B1-7362823C787F}" type="sibTrans" cxnId="{CD5C7D33-9CD3-4A98-8B9D-17CAE87AE398}">
      <dgm:prSet/>
      <dgm:spPr/>
      <dgm:t>
        <a:bodyPr/>
        <a:lstStyle/>
        <a:p>
          <a:endParaRPr lang="ru-RU"/>
        </a:p>
      </dgm:t>
    </dgm:pt>
    <dgm:pt modelId="{E2C3B792-E4F2-48FB-B6A3-A5A7B97624DD}" type="parTrans" cxnId="{CD5C7D33-9CD3-4A98-8B9D-17CAE87AE398}">
      <dgm:prSet/>
      <dgm:spPr/>
      <dgm:t>
        <a:bodyPr/>
        <a:lstStyle/>
        <a:p>
          <a:endParaRPr lang="ru-RU"/>
        </a:p>
      </dgm:t>
    </dgm:pt>
    <dgm:pt modelId="{83DCBAB1-31D0-45ED-BDCA-8F9AEEFDA014}" type="pres">
      <dgm:prSet presAssocID="{FF8F23C1-927D-49BC-9711-63C743C0CE05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72ADC1D-A0DB-4468-BA60-E7696B0FBED6}" type="pres">
      <dgm:prSet presAssocID="{FF8F23C1-927D-49BC-9711-63C743C0CE05}" presName="arrow" presStyleLbl="bgShp" presStyleIdx="0" presStyleCnt="1"/>
      <dgm:spPr/>
    </dgm:pt>
    <dgm:pt modelId="{8A3E8F7D-255F-4E46-9F7D-8A580CDF8A3E}" type="pres">
      <dgm:prSet presAssocID="{FF8F23C1-927D-49BC-9711-63C743C0CE05}" presName="linearProcess" presStyleCnt="0"/>
      <dgm:spPr/>
    </dgm:pt>
    <dgm:pt modelId="{8C5C69D1-EBFB-464E-A786-6F750907CBA5}" type="pres">
      <dgm:prSet presAssocID="{84D8C152-BEF9-45F6-AD78-D552FE3EC89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8AB5FF-E4A2-4BA7-A264-D9ECD3C95462}" type="pres">
      <dgm:prSet presAssocID="{CACCA6A9-D089-45C3-9AE6-81D21BC2386B}" presName="sibTrans" presStyleCnt="0"/>
      <dgm:spPr/>
    </dgm:pt>
    <dgm:pt modelId="{41FD476F-3203-4565-9DCC-52DA4FD338D4}" type="pres">
      <dgm:prSet presAssocID="{A931FEB4-DE22-4291-BF11-9F8EAC2FC179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0DF6EB-71EE-4C04-8129-652B3210C2FF}" type="pres">
      <dgm:prSet presAssocID="{29E74E95-7200-4B03-A599-D4EEEAD479F2}" presName="sibTrans" presStyleCnt="0"/>
      <dgm:spPr/>
    </dgm:pt>
    <dgm:pt modelId="{5D3A3DA0-0B5F-40CD-A00B-06766B04B8BF}" type="pres">
      <dgm:prSet presAssocID="{8BAE80B6-E38D-4D38-A80D-B197AC18E0BD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E90C172-A81D-4DFC-8F6C-5B66BB413D1B}" type="presOf" srcId="{46C7366F-715B-45CF-903F-6B3F63C7FFDC}" destId="{41FD476F-3203-4565-9DCC-52DA4FD338D4}" srcOrd="0" destOrd="2" presId="urn:microsoft.com/office/officeart/2005/8/layout/hProcess9"/>
    <dgm:cxn modelId="{C7A66EAC-78B1-42DD-AF8C-597A5FC7D65A}" type="presOf" srcId="{FF8F23C1-927D-49BC-9711-63C743C0CE05}" destId="{83DCBAB1-31D0-45ED-BDCA-8F9AEEFDA014}" srcOrd="0" destOrd="0" presId="urn:microsoft.com/office/officeart/2005/8/layout/hProcess9"/>
    <dgm:cxn modelId="{2B4989AD-7490-4BF0-A29F-EB3FAE516CCE}" srcId="{A931FEB4-DE22-4291-BF11-9F8EAC2FC179}" destId="{46C7366F-715B-45CF-903F-6B3F63C7FFDC}" srcOrd="1" destOrd="0" parTransId="{046797AB-392B-457E-A9B7-3F1038ECE5A2}" sibTransId="{BE4CF856-BFE5-4249-B52A-2EA8F60A914B}"/>
    <dgm:cxn modelId="{0B74BDEE-083C-4661-862D-A671C3F60BCC}" srcId="{FF8F23C1-927D-49BC-9711-63C743C0CE05}" destId="{84D8C152-BEF9-45F6-AD78-D552FE3EC89A}" srcOrd="0" destOrd="0" parTransId="{4977CDAA-ED74-4E3A-89A5-DD496565148A}" sibTransId="{CACCA6A9-D089-45C3-9AE6-81D21BC2386B}"/>
    <dgm:cxn modelId="{E3F55590-5749-4CB5-A4E7-0B200FFB6C3B}" srcId="{8BAE80B6-E38D-4D38-A80D-B197AC18E0BD}" destId="{FB09D9FD-C7E0-4ACE-97D1-6C06D450D86A}" srcOrd="0" destOrd="0" parTransId="{6FD50C38-D8DA-4AFE-92CC-596982CEE7DD}" sibTransId="{E6700AB6-F7E8-4EDE-A9BC-4F246A480F27}"/>
    <dgm:cxn modelId="{148C2D11-B10D-48DD-ADFD-54D0949B7E3A}" srcId="{FF8F23C1-927D-49BC-9711-63C743C0CE05}" destId="{A931FEB4-DE22-4291-BF11-9F8EAC2FC179}" srcOrd="1" destOrd="0" parTransId="{6A7E1417-10D8-4910-BA81-EF08BCB9A0E5}" sibTransId="{29E74E95-7200-4B03-A599-D4EEEAD479F2}"/>
    <dgm:cxn modelId="{30AA7424-58A3-46E7-A45C-D986C151EC41}" type="presOf" srcId="{84D8C152-BEF9-45F6-AD78-D552FE3EC89A}" destId="{8C5C69D1-EBFB-464E-A786-6F750907CBA5}" srcOrd="0" destOrd="0" presId="urn:microsoft.com/office/officeart/2005/8/layout/hProcess9"/>
    <dgm:cxn modelId="{CD5C7D33-9CD3-4A98-8B9D-17CAE87AE398}" srcId="{84D8C152-BEF9-45F6-AD78-D552FE3EC89A}" destId="{4CE474F6-9BE9-4AE7-A612-DE15021FBD26}" srcOrd="0" destOrd="0" parTransId="{E2C3B792-E4F2-48FB-B6A3-A5A7B97624DD}" sibTransId="{0A94E12B-7044-4F32-B4B1-7362823C787F}"/>
    <dgm:cxn modelId="{F4C2CDA7-84D3-439E-94A9-3A7B58EA66D0}" type="presOf" srcId="{FB09D9FD-C7E0-4ACE-97D1-6C06D450D86A}" destId="{5D3A3DA0-0B5F-40CD-A00B-06766B04B8BF}" srcOrd="0" destOrd="1" presId="urn:microsoft.com/office/officeart/2005/8/layout/hProcess9"/>
    <dgm:cxn modelId="{310C6803-9D27-40BA-82DC-BCED592A5423}" srcId="{FF8F23C1-927D-49BC-9711-63C743C0CE05}" destId="{8BAE80B6-E38D-4D38-A80D-B197AC18E0BD}" srcOrd="2" destOrd="0" parTransId="{04D45244-FEC3-464A-8C4B-005B65669CEC}" sibTransId="{602735EC-568D-45ED-B14E-ABA68A406633}"/>
    <dgm:cxn modelId="{A79C764E-8A72-4E3C-9BC0-D899CC5755A8}" type="presOf" srcId="{4CE474F6-9BE9-4AE7-A612-DE15021FBD26}" destId="{8C5C69D1-EBFB-464E-A786-6F750907CBA5}" srcOrd="0" destOrd="1" presId="urn:microsoft.com/office/officeart/2005/8/layout/hProcess9"/>
    <dgm:cxn modelId="{57885C0E-588A-417F-A586-9E29A5F68C37}" type="presOf" srcId="{6482AFD2-CED5-4211-8CB3-F862E7742942}" destId="{41FD476F-3203-4565-9DCC-52DA4FD338D4}" srcOrd="0" destOrd="1" presId="urn:microsoft.com/office/officeart/2005/8/layout/hProcess9"/>
    <dgm:cxn modelId="{2A646BCE-71D5-43F8-B5D2-26415688A4F1}" type="presOf" srcId="{CA0F9416-6C11-4B31-ADB6-262398516BD5}" destId="{41FD476F-3203-4565-9DCC-52DA4FD338D4}" srcOrd="0" destOrd="3" presId="urn:microsoft.com/office/officeart/2005/8/layout/hProcess9"/>
    <dgm:cxn modelId="{33D1A569-E484-4ACF-83E3-8BA43E1F82DA}" type="presOf" srcId="{A931FEB4-DE22-4291-BF11-9F8EAC2FC179}" destId="{41FD476F-3203-4565-9DCC-52DA4FD338D4}" srcOrd="0" destOrd="0" presId="urn:microsoft.com/office/officeart/2005/8/layout/hProcess9"/>
    <dgm:cxn modelId="{72082537-3698-4DD5-BC37-4D1A497A28D6}" srcId="{A931FEB4-DE22-4291-BF11-9F8EAC2FC179}" destId="{6482AFD2-CED5-4211-8CB3-F862E7742942}" srcOrd="0" destOrd="0" parTransId="{6597939F-A351-4CE3-9124-96C3B18056FE}" sibTransId="{29059859-D1F7-424C-8FD4-3A95072C6EB4}"/>
    <dgm:cxn modelId="{E79C3814-888F-4F6B-B46F-C8BFC6D5874A}" type="presOf" srcId="{8BAE80B6-E38D-4D38-A80D-B197AC18E0BD}" destId="{5D3A3DA0-0B5F-40CD-A00B-06766B04B8BF}" srcOrd="0" destOrd="0" presId="urn:microsoft.com/office/officeart/2005/8/layout/hProcess9"/>
    <dgm:cxn modelId="{53F181DE-FB54-4566-B5AE-0CC9F4B08375}" srcId="{A931FEB4-DE22-4291-BF11-9F8EAC2FC179}" destId="{CA0F9416-6C11-4B31-ADB6-262398516BD5}" srcOrd="2" destOrd="0" parTransId="{9A45B7BD-0CE5-4B39-A96F-BE5472B6B35D}" sibTransId="{CD199CEB-9B6F-4D4C-800D-4FDAEDF37B9D}"/>
    <dgm:cxn modelId="{CA091528-92BE-4842-8F0A-49F73135D6B4}" type="presParOf" srcId="{83DCBAB1-31D0-45ED-BDCA-8F9AEEFDA014}" destId="{672ADC1D-A0DB-4468-BA60-E7696B0FBED6}" srcOrd="0" destOrd="0" presId="urn:microsoft.com/office/officeart/2005/8/layout/hProcess9"/>
    <dgm:cxn modelId="{50E2CC53-8521-49CB-9A63-795A656CE1C3}" type="presParOf" srcId="{83DCBAB1-31D0-45ED-BDCA-8F9AEEFDA014}" destId="{8A3E8F7D-255F-4E46-9F7D-8A580CDF8A3E}" srcOrd="1" destOrd="0" presId="urn:microsoft.com/office/officeart/2005/8/layout/hProcess9"/>
    <dgm:cxn modelId="{650532EA-8043-4E59-8856-AED5A89ED6EE}" type="presParOf" srcId="{8A3E8F7D-255F-4E46-9F7D-8A580CDF8A3E}" destId="{8C5C69D1-EBFB-464E-A786-6F750907CBA5}" srcOrd="0" destOrd="0" presId="urn:microsoft.com/office/officeart/2005/8/layout/hProcess9"/>
    <dgm:cxn modelId="{F10F839A-34C8-4F5D-B2E4-5107A379EE5D}" type="presParOf" srcId="{8A3E8F7D-255F-4E46-9F7D-8A580CDF8A3E}" destId="{578AB5FF-E4A2-4BA7-A264-D9ECD3C95462}" srcOrd="1" destOrd="0" presId="urn:microsoft.com/office/officeart/2005/8/layout/hProcess9"/>
    <dgm:cxn modelId="{339C861B-3175-4826-823E-A0E2446DBBA6}" type="presParOf" srcId="{8A3E8F7D-255F-4E46-9F7D-8A580CDF8A3E}" destId="{41FD476F-3203-4565-9DCC-52DA4FD338D4}" srcOrd="2" destOrd="0" presId="urn:microsoft.com/office/officeart/2005/8/layout/hProcess9"/>
    <dgm:cxn modelId="{907B3930-6B1A-4B75-AD81-A915A4D6996C}" type="presParOf" srcId="{8A3E8F7D-255F-4E46-9F7D-8A580CDF8A3E}" destId="{310DF6EB-71EE-4C04-8129-652B3210C2FF}" srcOrd="3" destOrd="0" presId="urn:microsoft.com/office/officeart/2005/8/layout/hProcess9"/>
    <dgm:cxn modelId="{7B6CB682-F232-4582-A83F-57F73A3BF2C0}" type="presParOf" srcId="{8A3E8F7D-255F-4E46-9F7D-8A580CDF8A3E}" destId="{5D3A3DA0-0B5F-40CD-A00B-06766B04B8B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F7ABB3-6395-4147-AFC8-03968DA8336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D0461AE2-2A60-4069-B4F0-692803B1F61F}">
      <dgm:prSet/>
      <dgm:spPr/>
      <dgm:t>
        <a:bodyPr/>
        <a:lstStyle/>
        <a:p>
          <a:pPr rtl="0"/>
          <a:r>
            <a:rPr lang="ru-RU" smtClean="0"/>
            <a:t>Шаг 0</a:t>
          </a:r>
          <a:endParaRPr lang="ru-RU"/>
        </a:p>
      </dgm:t>
    </dgm:pt>
    <dgm:pt modelId="{ECC6688C-6B5E-4965-A78B-5C6E20B799DB}" type="parTrans" cxnId="{E222B5A7-F890-4231-883F-F0964A54530B}">
      <dgm:prSet/>
      <dgm:spPr/>
      <dgm:t>
        <a:bodyPr/>
        <a:lstStyle/>
        <a:p>
          <a:endParaRPr lang="ru-RU"/>
        </a:p>
      </dgm:t>
    </dgm:pt>
    <dgm:pt modelId="{3BA52CE5-371A-4D83-A33F-2F0B66A14AE6}" type="sibTrans" cxnId="{E222B5A7-F890-4231-883F-F0964A54530B}">
      <dgm:prSet/>
      <dgm:spPr/>
      <dgm:t>
        <a:bodyPr/>
        <a:lstStyle/>
        <a:p>
          <a:endParaRPr lang="ru-RU"/>
        </a:p>
      </dgm:t>
    </dgm:pt>
    <dgm:pt modelId="{6F22189B-C2F7-40E0-A4A8-1E908DA21B3D}">
      <dgm:prSet/>
      <dgm:spPr/>
      <dgm:t>
        <a:bodyPr/>
        <a:lstStyle/>
        <a:p>
          <a:pPr rtl="0"/>
          <a:r>
            <a:rPr lang="ru-RU" smtClean="0"/>
            <a:t>Сортировка всех выводимых списков по году выпуска в прямом и обратном порядке</a:t>
          </a:r>
          <a:endParaRPr lang="ru-RU"/>
        </a:p>
      </dgm:t>
    </dgm:pt>
    <dgm:pt modelId="{AF7D6B38-BC0C-4960-9B60-658C931679BA}" type="parTrans" cxnId="{F410CBFE-69C0-4E46-8C26-AFBCDCA053FB}">
      <dgm:prSet/>
      <dgm:spPr/>
      <dgm:t>
        <a:bodyPr/>
        <a:lstStyle/>
        <a:p>
          <a:endParaRPr lang="ru-RU"/>
        </a:p>
      </dgm:t>
    </dgm:pt>
    <dgm:pt modelId="{029D028A-6B6D-4503-8F22-E4A2A2DB2D78}" type="sibTrans" cxnId="{F410CBFE-69C0-4E46-8C26-AFBCDCA053FB}">
      <dgm:prSet/>
      <dgm:spPr/>
      <dgm:t>
        <a:bodyPr/>
        <a:lstStyle/>
        <a:p>
          <a:endParaRPr lang="ru-RU"/>
        </a:p>
      </dgm:t>
    </dgm:pt>
    <dgm:pt modelId="{53BE1AF2-CEDA-44D7-AE01-98757F2414A5}">
      <dgm:prSet/>
      <dgm:spPr/>
      <dgm:t>
        <a:bodyPr/>
        <a:lstStyle/>
        <a:p>
          <a:pPr rtl="0"/>
          <a:r>
            <a:rPr lang="ru-RU" smtClean="0"/>
            <a:t>Шаг 1</a:t>
          </a:r>
          <a:endParaRPr lang="ru-RU"/>
        </a:p>
      </dgm:t>
    </dgm:pt>
    <dgm:pt modelId="{6CBB28B2-BF38-4398-A911-CC4725CDF342}" type="parTrans" cxnId="{403C9651-05A1-4C77-BC43-C9EA0ED095C6}">
      <dgm:prSet/>
      <dgm:spPr/>
      <dgm:t>
        <a:bodyPr/>
        <a:lstStyle/>
        <a:p>
          <a:endParaRPr lang="ru-RU"/>
        </a:p>
      </dgm:t>
    </dgm:pt>
    <dgm:pt modelId="{9B828014-791D-47C4-8F0C-6BB1D0B0E522}" type="sibTrans" cxnId="{403C9651-05A1-4C77-BC43-C9EA0ED095C6}">
      <dgm:prSet/>
      <dgm:spPr/>
      <dgm:t>
        <a:bodyPr/>
        <a:lstStyle/>
        <a:p>
          <a:endParaRPr lang="ru-RU"/>
        </a:p>
      </dgm:t>
    </dgm:pt>
    <dgm:pt modelId="{6AD88150-9A13-47FF-945A-15E6A0800D9F}">
      <dgm:prSet/>
      <dgm:spPr/>
      <dgm:t>
        <a:bodyPr/>
        <a:lstStyle/>
        <a:p>
          <a:pPr rtl="0"/>
          <a:r>
            <a:rPr lang="ru-RU" smtClean="0"/>
            <a:t>Сортировка списка книг по году выпуска в прямом и обратном порядке</a:t>
          </a:r>
          <a:endParaRPr lang="ru-RU"/>
        </a:p>
      </dgm:t>
    </dgm:pt>
    <dgm:pt modelId="{A9F3CA7F-EB54-4638-BC87-07586A9DCD33}" type="parTrans" cxnId="{2984200D-C531-4C96-BD2A-A065450313D2}">
      <dgm:prSet/>
      <dgm:spPr/>
      <dgm:t>
        <a:bodyPr/>
        <a:lstStyle/>
        <a:p>
          <a:endParaRPr lang="ru-RU"/>
        </a:p>
      </dgm:t>
    </dgm:pt>
    <dgm:pt modelId="{40E4AB70-023E-4C60-BA03-A932BBB1AC20}" type="sibTrans" cxnId="{2984200D-C531-4C96-BD2A-A065450313D2}">
      <dgm:prSet/>
      <dgm:spPr/>
      <dgm:t>
        <a:bodyPr/>
        <a:lstStyle/>
        <a:p>
          <a:endParaRPr lang="ru-RU"/>
        </a:p>
      </dgm:t>
    </dgm:pt>
    <dgm:pt modelId="{A3627092-711A-424A-857C-63A8356240E5}">
      <dgm:prSet/>
      <dgm:spPr/>
      <dgm:t>
        <a:bodyPr/>
        <a:lstStyle/>
        <a:p>
          <a:pPr rtl="0"/>
          <a:r>
            <a:rPr lang="ru-RU" smtClean="0"/>
            <a:t>Шаг 2</a:t>
          </a:r>
          <a:endParaRPr lang="ru-RU"/>
        </a:p>
      </dgm:t>
    </dgm:pt>
    <dgm:pt modelId="{D00E42E3-44D0-47A5-864B-C58F7523F67A}" type="parTrans" cxnId="{BA242E9C-39D9-4ABD-8BA1-E0B30E581C9E}">
      <dgm:prSet/>
      <dgm:spPr/>
      <dgm:t>
        <a:bodyPr/>
        <a:lstStyle/>
        <a:p>
          <a:endParaRPr lang="ru-RU"/>
        </a:p>
      </dgm:t>
    </dgm:pt>
    <dgm:pt modelId="{8A4E6136-D250-4BAF-BB27-450F93F76F04}" type="sibTrans" cxnId="{BA242E9C-39D9-4ABD-8BA1-E0B30E581C9E}">
      <dgm:prSet/>
      <dgm:spPr/>
      <dgm:t>
        <a:bodyPr/>
        <a:lstStyle/>
        <a:p>
          <a:endParaRPr lang="ru-RU"/>
        </a:p>
      </dgm:t>
    </dgm:pt>
    <dgm:pt modelId="{D444E1E6-A41C-40E5-AF46-48A0B9F1498E}">
      <dgm:prSet/>
      <dgm:spPr/>
      <dgm:t>
        <a:bodyPr/>
        <a:lstStyle/>
        <a:p>
          <a:pPr rtl="0"/>
          <a:r>
            <a:rPr lang="ru-RU" smtClean="0"/>
            <a:t>Получить список книг отсортированный в прямом или обратном порядке </a:t>
          </a:r>
          <a:endParaRPr lang="ru-RU"/>
        </a:p>
      </dgm:t>
    </dgm:pt>
    <dgm:pt modelId="{513376CA-06C4-400D-B7AD-9A5DFFA598EA}" type="parTrans" cxnId="{C05DD28B-FD5A-4CAF-A7CE-74F79A0859B7}">
      <dgm:prSet/>
      <dgm:spPr/>
      <dgm:t>
        <a:bodyPr/>
        <a:lstStyle/>
        <a:p>
          <a:endParaRPr lang="ru-RU"/>
        </a:p>
      </dgm:t>
    </dgm:pt>
    <dgm:pt modelId="{0129AC80-BFE1-47A2-929C-F3D17DA48275}" type="sibTrans" cxnId="{C05DD28B-FD5A-4CAF-A7CE-74F79A0859B7}">
      <dgm:prSet/>
      <dgm:spPr/>
      <dgm:t>
        <a:bodyPr/>
        <a:lstStyle/>
        <a:p>
          <a:endParaRPr lang="ru-RU"/>
        </a:p>
      </dgm:t>
    </dgm:pt>
    <dgm:pt modelId="{FC3B57A2-9BE4-4698-BC36-72064353AE75}" type="pres">
      <dgm:prSet presAssocID="{F4F7ABB3-6395-4147-AFC8-03968DA83368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A968140-986B-4B3D-A491-AD868FDB02A6}" type="pres">
      <dgm:prSet presAssocID="{F4F7ABB3-6395-4147-AFC8-03968DA83368}" presName="arrow" presStyleLbl="bgShp" presStyleIdx="0" presStyleCnt="1"/>
      <dgm:spPr/>
    </dgm:pt>
    <dgm:pt modelId="{0BB1A163-767F-4006-82BF-61A9341D9FDC}" type="pres">
      <dgm:prSet presAssocID="{F4F7ABB3-6395-4147-AFC8-03968DA83368}" presName="linearProcess" presStyleCnt="0"/>
      <dgm:spPr/>
    </dgm:pt>
    <dgm:pt modelId="{D469C840-44C3-465C-9DF7-FC3C6FD03F05}" type="pres">
      <dgm:prSet presAssocID="{D0461AE2-2A60-4069-B4F0-692803B1F61F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0158D2-4C5E-49D2-B33D-F81689E7AB01}" type="pres">
      <dgm:prSet presAssocID="{3BA52CE5-371A-4D83-A33F-2F0B66A14AE6}" presName="sibTrans" presStyleCnt="0"/>
      <dgm:spPr/>
    </dgm:pt>
    <dgm:pt modelId="{79CBF99B-0825-427C-A718-7E401D59BB90}" type="pres">
      <dgm:prSet presAssocID="{53BE1AF2-CEDA-44D7-AE01-98757F2414A5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687081-7385-40A8-97FE-3BF798171B68}" type="pres">
      <dgm:prSet presAssocID="{9B828014-791D-47C4-8F0C-6BB1D0B0E522}" presName="sibTrans" presStyleCnt="0"/>
      <dgm:spPr/>
    </dgm:pt>
    <dgm:pt modelId="{908720F0-6F47-43B5-9141-1F67FC5B36DB}" type="pres">
      <dgm:prSet presAssocID="{A3627092-711A-424A-857C-63A8356240E5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984200D-C531-4C96-BD2A-A065450313D2}" srcId="{53BE1AF2-CEDA-44D7-AE01-98757F2414A5}" destId="{6AD88150-9A13-47FF-945A-15E6A0800D9F}" srcOrd="0" destOrd="0" parTransId="{A9F3CA7F-EB54-4638-BC87-07586A9DCD33}" sibTransId="{40E4AB70-023E-4C60-BA03-A932BBB1AC20}"/>
    <dgm:cxn modelId="{05D2694F-2354-4365-8B93-B1BA88028EF4}" type="presOf" srcId="{53BE1AF2-CEDA-44D7-AE01-98757F2414A5}" destId="{79CBF99B-0825-427C-A718-7E401D59BB90}" srcOrd="0" destOrd="0" presId="urn:microsoft.com/office/officeart/2005/8/layout/hProcess9"/>
    <dgm:cxn modelId="{C05DD28B-FD5A-4CAF-A7CE-74F79A0859B7}" srcId="{A3627092-711A-424A-857C-63A8356240E5}" destId="{D444E1E6-A41C-40E5-AF46-48A0B9F1498E}" srcOrd="0" destOrd="0" parTransId="{513376CA-06C4-400D-B7AD-9A5DFFA598EA}" sibTransId="{0129AC80-BFE1-47A2-929C-F3D17DA48275}"/>
    <dgm:cxn modelId="{04E9A6EE-CED6-4E67-8027-6E2995B16B0E}" type="presOf" srcId="{D444E1E6-A41C-40E5-AF46-48A0B9F1498E}" destId="{908720F0-6F47-43B5-9141-1F67FC5B36DB}" srcOrd="0" destOrd="1" presId="urn:microsoft.com/office/officeart/2005/8/layout/hProcess9"/>
    <dgm:cxn modelId="{C4410CB9-0AAB-46F8-BD8E-C45F71EB8888}" type="presOf" srcId="{F4F7ABB3-6395-4147-AFC8-03968DA83368}" destId="{FC3B57A2-9BE4-4698-BC36-72064353AE75}" srcOrd="0" destOrd="0" presId="urn:microsoft.com/office/officeart/2005/8/layout/hProcess9"/>
    <dgm:cxn modelId="{00E006A1-309F-4A18-AE2C-49F1AB5F1B86}" type="presOf" srcId="{6AD88150-9A13-47FF-945A-15E6A0800D9F}" destId="{79CBF99B-0825-427C-A718-7E401D59BB90}" srcOrd="0" destOrd="1" presId="urn:microsoft.com/office/officeart/2005/8/layout/hProcess9"/>
    <dgm:cxn modelId="{6AE8B690-A28A-485F-9A43-76A7337CB92D}" type="presOf" srcId="{A3627092-711A-424A-857C-63A8356240E5}" destId="{908720F0-6F47-43B5-9141-1F67FC5B36DB}" srcOrd="0" destOrd="0" presId="urn:microsoft.com/office/officeart/2005/8/layout/hProcess9"/>
    <dgm:cxn modelId="{E222B5A7-F890-4231-883F-F0964A54530B}" srcId="{F4F7ABB3-6395-4147-AFC8-03968DA83368}" destId="{D0461AE2-2A60-4069-B4F0-692803B1F61F}" srcOrd="0" destOrd="0" parTransId="{ECC6688C-6B5E-4965-A78B-5C6E20B799DB}" sibTransId="{3BA52CE5-371A-4D83-A33F-2F0B66A14AE6}"/>
    <dgm:cxn modelId="{BA242E9C-39D9-4ABD-8BA1-E0B30E581C9E}" srcId="{F4F7ABB3-6395-4147-AFC8-03968DA83368}" destId="{A3627092-711A-424A-857C-63A8356240E5}" srcOrd="2" destOrd="0" parTransId="{D00E42E3-44D0-47A5-864B-C58F7523F67A}" sibTransId="{8A4E6136-D250-4BAF-BB27-450F93F76F04}"/>
    <dgm:cxn modelId="{43CB3792-F37A-487F-AB50-27C69A7AD853}" type="presOf" srcId="{6F22189B-C2F7-40E0-A4A8-1E908DA21B3D}" destId="{D469C840-44C3-465C-9DF7-FC3C6FD03F05}" srcOrd="0" destOrd="1" presId="urn:microsoft.com/office/officeart/2005/8/layout/hProcess9"/>
    <dgm:cxn modelId="{403C9651-05A1-4C77-BC43-C9EA0ED095C6}" srcId="{F4F7ABB3-6395-4147-AFC8-03968DA83368}" destId="{53BE1AF2-CEDA-44D7-AE01-98757F2414A5}" srcOrd="1" destOrd="0" parTransId="{6CBB28B2-BF38-4398-A911-CC4725CDF342}" sibTransId="{9B828014-791D-47C4-8F0C-6BB1D0B0E522}"/>
    <dgm:cxn modelId="{E4E51A6A-2164-48BE-9F53-C4A27D64FD28}" type="presOf" srcId="{D0461AE2-2A60-4069-B4F0-692803B1F61F}" destId="{D469C840-44C3-465C-9DF7-FC3C6FD03F05}" srcOrd="0" destOrd="0" presId="urn:microsoft.com/office/officeart/2005/8/layout/hProcess9"/>
    <dgm:cxn modelId="{F410CBFE-69C0-4E46-8C26-AFBCDCA053FB}" srcId="{D0461AE2-2A60-4069-B4F0-692803B1F61F}" destId="{6F22189B-C2F7-40E0-A4A8-1E908DA21B3D}" srcOrd="0" destOrd="0" parTransId="{AF7D6B38-BC0C-4960-9B60-658C931679BA}" sibTransId="{029D028A-6B6D-4503-8F22-E4A2A2DB2D78}"/>
    <dgm:cxn modelId="{60A89366-EFC5-4BFD-B7D0-2D0E9ACFC1A5}" type="presParOf" srcId="{FC3B57A2-9BE4-4698-BC36-72064353AE75}" destId="{7A968140-986B-4B3D-A491-AD868FDB02A6}" srcOrd="0" destOrd="0" presId="urn:microsoft.com/office/officeart/2005/8/layout/hProcess9"/>
    <dgm:cxn modelId="{D7013F3B-1FFE-4D8B-A358-7A4B52FB086C}" type="presParOf" srcId="{FC3B57A2-9BE4-4698-BC36-72064353AE75}" destId="{0BB1A163-767F-4006-82BF-61A9341D9FDC}" srcOrd="1" destOrd="0" presId="urn:microsoft.com/office/officeart/2005/8/layout/hProcess9"/>
    <dgm:cxn modelId="{E8ED40F1-7DD4-4D46-99C7-FBBACF34572B}" type="presParOf" srcId="{0BB1A163-767F-4006-82BF-61A9341D9FDC}" destId="{D469C840-44C3-465C-9DF7-FC3C6FD03F05}" srcOrd="0" destOrd="0" presId="urn:microsoft.com/office/officeart/2005/8/layout/hProcess9"/>
    <dgm:cxn modelId="{3123A280-BC85-4387-8B2F-255FF832174F}" type="presParOf" srcId="{0BB1A163-767F-4006-82BF-61A9341D9FDC}" destId="{F40158D2-4C5E-49D2-B33D-F81689E7AB01}" srcOrd="1" destOrd="0" presId="urn:microsoft.com/office/officeart/2005/8/layout/hProcess9"/>
    <dgm:cxn modelId="{D4640F3C-A4F4-4023-B0DD-D33478A44855}" type="presParOf" srcId="{0BB1A163-767F-4006-82BF-61A9341D9FDC}" destId="{79CBF99B-0825-427C-A718-7E401D59BB90}" srcOrd="2" destOrd="0" presId="urn:microsoft.com/office/officeart/2005/8/layout/hProcess9"/>
    <dgm:cxn modelId="{5965861B-700E-44E8-9D10-CF84679A4CC6}" type="presParOf" srcId="{0BB1A163-767F-4006-82BF-61A9341D9FDC}" destId="{ED687081-7385-40A8-97FE-3BF798171B68}" srcOrd="3" destOrd="0" presId="urn:microsoft.com/office/officeart/2005/8/layout/hProcess9"/>
    <dgm:cxn modelId="{B191C008-8E04-468D-AAEB-D0C36FA6A722}" type="presParOf" srcId="{0BB1A163-767F-4006-82BF-61A9341D9FDC}" destId="{908720F0-6F47-43B5-9141-1F67FC5B36D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1D20-B369-4968-9DD2-85A7EE4E1978}">
      <dsp:nvSpPr>
        <dsp:cNvPr id="0" name=""/>
        <dsp:cNvSpPr/>
      </dsp:nvSpPr>
      <dsp:spPr>
        <a:xfrm>
          <a:off x="4437511" y="2210"/>
          <a:ext cx="1776044" cy="1776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Пишем 1 тест</a:t>
          </a:r>
          <a:endParaRPr lang="en-US" sz="1300" kern="1200" dirty="0"/>
        </a:p>
      </dsp:txBody>
      <dsp:txXfrm>
        <a:off x="4697607" y="262306"/>
        <a:ext cx="1255852" cy="1255852"/>
      </dsp:txXfrm>
    </dsp:sp>
    <dsp:sp modelId="{7E586942-7A8F-47EC-AF33-2FD12164CA40}">
      <dsp:nvSpPr>
        <dsp:cNvPr id="0" name=""/>
        <dsp:cNvSpPr/>
      </dsp:nvSpPr>
      <dsp:spPr>
        <a:xfrm rot="2700000">
          <a:off x="6022885" y="1523902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6043624" y="1593716"/>
        <a:ext cx="330437" cy="359649"/>
      </dsp:txXfrm>
    </dsp:sp>
    <dsp:sp modelId="{0F9D39EA-6753-4A1E-9A89-5BC9B2F2D1FF}">
      <dsp:nvSpPr>
        <dsp:cNvPr id="0" name=""/>
        <dsp:cNvSpPr/>
      </dsp:nvSpPr>
      <dsp:spPr>
        <a:xfrm>
          <a:off x="6323161" y="1887859"/>
          <a:ext cx="1776044" cy="177604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Делаем код компилируемым</a:t>
          </a:r>
          <a:endParaRPr lang="en-US" sz="1300" kern="1200" dirty="0"/>
        </a:p>
      </dsp:txBody>
      <dsp:txXfrm>
        <a:off x="6583257" y="2147955"/>
        <a:ext cx="1255852" cy="1255852"/>
      </dsp:txXfrm>
    </dsp:sp>
    <dsp:sp modelId="{5006549E-34F9-4EAF-BD4E-EC1D25E6B360}">
      <dsp:nvSpPr>
        <dsp:cNvPr id="0" name=""/>
        <dsp:cNvSpPr/>
      </dsp:nvSpPr>
      <dsp:spPr>
        <a:xfrm rot="8100000">
          <a:off x="6041779" y="3409552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10800000">
        <a:off x="6162656" y="3479366"/>
        <a:ext cx="330437" cy="359649"/>
      </dsp:txXfrm>
    </dsp:sp>
    <dsp:sp modelId="{AED91554-E0F5-4B4A-A107-84B62ADB55E1}">
      <dsp:nvSpPr>
        <dsp:cNvPr id="0" name=""/>
        <dsp:cNvSpPr/>
      </dsp:nvSpPr>
      <dsp:spPr>
        <a:xfrm>
          <a:off x="4437511" y="3773509"/>
          <a:ext cx="1776044" cy="177604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/>
            <a:t>Исправляем</a:t>
          </a:r>
          <a:r>
            <a:rPr lang="en-US" sz="1300" kern="1200" dirty="0" smtClean="0"/>
            <a:t> (</a:t>
          </a:r>
          <a:r>
            <a:rPr lang="ru-RU" sz="1300" kern="1200" smtClean="0"/>
            <a:t>пишем) код</a:t>
          </a:r>
          <a:endParaRPr lang="en-US" sz="1300" kern="1200" dirty="0"/>
        </a:p>
      </dsp:txBody>
      <dsp:txXfrm>
        <a:off x="4697607" y="4033605"/>
        <a:ext cx="1255852" cy="1255852"/>
      </dsp:txXfrm>
    </dsp:sp>
    <dsp:sp modelId="{85146866-F00A-45BC-82C8-AACDB13D9E5F}">
      <dsp:nvSpPr>
        <dsp:cNvPr id="0" name=""/>
        <dsp:cNvSpPr/>
      </dsp:nvSpPr>
      <dsp:spPr>
        <a:xfrm rot="13500000">
          <a:off x="4156129" y="3428446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 rot="10800000">
        <a:off x="4277006" y="3598398"/>
        <a:ext cx="330437" cy="359649"/>
      </dsp:txXfrm>
    </dsp:sp>
    <dsp:sp modelId="{BF4CCD2C-E867-4443-8D31-0835285CEBA2}">
      <dsp:nvSpPr>
        <dsp:cNvPr id="0" name=""/>
        <dsp:cNvSpPr/>
      </dsp:nvSpPr>
      <dsp:spPr>
        <a:xfrm>
          <a:off x="2551862" y="1887859"/>
          <a:ext cx="1776044" cy="1776044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err="1" smtClean="0"/>
            <a:t>Рефакторим</a:t>
          </a:r>
          <a:r>
            <a:rPr lang="ru-RU" sz="1300" kern="1200" dirty="0" smtClean="0"/>
            <a:t> код</a:t>
          </a:r>
          <a:endParaRPr lang="en-US" sz="1300" kern="1200" dirty="0"/>
        </a:p>
      </dsp:txBody>
      <dsp:txXfrm>
        <a:off x="2811958" y="2147955"/>
        <a:ext cx="1255852" cy="1255852"/>
      </dsp:txXfrm>
    </dsp:sp>
    <dsp:sp modelId="{D295DD07-A2C3-4CBD-905F-5345EE924CF7}">
      <dsp:nvSpPr>
        <dsp:cNvPr id="0" name=""/>
        <dsp:cNvSpPr/>
      </dsp:nvSpPr>
      <dsp:spPr>
        <a:xfrm rot="18900000">
          <a:off x="4137235" y="1542796"/>
          <a:ext cx="472053" cy="5994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 dirty="0"/>
        </a:p>
      </dsp:txBody>
      <dsp:txXfrm>
        <a:off x="4157974" y="1712748"/>
        <a:ext cx="330437" cy="35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86B7F-5226-4123-B8B5-0AB58598AB68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E5928-A86C-486D-948B-F05D6D94F9F2}">
      <dsp:nvSpPr>
        <dsp:cNvPr id="0" name=""/>
        <dsp:cNvSpPr/>
      </dsp:nvSpPr>
      <dsp:spPr>
        <a:xfrm>
          <a:off x="4621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Берем исходные требования</a:t>
          </a:r>
          <a:endParaRPr lang="ru-RU" sz="1600" kern="1200"/>
        </a:p>
      </dsp:txBody>
      <dsp:txXfrm>
        <a:off x="89587" y="1390367"/>
        <a:ext cx="1850521" cy="1570603"/>
      </dsp:txXfrm>
    </dsp:sp>
    <dsp:sp modelId="{F8AD5F25-15F4-4FC4-A3B3-008763FE32F5}">
      <dsp:nvSpPr>
        <dsp:cNvPr id="0" name=""/>
        <dsp:cNvSpPr/>
      </dsp:nvSpPr>
      <dsp:spPr>
        <a:xfrm>
          <a:off x="2126097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Переформулируем: разбиваем на элементарные и проверяемые</a:t>
          </a:r>
          <a:endParaRPr lang="ru-RU" sz="1600" kern="1200" dirty="0"/>
        </a:p>
      </dsp:txBody>
      <dsp:txXfrm>
        <a:off x="2211063" y="1390367"/>
        <a:ext cx="1850521" cy="1570603"/>
      </dsp:txXfrm>
    </dsp:sp>
    <dsp:sp modelId="{6570DE83-A0A2-4E4D-983F-16FB0082F49A}">
      <dsp:nvSpPr>
        <dsp:cNvPr id="0" name=""/>
        <dsp:cNvSpPr/>
      </dsp:nvSpPr>
      <dsp:spPr>
        <a:xfrm>
          <a:off x="4247573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Пишем тест</a:t>
          </a:r>
          <a:endParaRPr lang="ru-RU" sz="1600" kern="1200"/>
        </a:p>
      </dsp:txBody>
      <dsp:txXfrm>
        <a:off x="4332539" y="1390367"/>
        <a:ext cx="1850521" cy="1570603"/>
      </dsp:txXfrm>
    </dsp:sp>
    <dsp:sp modelId="{56457F49-22B0-48EE-9608-5014171E8BA5}">
      <dsp:nvSpPr>
        <dsp:cNvPr id="0" name=""/>
        <dsp:cNvSpPr/>
      </dsp:nvSpPr>
      <dsp:spPr>
        <a:xfrm>
          <a:off x="6369049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Пишем код</a:t>
          </a:r>
          <a:endParaRPr lang="ru-RU" sz="1600" kern="1200"/>
        </a:p>
      </dsp:txBody>
      <dsp:txXfrm>
        <a:off x="6454015" y="1390367"/>
        <a:ext cx="1850521" cy="1570603"/>
      </dsp:txXfrm>
    </dsp:sp>
    <dsp:sp modelId="{CFCC47ED-2FE7-4705-9A63-56658A63D905}">
      <dsp:nvSpPr>
        <dsp:cNvPr id="0" name=""/>
        <dsp:cNvSpPr/>
      </dsp:nvSpPr>
      <dsp:spPr>
        <a:xfrm>
          <a:off x="8490525" y="1305401"/>
          <a:ext cx="20204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smtClean="0"/>
            <a:t>…</a:t>
          </a:r>
          <a:endParaRPr lang="ru-RU" sz="1600" kern="1200"/>
        </a:p>
      </dsp:txBody>
      <dsp:txXfrm>
        <a:off x="8575491" y="1390367"/>
        <a:ext cx="1850521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ADC1D-A0DB-4468-BA60-E7696B0FBED6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5C69D1-EBFB-464E-A786-6F750907CBA5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Шаг 0</a:t>
          </a:r>
          <a:endParaRPr lang="ru-RU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smtClean="0"/>
            <a:t>Просмотр каталога, отдельно по каждому виду хранимых объектов</a:t>
          </a:r>
          <a:endParaRPr lang="ru-RU" sz="1900" kern="1200"/>
        </a:p>
      </dsp:txBody>
      <dsp:txXfrm>
        <a:off x="96262" y="1390367"/>
        <a:ext cx="3214776" cy="1570603"/>
      </dsp:txXfrm>
    </dsp:sp>
    <dsp:sp modelId="{41FD476F-3203-4565-9DCC-52DA4FD338D4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Шаг 1</a:t>
          </a:r>
          <a:endParaRPr lang="ru-RU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Просмотр списка книг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Просмотр списка газет</a:t>
          </a:r>
          <a:endParaRPr lang="ru-RU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dirty="0" smtClean="0"/>
            <a:t>Просмотр списка патентов</a:t>
          </a:r>
          <a:endParaRPr lang="ru-RU" sz="1900" kern="1200" dirty="0"/>
        </a:p>
      </dsp:txBody>
      <dsp:txXfrm>
        <a:off x="3650411" y="1390367"/>
        <a:ext cx="3214776" cy="1570603"/>
      </dsp:txXfrm>
    </dsp:sp>
    <dsp:sp modelId="{5D3A3DA0-0B5F-40CD-A00B-06766B04B8BF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Шаг 2</a:t>
          </a:r>
          <a:endParaRPr lang="ru-RU" sz="24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900" kern="1200" smtClean="0"/>
            <a:t>Получить полный список книг</a:t>
          </a:r>
          <a:endParaRPr lang="ru-RU" sz="1900" kern="1200"/>
        </a:p>
      </dsp:txBody>
      <dsp:txXfrm>
        <a:off x="7204561" y="1390367"/>
        <a:ext cx="3214776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68140-986B-4B3D-A491-AD868FDB02A6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9C840-44C3-465C-9DF7-FC3C6FD03F05}">
      <dsp:nvSpPr>
        <dsp:cNvPr id="0" name=""/>
        <dsp:cNvSpPr/>
      </dsp:nvSpPr>
      <dsp:spPr>
        <a:xfrm>
          <a:off x="11296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smtClean="0"/>
            <a:t>Шаг 0</a:t>
          </a:r>
          <a:endParaRPr lang="ru-RU" sz="23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smtClean="0"/>
            <a:t>Сортировка всех выводимых списков по году выпуска в прямом и обратном порядке</a:t>
          </a:r>
          <a:endParaRPr lang="ru-RU" sz="1800" kern="1200"/>
        </a:p>
      </dsp:txBody>
      <dsp:txXfrm>
        <a:off x="96262" y="1390367"/>
        <a:ext cx="3214776" cy="1570603"/>
      </dsp:txXfrm>
    </dsp:sp>
    <dsp:sp modelId="{79CBF99B-0825-427C-A718-7E401D59BB90}">
      <dsp:nvSpPr>
        <dsp:cNvPr id="0" name=""/>
        <dsp:cNvSpPr/>
      </dsp:nvSpPr>
      <dsp:spPr>
        <a:xfrm>
          <a:off x="356544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smtClean="0"/>
            <a:t>Шаг 1</a:t>
          </a:r>
          <a:endParaRPr lang="ru-RU" sz="23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smtClean="0"/>
            <a:t>Сортировка списка книг по году выпуска в прямом и обратном порядке</a:t>
          </a:r>
          <a:endParaRPr lang="ru-RU" sz="1800" kern="1200"/>
        </a:p>
      </dsp:txBody>
      <dsp:txXfrm>
        <a:off x="3650411" y="1390367"/>
        <a:ext cx="3214776" cy="1570603"/>
      </dsp:txXfrm>
    </dsp:sp>
    <dsp:sp modelId="{908720F0-6F47-43B5-9141-1F67FC5B36DB}">
      <dsp:nvSpPr>
        <dsp:cNvPr id="0" name=""/>
        <dsp:cNvSpPr/>
      </dsp:nvSpPr>
      <dsp:spPr>
        <a:xfrm>
          <a:off x="7119595" y="1305401"/>
          <a:ext cx="3384708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smtClean="0"/>
            <a:t>Шаг 2</a:t>
          </a:r>
          <a:endParaRPr lang="ru-RU" sz="2300" kern="120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smtClean="0"/>
            <a:t>Получить список книг отсортированный в прямом или обратном порядке </a:t>
          </a:r>
          <a:endParaRPr lang="ru-RU" sz="1800" kern="1200"/>
        </a:p>
      </dsp:txBody>
      <dsp:txXfrm>
        <a:off x="7204561" y="1390367"/>
        <a:ext cx="3214776" cy="1570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(проектирование) через тестирование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Test-Driven Development (Design)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 как начало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333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Движемся маленькими шагами…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3893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140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968140-986B-4B3D-A491-AD868FDB0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7A968140-986B-4B3D-A491-AD868FDB0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69C840-44C3-465C-9DF7-FC3C6FD03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D469C840-44C3-465C-9DF7-FC3C6FD03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CBF99B-0825-427C-A718-7E401D59BB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79CBF99B-0825-427C-A718-7E401D59BB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8720F0-6F47-43B5-9141-1F67FC5B36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dgm id="{908720F0-6F47-43B5-9141-1F67FC5B36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Повторяем и </a:t>
            </a:r>
            <a:r>
              <a:rPr lang="ru-RU" dirty="0" err="1" smtClean="0"/>
              <a:t>рефакторим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4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нам это даёт?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Проектирование </a:t>
            </a:r>
            <a:r>
              <a:rPr lang="ru-RU" smtClean="0"/>
              <a:t>код</a:t>
            </a:r>
            <a:r>
              <a:rPr lang="ru-RU"/>
              <a:t>а</a:t>
            </a:r>
            <a:r>
              <a:rPr lang="ru-RU" smtClean="0"/>
              <a:t> </a:t>
            </a:r>
            <a:r>
              <a:rPr lang="ru-RU" dirty="0" smtClean="0"/>
              <a:t>от требований</a:t>
            </a:r>
          </a:p>
          <a:p>
            <a:pPr lvl="1"/>
            <a:r>
              <a:rPr lang="ru-RU" dirty="0" smtClean="0"/>
              <a:t>В </a:t>
            </a:r>
            <a:r>
              <a:rPr lang="en-US" dirty="0" smtClean="0"/>
              <a:t>TDD</a:t>
            </a:r>
            <a:r>
              <a:rPr lang="ru-RU" dirty="0" smtClean="0"/>
              <a:t> последняя </a:t>
            </a:r>
            <a:r>
              <a:rPr lang="en-US" b="1" dirty="0" smtClean="0"/>
              <a:t>D</a:t>
            </a:r>
            <a:r>
              <a:rPr lang="ru-RU" dirty="0" smtClean="0"/>
              <a:t> иногда трактуются как </a:t>
            </a:r>
            <a:r>
              <a:rPr lang="en-US" b="1" dirty="0" smtClean="0"/>
              <a:t>Design</a:t>
            </a:r>
          </a:p>
          <a:p>
            <a:r>
              <a:rPr lang="ru-RU" dirty="0" smtClean="0"/>
              <a:t>Простые и понятные шаги</a:t>
            </a:r>
          </a:p>
          <a:p>
            <a:r>
              <a:rPr lang="ru-RU" dirty="0" smtClean="0"/>
              <a:t>Уменьшение времени отладки</a:t>
            </a:r>
          </a:p>
          <a:p>
            <a:pPr lvl="1"/>
            <a:r>
              <a:rPr lang="ru-RU" dirty="0" smtClean="0"/>
              <a:t>Упрощение отладки, если всё же нужна</a:t>
            </a:r>
          </a:p>
          <a:p>
            <a:r>
              <a:rPr lang="ru-RU" dirty="0" smtClean="0"/>
              <a:t>Сосредоточенность на </a:t>
            </a:r>
            <a:r>
              <a:rPr lang="en-US" dirty="0" smtClean="0"/>
              <a:t>API</a:t>
            </a:r>
            <a:r>
              <a:rPr lang="ru-RU" dirty="0" smtClean="0"/>
              <a:t>, только нужные методы</a:t>
            </a:r>
          </a:p>
          <a:p>
            <a:pPr lvl="1"/>
            <a:r>
              <a:rPr lang="ru-RU" dirty="0" smtClean="0"/>
              <a:t>Нет никакого «Мы тут реализовали универсальный сервис, но никто не может понять как им пользоваться»</a:t>
            </a:r>
          </a:p>
          <a:p>
            <a:pPr lvl="1"/>
            <a:r>
              <a:rPr lang="en-US" b="1" dirty="0"/>
              <a:t>KISS </a:t>
            </a:r>
            <a:r>
              <a:rPr lang="en-US" dirty="0" smtClean="0"/>
              <a:t>(Keep </a:t>
            </a:r>
            <a:r>
              <a:rPr lang="en-US" dirty="0"/>
              <a:t>it simple, </a:t>
            </a:r>
            <a:r>
              <a:rPr lang="en-US" dirty="0" smtClean="0"/>
              <a:t>stupid – </a:t>
            </a:r>
            <a:r>
              <a:rPr lang="ru-RU" dirty="0" smtClean="0"/>
              <a:t>Делай </a:t>
            </a:r>
            <a:r>
              <a:rPr lang="ru-RU" dirty="0"/>
              <a:t>проще, </a:t>
            </a:r>
            <a:r>
              <a:rPr lang="ru-RU" dirty="0" smtClean="0"/>
              <a:t>тупица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5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нам это даёт?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Нет вопрос с покрытием тестами</a:t>
            </a:r>
          </a:p>
          <a:p>
            <a:pPr lvl="1"/>
            <a:r>
              <a:rPr lang="ru-RU" dirty="0" smtClean="0"/>
              <a:t>У нас нет функционала не покрытого тестом</a:t>
            </a:r>
          </a:p>
          <a:p>
            <a:r>
              <a:rPr lang="ru-RU" dirty="0" smtClean="0"/>
              <a:t>Автоматически вынуждены применять полезные архитектурные практики</a:t>
            </a:r>
          </a:p>
          <a:p>
            <a:pPr lvl="1"/>
            <a:r>
              <a:rPr lang="ru-RU" dirty="0" smtClean="0"/>
              <a:t>Инъекция зависимостей</a:t>
            </a:r>
          </a:p>
          <a:p>
            <a:pPr lvl="1"/>
            <a:r>
              <a:rPr lang="ru-RU" dirty="0" smtClean="0"/>
              <a:t>Низкая связанность</a:t>
            </a:r>
          </a:p>
          <a:p>
            <a:pPr lvl="1"/>
            <a:r>
              <a:rPr lang="ru-RU" dirty="0" smtClean="0"/>
              <a:t>Разделение обязанностей</a:t>
            </a:r>
          </a:p>
          <a:p>
            <a:pPr lvl="1"/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85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</a:t>
            </a:r>
            <a:r>
              <a:rPr lang="ru-RU" dirty="0" smtClean="0"/>
              <a:t>только для модульных тестов и новой функциональности?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целом – нет</a:t>
            </a:r>
          </a:p>
          <a:p>
            <a:endParaRPr lang="ru-RU" dirty="0" smtClean="0"/>
          </a:p>
          <a:p>
            <a:r>
              <a:rPr lang="ru-RU" dirty="0" smtClean="0"/>
              <a:t>Но …</a:t>
            </a:r>
          </a:p>
          <a:p>
            <a:pPr lvl="1"/>
            <a:r>
              <a:rPr lang="ru-RU" dirty="0" smtClean="0"/>
              <a:t>возрастает сложность подготовки тестового окружения и данных (в модульных мы от него изолируемся)</a:t>
            </a:r>
          </a:p>
          <a:p>
            <a:pPr lvl="2"/>
            <a:r>
              <a:rPr lang="ru-RU" dirty="0" smtClean="0"/>
              <a:t>снижается гранулярность тестов – тяготение меньшему количеству, но более комплексным сценариям</a:t>
            </a:r>
          </a:p>
          <a:p>
            <a:pPr lvl="1"/>
            <a:r>
              <a:rPr lang="ru-RU" dirty="0" smtClean="0"/>
              <a:t>частично мы зависим от уже написанного ранее (схемы</a:t>
            </a:r>
            <a:r>
              <a:rPr lang="en-US" dirty="0" smtClean="0"/>
              <a:t>/</a:t>
            </a:r>
            <a:r>
              <a:rPr lang="ru-RU" dirty="0" smtClean="0"/>
              <a:t>модели данных, внешних </a:t>
            </a:r>
            <a:r>
              <a:rPr lang="en-US" dirty="0" smtClean="0"/>
              <a:t>API</a:t>
            </a:r>
            <a:r>
              <a:rPr lang="ru-RU" dirty="0" smtClean="0"/>
              <a:t>, …)</a:t>
            </a:r>
          </a:p>
          <a:p>
            <a:pPr lvl="2"/>
            <a:r>
              <a:rPr lang="ru-RU" dirty="0" smtClean="0"/>
              <a:t>страшное слово </a:t>
            </a:r>
            <a:r>
              <a:rPr lang="en-US" b="1" dirty="0" smtClean="0"/>
              <a:t>legacy</a:t>
            </a:r>
            <a:endParaRPr lang="ru-RU" b="1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9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TDD </a:t>
            </a:r>
            <a:r>
              <a:rPr lang="ru-RU" dirty="0" smtClean="0"/>
              <a:t>не только (и не столько) о тестах, но и проектировании (дизайне) кода</a:t>
            </a:r>
          </a:p>
          <a:p>
            <a:endParaRPr lang="ru-RU" dirty="0"/>
          </a:p>
          <a:p>
            <a:r>
              <a:rPr lang="ru-RU" dirty="0" smtClean="0"/>
              <a:t>Подходит, не только для модульных тестов, но в них – наибольший эффект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От модульных тестов к </a:t>
            </a:r>
            <a:r>
              <a:rPr lang="en-US" dirty="0" smtClean="0"/>
              <a:t>TDD</a:t>
            </a:r>
          </a:p>
          <a:p>
            <a:r>
              <a:rPr lang="ru-RU" dirty="0" smtClean="0"/>
              <a:t>Пример</a:t>
            </a:r>
          </a:p>
          <a:p>
            <a:pPr lvl="1"/>
            <a:r>
              <a:rPr lang="ru-RU" dirty="0" smtClean="0"/>
              <a:t>от требований к коду</a:t>
            </a:r>
          </a:p>
          <a:p>
            <a:pPr lvl="1"/>
            <a:r>
              <a:rPr lang="ru-RU" dirty="0" smtClean="0"/>
              <a:t>развитие и </a:t>
            </a:r>
            <a:r>
              <a:rPr lang="ru-RU" dirty="0" err="1" smtClean="0"/>
              <a:t>рефакторинг</a:t>
            </a:r>
            <a:endParaRPr lang="ru-RU" dirty="0" smtClean="0"/>
          </a:p>
          <a:p>
            <a:r>
              <a:rPr lang="ru-RU" dirty="0" smtClean="0"/>
              <a:t>В чем польза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модульных тестов к </a:t>
            </a:r>
            <a:r>
              <a:rPr lang="en-US" dirty="0" smtClean="0"/>
              <a:t>TDD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ru-RU" dirty="0" smtClean="0"/>
              <a:t>обычных модульных тестов</a:t>
            </a:r>
            <a:endParaRPr lang="ru-RU" dirty="0"/>
          </a:p>
        </p:txBody>
      </p:sp>
      <p:sp>
        <p:nvSpPr>
          <p:cNvPr id="6" name="Documents"/>
          <p:cNvSpPr>
            <a:spLocks noEditPoints="1" noChangeArrowheads="1"/>
          </p:cNvSpPr>
          <p:nvPr/>
        </p:nvSpPr>
        <p:spPr bwMode="auto">
          <a:xfrm>
            <a:off x="3260507" y="2616281"/>
            <a:ext cx="2209800" cy="2051464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Production</a:t>
            </a:r>
          </a:p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7" name="Documents"/>
          <p:cNvSpPr>
            <a:spLocks noEditPoints="1" noChangeArrowheads="1"/>
          </p:cNvSpPr>
          <p:nvPr/>
        </p:nvSpPr>
        <p:spPr bwMode="auto">
          <a:xfrm>
            <a:off x="6357190" y="2835563"/>
            <a:ext cx="1600200" cy="1612900"/>
          </a:xfrm>
          <a:custGeom>
            <a:avLst/>
            <a:gdLst>
              <a:gd name="T0" fmla="*/ 0 w 21600"/>
              <a:gd name="T1" fmla="*/ 2800 h 21600"/>
              <a:gd name="T2" fmla="*/ 3468 w 21600"/>
              <a:gd name="T3" fmla="*/ 0 h 21600"/>
              <a:gd name="T4" fmla="*/ 21653 w 21600"/>
              <a:gd name="T5" fmla="*/ 18828 h 21600"/>
              <a:gd name="T6" fmla="*/ 19954 w 21600"/>
              <a:gd name="T7" fmla="*/ 20214 h 21600"/>
              <a:gd name="T8" fmla="*/ 18256 w 21600"/>
              <a:gd name="T9" fmla="*/ 21628 h 21600"/>
              <a:gd name="T10" fmla="*/ 19954 w 21600"/>
              <a:gd name="T11" fmla="*/ 1428 h 21600"/>
              <a:gd name="T12" fmla="*/ 18256 w 21600"/>
              <a:gd name="T13" fmla="*/ 2800 h 21600"/>
              <a:gd name="T14" fmla="*/ 1645 w 21600"/>
              <a:gd name="T15" fmla="*/ 1428 h 21600"/>
              <a:gd name="T16" fmla="*/ 21600 w 21600"/>
              <a:gd name="T17" fmla="*/ 0 h 21600"/>
              <a:gd name="T18" fmla="*/ 10800 w 21600"/>
              <a:gd name="T19" fmla="*/ 0 h 21600"/>
              <a:gd name="T20" fmla="*/ 0 w 21600"/>
              <a:gd name="T21" fmla="*/ 10800 h 21600"/>
              <a:gd name="T22" fmla="*/ 21600 w 21600"/>
              <a:gd name="T23" fmla="*/ 10800 h 21600"/>
              <a:gd name="T24" fmla="*/ 1645 w 21600"/>
              <a:gd name="T25" fmla="*/ 4171 h 21600"/>
              <a:gd name="T26" fmla="*/ 16522 w 21600"/>
              <a:gd name="T27" fmla="*/ 173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T24" t="T25" r="T26" b="T27"/>
            <a:pathLst>
              <a:path w="21600" h="21600" extrusionOk="0">
                <a:moveTo>
                  <a:pt x="0" y="18014"/>
                </a:moveTo>
                <a:lnTo>
                  <a:pt x="0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68" y="1428"/>
                </a:lnTo>
                <a:lnTo>
                  <a:pt x="3468" y="0"/>
                </a:lnTo>
                <a:lnTo>
                  <a:pt x="21653" y="0"/>
                </a:lnTo>
                <a:lnTo>
                  <a:pt x="21653" y="18828"/>
                </a:lnTo>
                <a:lnTo>
                  <a:pt x="19954" y="188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16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  <a:path w="21600" h="21600" extrusionOk="0">
                <a:moveTo>
                  <a:pt x="3486" y="1428"/>
                </a:moveTo>
                <a:lnTo>
                  <a:pt x="19954" y="1428"/>
                </a:lnTo>
                <a:lnTo>
                  <a:pt x="19954" y="20214"/>
                </a:lnTo>
                <a:lnTo>
                  <a:pt x="18256" y="20214"/>
                </a:lnTo>
                <a:lnTo>
                  <a:pt x="18256" y="2800"/>
                </a:lnTo>
                <a:lnTo>
                  <a:pt x="1645" y="2800"/>
                </a:lnTo>
                <a:lnTo>
                  <a:pt x="1645" y="1428"/>
                </a:lnTo>
                <a:lnTo>
                  <a:pt x="3486" y="1428"/>
                </a:lnTo>
                <a:close/>
              </a:path>
              <a:path w="21600" h="21600" extrusionOk="0">
                <a:moveTo>
                  <a:pt x="0" y="18014"/>
                </a:moveTo>
                <a:lnTo>
                  <a:pt x="4434" y="18000"/>
                </a:lnTo>
                <a:lnTo>
                  <a:pt x="4434" y="21600"/>
                </a:lnTo>
                <a:lnTo>
                  <a:pt x="0" y="18014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pic>
        <p:nvPicPr>
          <p:cNvPr id="8" name="Picture 6" descr="C:\Users\palazkov.SASAMI\AppData\Local\Microsoft\Windows\Temporary Internet Files\Content.IE5\N4UUR9VP\MP91022086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42" y="2835563"/>
            <a:ext cx="1219200" cy="162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3"/>
          <p:cNvSpPr/>
          <p:nvPr/>
        </p:nvSpPr>
        <p:spPr>
          <a:xfrm>
            <a:off x="2433949" y="3455746"/>
            <a:ext cx="66040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8"/>
          <p:cNvSpPr/>
          <p:nvPr/>
        </p:nvSpPr>
        <p:spPr>
          <a:xfrm>
            <a:off x="5636465" y="3371079"/>
            <a:ext cx="660400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8706958" y="1515759"/>
            <a:ext cx="2838335" cy="846936"/>
          </a:xfrm>
          <a:prstGeom prst="wedgeRoundRectCallout">
            <a:avLst>
              <a:gd name="adj1" fmla="val -101433"/>
              <a:gd name="adj2" fmla="val 11981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Тесты по остаточному принципу, а времени всегда нет…</a:t>
            </a:r>
            <a:endParaRPr lang="ru-RU" dirty="0"/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8706958" y="3089861"/>
            <a:ext cx="2838335" cy="846936"/>
          </a:xfrm>
          <a:prstGeom prst="wedgeRoundRectCallout">
            <a:avLst>
              <a:gd name="adj1" fmla="val -96671"/>
              <a:gd name="adj2" fmla="val 174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Сколько писать тестов, каких, какие метрики покрытия, …</a:t>
            </a:r>
            <a:endParaRPr lang="ru-RU" dirty="0"/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8794422" y="4663962"/>
            <a:ext cx="2838335" cy="1124587"/>
          </a:xfrm>
          <a:prstGeom prst="wedgeRoundRectCallout">
            <a:avLst>
              <a:gd name="adj1" fmla="val -89667"/>
              <a:gd name="adj2" fmla="val -1045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Но мы ведь уже всё отладили! </a:t>
            </a:r>
          </a:p>
          <a:p>
            <a:pPr algn="ctr"/>
            <a:r>
              <a:rPr lang="ru-RU" dirty="0" smtClean="0"/>
              <a:t>Т.е. тесты это чисто для фиксации поведения?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812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r>
              <a:rPr lang="ru-RU" dirty="0" smtClean="0"/>
              <a:t>в </a:t>
            </a:r>
            <a:r>
              <a:rPr lang="en-US" dirty="0" smtClean="0"/>
              <a:t>TDD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376501"/>
              </p:ext>
            </p:extLst>
          </p:nvPr>
        </p:nvGraphicFramePr>
        <p:xfrm>
          <a:off x="1121832" y="647701"/>
          <a:ext cx="10651068" cy="5551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Прямоугольная выноска 4"/>
          <p:cNvSpPr/>
          <p:nvPr/>
        </p:nvSpPr>
        <p:spPr>
          <a:xfrm>
            <a:off x="9001125" y="1009650"/>
            <a:ext cx="1981200" cy="963614"/>
          </a:xfrm>
          <a:prstGeom prst="wedgeRectCallout">
            <a:avLst>
              <a:gd name="adj1" fmla="val -128766"/>
              <a:gd name="adj2" fmla="val 960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Ошибка компиляции</a:t>
            </a:r>
            <a:endParaRPr lang="en-US" dirty="0"/>
          </a:p>
        </p:txBody>
      </p:sp>
      <p:sp>
        <p:nvSpPr>
          <p:cNvPr id="6" name="Прямоугольная выноска 5"/>
          <p:cNvSpPr/>
          <p:nvPr/>
        </p:nvSpPr>
        <p:spPr>
          <a:xfrm>
            <a:off x="9328731" y="4784485"/>
            <a:ext cx="1981200" cy="963614"/>
          </a:xfrm>
          <a:prstGeom prst="wedgeRectCallout">
            <a:avLst>
              <a:gd name="adj1" fmla="val -143670"/>
              <a:gd name="adj2" fmla="val -8976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ru-RU" dirty="0" smtClean="0"/>
              <a:t>Тест не прошел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2004006" y="5022610"/>
            <a:ext cx="1981200" cy="963614"/>
          </a:xfrm>
          <a:prstGeom prst="wedgeRectCallout">
            <a:avLst>
              <a:gd name="adj1" fmla="val 125561"/>
              <a:gd name="adj2" fmla="val -1134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ru-RU" dirty="0" smtClean="0"/>
              <a:t>Тест прошел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8" name="Прямоугольная выноска 7"/>
          <p:cNvSpPr/>
          <p:nvPr/>
        </p:nvSpPr>
        <p:spPr>
          <a:xfrm>
            <a:off x="1489656" y="1491457"/>
            <a:ext cx="1981200" cy="963614"/>
          </a:xfrm>
          <a:prstGeom prst="wedgeRectCallout">
            <a:avLst>
              <a:gd name="adj1" fmla="val 150561"/>
              <a:gd name="adj2" fmla="val 555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endParaRPr lang="ru-RU" dirty="0"/>
          </a:p>
          <a:p>
            <a:pPr lvl="0"/>
            <a:r>
              <a:rPr lang="ru-RU" dirty="0" smtClean="0"/>
              <a:t>Тест прошел</a:t>
            </a:r>
            <a:endParaRPr lang="en-US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186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131D20-B369-4968-9DD2-85A7EE4E1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586942-7A8F-47EC-AF33-2FD12164CA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F9D39EA-6753-4A1E-9A89-5BC9B2F2D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006549E-34F9-4EAF-BD4E-EC1D25E6B3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ED91554-E0F5-4B4A-A107-84B62ADB5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5146866-F00A-45BC-82C8-AACDB13D9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F4CCD2C-E867-4443-8D31-0835285CE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295DD07-A2C3-4CBD-905F-5345EE924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 </a:t>
            </a:r>
            <a:r>
              <a:rPr lang="ru-RU" dirty="0" smtClean="0"/>
              <a:t>на примере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15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Хорошо… но откуда взять тест?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081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20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9B86B7F-5226-4123-B8B5-0AB58598AB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D9B86B7F-5226-4123-B8B5-0AB58598AB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4E5928-A86C-486D-948B-F05D6D94F9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2D4E5928-A86C-486D-948B-F05D6D94F9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AD5F25-15F4-4FC4-A3B3-008763FE32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F8AD5F25-15F4-4FC4-A3B3-008763FE32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70DE83-A0A2-4E4D-983F-16FB0082F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6570DE83-A0A2-4E4D-983F-16FB0082F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457F49-22B0-48EE-9608-5014171E8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56457F49-22B0-48EE-9608-5014171E8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CC47ED-2FE7-4705-9A63-56658A63D9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CFCC47ED-2FE7-4705-9A63-56658A63D9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Начнем с задачи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</a:t>
            </a:r>
            <a:r>
              <a:rPr lang="ru-RU" dirty="0" smtClean="0"/>
              <a:t>риложение </a:t>
            </a:r>
            <a:r>
              <a:rPr lang="ru-RU" dirty="0"/>
              <a:t>для каталогизации информации о хранимых в библиотеке объектах (книги, газеты и патенты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Приложение </a:t>
            </a:r>
            <a:r>
              <a:rPr lang="ru-RU" dirty="0"/>
              <a:t>должно реализовывать следующий функционал:</a:t>
            </a:r>
          </a:p>
          <a:p>
            <a:r>
              <a:rPr lang="ru-RU" dirty="0"/>
              <a:t>Добавление записей в каталог</a:t>
            </a:r>
          </a:p>
          <a:p>
            <a:r>
              <a:rPr lang="ru-RU" dirty="0"/>
              <a:t>Удаление записей из каталога</a:t>
            </a:r>
          </a:p>
          <a:p>
            <a:r>
              <a:rPr lang="ru-RU" dirty="0"/>
              <a:t>Просмотр каталога, отдельно по каждому виду хранимых объектов</a:t>
            </a:r>
          </a:p>
          <a:p>
            <a:r>
              <a:rPr lang="ru-RU" dirty="0" smtClean="0"/>
              <a:t>Сортировка </a:t>
            </a:r>
            <a:r>
              <a:rPr lang="ru-RU" dirty="0"/>
              <a:t>всех выводимых </a:t>
            </a:r>
            <a:r>
              <a:rPr lang="ru-RU" dirty="0" smtClean="0"/>
              <a:t>списков </a:t>
            </a:r>
            <a:r>
              <a:rPr lang="ru-RU" dirty="0"/>
              <a:t>по году выпуска в прямом и обратном </a:t>
            </a:r>
            <a:r>
              <a:rPr lang="ru-RU" dirty="0" smtClean="0"/>
              <a:t>порядке</a:t>
            </a:r>
          </a:p>
          <a:p>
            <a:r>
              <a:rPr lang="ru-RU" dirty="0" smtClean="0"/>
              <a:t>…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65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Переформулируем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181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494998" y="3734602"/>
            <a:ext cx="2656573" cy="34651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2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2ADC1D-A0DB-4468-BA60-E7696B0FBE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72ADC1D-A0DB-4468-BA60-E7696B0FBE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5C69D1-EBFB-464E-A786-6F750907CB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8C5C69D1-EBFB-464E-A786-6F750907CB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FD476F-3203-4565-9DCC-52DA4FD338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41FD476F-3203-4565-9DCC-52DA4FD338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3A3DA0-0B5F-40CD-A00B-06766B04B8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5D3A3DA0-0B5F-40CD-A00B-06766B04B8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8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334</TotalTime>
  <Words>456</Words>
  <Application>Microsoft Office PowerPoint</Application>
  <PresentationFormat>Широкоэкранный</PresentationFormat>
  <Paragraphs>92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Разработка (проектирование) через тестирование</vt:lpstr>
      <vt:lpstr>Agenda</vt:lpstr>
      <vt:lpstr>От модульных тестов к TDD</vt:lpstr>
      <vt:lpstr>Workflow обычных модульных тестов</vt:lpstr>
      <vt:lpstr>Workflow в TDD</vt:lpstr>
      <vt:lpstr>TDD на примере</vt:lpstr>
      <vt:lpstr>Хорошо… но откуда взять тест?</vt:lpstr>
      <vt:lpstr>Начнем с задачи</vt:lpstr>
      <vt:lpstr>Переформулируем</vt:lpstr>
      <vt:lpstr>Тест как начало</vt:lpstr>
      <vt:lpstr>Движемся маленькими шагами…</vt:lpstr>
      <vt:lpstr>Повторяем и рефакторим</vt:lpstr>
      <vt:lpstr>Что нам это даёт?</vt:lpstr>
      <vt:lpstr>Что нам это даёт?</vt:lpstr>
      <vt:lpstr>TDD только для модульных тестов и новой функциональности?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(проектирование) через тестирование</dc:title>
  <dc:creator>Михаил Романов</dc:creator>
  <cp:lastModifiedBy>Михаил Романов</cp:lastModifiedBy>
  <cp:revision>24</cp:revision>
  <dcterms:created xsi:type="dcterms:W3CDTF">2024-08-10T08:49:15Z</dcterms:created>
  <dcterms:modified xsi:type="dcterms:W3CDTF">2024-08-10T15:56:05Z</dcterms:modified>
</cp:coreProperties>
</file>