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9" r:id="rId3"/>
    <p:sldId id="257" r:id="rId4"/>
    <p:sldId id="286" r:id="rId5"/>
    <p:sldId id="260" r:id="rId6"/>
    <p:sldId id="270" r:id="rId7"/>
    <p:sldId id="271" r:id="rId8"/>
    <p:sldId id="272" r:id="rId9"/>
    <p:sldId id="273" r:id="rId10"/>
    <p:sldId id="276" r:id="rId11"/>
    <p:sldId id="310" r:id="rId12"/>
    <p:sldId id="275" r:id="rId13"/>
    <p:sldId id="277" r:id="rId14"/>
    <p:sldId id="278" r:id="rId15"/>
    <p:sldId id="279" r:id="rId16"/>
    <p:sldId id="280" r:id="rId17"/>
    <p:sldId id="281" r:id="rId18"/>
    <p:sldId id="314" r:id="rId19"/>
    <p:sldId id="282" r:id="rId20"/>
    <p:sldId id="283" r:id="rId21"/>
    <p:sldId id="284" r:id="rId22"/>
    <p:sldId id="285" r:id="rId23"/>
    <p:sldId id="297" r:id="rId24"/>
    <p:sldId id="306" r:id="rId25"/>
    <p:sldId id="311" r:id="rId26"/>
    <p:sldId id="301" r:id="rId27"/>
    <p:sldId id="298" r:id="rId28"/>
    <p:sldId id="308" r:id="rId29"/>
    <p:sldId id="305" r:id="rId30"/>
    <p:sldId id="259" r:id="rId31"/>
    <p:sldId id="315" r:id="rId32"/>
    <p:sldId id="289" r:id="rId33"/>
    <p:sldId id="312" r:id="rId34"/>
    <p:sldId id="296" r:id="rId35"/>
    <p:sldId id="290" r:id="rId36"/>
    <p:sldId id="313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657211-EFFC-44BA-B6CF-97457393AB23}">
          <p14:sldIdLst>
            <p14:sldId id="256"/>
            <p14:sldId id="309"/>
          </p14:sldIdLst>
        </p14:section>
        <p14:section name="Базовые моменты" id="{3010DC60-0E1B-408F-B3B1-D1707BCD51D2}">
          <p14:sldIdLst>
            <p14:sldId id="257"/>
            <p14:sldId id="286"/>
            <p14:sldId id="260"/>
          </p14:sldIdLst>
        </p14:section>
        <p14:section name="Код, пригодный к тестированию" id="{D7DE4828-93EB-4E1D-B1FD-641616E1BAC7}">
          <p14:sldIdLst>
            <p14:sldId id="270"/>
            <p14:sldId id="271"/>
            <p14:sldId id="272"/>
            <p14:sldId id="273"/>
            <p14:sldId id="276"/>
            <p14:sldId id="310"/>
            <p14:sldId id="275"/>
            <p14:sldId id="277"/>
            <p14:sldId id="278"/>
            <p14:sldId id="279"/>
            <p14:sldId id="280"/>
            <p14:sldId id="281"/>
          </p14:sldIdLst>
        </p14:section>
        <p14:section name="О зависимостях и контейнерах" id="{A8F70738-A1F9-4336-8F3E-BAC5F3DFFD24}">
          <p14:sldIdLst>
            <p14:sldId id="314"/>
            <p14:sldId id="282"/>
            <p14:sldId id="283"/>
            <p14:sldId id="284"/>
            <p14:sldId id="285"/>
          </p14:sldIdLst>
        </p14:section>
        <p14:section name="Рекомендации и &quot;лучшие практики&quot;" id="{2C426E1A-0DE6-4231-8CE8-CAE5B1D245C8}">
          <p14:sldIdLst>
            <p14:sldId id="297"/>
            <p14:sldId id="306"/>
            <p14:sldId id="311"/>
            <p14:sldId id="301"/>
            <p14:sldId id="298"/>
            <p14:sldId id="308"/>
            <p14:sldId id="305"/>
          </p14:sldIdLst>
        </p14:section>
        <p14:section name="Проверка покрытия" id="{07CD1FF2-A19E-4F02-9340-F88AD8240808}">
          <p14:sldIdLst>
            <p14:sldId id="259"/>
            <p14:sldId id="315"/>
            <p14:sldId id="289"/>
            <p14:sldId id="312"/>
          </p14:sldIdLst>
        </p14:section>
        <p14:section name="Писать или не писать…" id="{3F52017F-39B7-4117-AA16-8EA140D4FBBB}">
          <p14:sldIdLst>
            <p14:sldId id="296"/>
            <p14:sldId id="290"/>
          </p14:sldIdLst>
        </p14:section>
        <p14:section name="Summary" id="{FC6222B4-73FC-49FD-B937-E657389C3FC7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C1C60-C253-4E82-B901-87565B648A1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30DB22-2491-461F-AD99-B01AC1CB82D0}">
      <dgm:prSet/>
      <dgm:spPr/>
      <dgm:t>
        <a:bodyPr/>
        <a:lstStyle/>
        <a:p>
          <a:pPr rtl="0"/>
          <a:r>
            <a:rPr lang="ru-RU" dirty="0" smtClean="0"/>
            <a:t>Создают тестируемые объекты</a:t>
          </a:r>
          <a:endParaRPr lang="ru-RU" dirty="0"/>
        </a:p>
      </dgm:t>
    </dgm:pt>
    <dgm:pt modelId="{4E7A6359-10E9-4DC2-893D-57217C4FE60B}" type="parTrans" cxnId="{67EE9CF0-7E92-4890-BFBA-C5A20FF61DF0}">
      <dgm:prSet/>
      <dgm:spPr/>
      <dgm:t>
        <a:bodyPr/>
        <a:lstStyle/>
        <a:p>
          <a:endParaRPr lang="ru-RU"/>
        </a:p>
      </dgm:t>
    </dgm:pt>
    <dgm:pt modelId="{4152C565-828E-4B0A-8302-76BD21F88A9C}" type="sibTrans" cxnId="{67EE9CF0-7E92-4890-BFBA-C5A20FF61DF0}">
      <dgm:prSet/>
      <dgm:spPr/>
      <dgm:t>
        <a:bodyPr/>
        <a:lstStyle/>
        <a:p>
          <a:endParaRPr lang="ru-RU"/>
        </a:p>
      </dgm:t>
    </dgm:pt>
    <dgm:pt modelId="{31DF2FF8-9191-4622-A48C-1BCEA80F0E08}">
      <dgm:prSet/>
      <dgm:spPr/>
      <dgm:t>
        <a:bodyPr/>
        <a:lstStyle/>
        <a:p>
          <a:pPr rtl="0"/>
          <a:r>
            <a:rPr lang="ru-RU" dirty="0" smtClean="0"/>
            <a:t>Вызывают тестируемые методы</a:t>
          </a:r>
          <a:endParaRPr lang="ru-RU" dirty="0"/>
        </a:p>
      </dgm:t>
    </dgm:pt>
    <dgm:pt modelId="{9DE306D6-E7A8-4D43-A854-D799EC412E31}" type="parTrans" cxnId="{230E0CC3-FC3C-4D7F-8F70-2ABD011E6E85}">
      <dgm:prSet/>
      <dgm:spPr/>
      <dgm:t>
        <a:bodyPr/>
        <a:lstStyle/>
        <a:p>
          <a:endParaRPr lang="ru-RU"/>
        </a:p>
      </dgm:t>
    </dgm:pt>
    <dgm:pt modelId="{5FB9AE24-BEA6-404E-88A1-3665A3B9CB8F}" type="sibTrans" cxnId="{230E0CC3-FC3C-4D7F-8F70-2ABD011E6E85}">
      <dgm:prSet/>
      <dgm:spPr/>
      <dgm:t>
        <a:bodyPr/>
        <a:lstStyle/>
        <a:p>
          <a:endParaRPr lang="ru-RU"/>
        </a:p>
      </dgm:t>
    </dgm:pt>
    <dgm:pt modelId="{01ACE46B-F2A3-4CE9-9A69-96F0E816E7CB}">
      <dgm:prSet/>
      <dgm:spPr/>
      <dgm:t>
        <a:bodyPr/>
        <a:lstStyle/>
        <a:p>
          <a:pPr rtl="0"/>
          <a:r>
            <a:rPr lang="ru-RU" dirty="0" smtClean="0"/>
            <a:t>Проверяют результат:  </a:t>
          </a:r>
        </a:p>
        <a:p>
          <a:pPr rtl="0"/>
          <a:r>
            <a:rPr lang="ru-RU" dirty="0" smtClean="0"/>
            <a:t>- возвращаемое значение</a:t>
          </a:r>
        </a:p>
        <a:p>
          <a:pPr rtl="0"/>
          <a:r>
            <a:rPr lang="ru-RU" dirty="0" smtClean="0"/>
            <a:t>- состояние объекта</a:t>
          </a:r>
          <a:endParaRPr lang="ru-RU" dirty="0"/>
        </a:p>
      </dgm:t>
    </dgm:pt>
    <dgm:pt modelId="{0FF7C141-AB6F-407C-BD3C-FA58076A3E1E}" type="parTrans" cxnId="{7840AB4B-A0BA-4698-9BE7-163BA5951D58}">
      <dgm:prSet/>
      <dgm:spPr/>
      <dgm:t>
        <a:bodyPr/>
        <a:lstStyle/>
        <a:p>
          <a:endParaRPr lang="ru-RU"/>
        </a:p>
      </dgm:t>
    </dgm:pt>
    <dgm:pt modelId="{732DA901-0A5D-43DA-9C97-9BADA0CFD154}" type="sibTrans" cxnId="{7840AB4B-A0BA-4698-9BE7-163BA5951D58}">
      <dgm:prSet/>
      <dgm:spPr/>
      <dgm:t>
        <a:bodyPr/>
        <a:lstStyle/>
        <a:p>
          <a:endParaRPr lang="ru-RU"/>
        </a:p>
      </dgm:t>
    </dgm:pt>
    <dgm:pt modelId="{E63AA5AA-6A17-49DF-9F1C-07472BCBD98A}" type="pres">
      <dgm:prSet presAssocID="{AF5C1C60-C253-4E82-B901-87565B648A1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61D16B7-C7E2-460A-B97D-CB30BC587852}" type="pres">
      <dgm:prSet presAssocID="{AF5C1C60-C253-4E82-B901-87565B648A10}" presName="dummyMaxCanvas" presStyleCnt="0">
        <dgm:presLayoutVars/>
      </dgm:prSet>
      <dgm:spPr/>
    </dgm:pt>
    <dgm:pt modelId="{086D2284-BD4E-4AF9-B00A-C9648B4A6C12}" type="pres">
      <dgm:prSet presAssocID="{AF5C1C60-C253-4E82-B901-87565B648A1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BFD260-6D5B-43B5-85A9-F97FE13B5C4E}" type="pres">
      <dgm:prSet presAssocID="{AF5C1C60-C253-4E82-B901-87565B648A1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CB89E-5B18-4F89-8C09-B2F0AA4CE94C}" type="pres">
      <dgm:prSet presAssocID="{AF5C1C60-C253-4E82-B901-87565B648A1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C9E799-0683-4DDE-ACFF-C29B0FDA1C83}" type="pres">
      <dgm:prSet presAssocID="{AF5C1C60-C253-4E82-B901-87565B648A1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FD067B-7254-4E0B-B282-B8E9499750BF}" type="pres">
      <dgm:prSet presAssocID="{AF5C1C60-C253-4E82-B901-87565B648A1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714C5C-FBC7-417F-8507-2F0E6C47318B}" type="pres">
      <dgm:prSet presAssocID="{AF5C1C60-C253-4E82-B901-87565B648A1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7ACA56-397F-49B0-ADA6-D55AD6EBF11E}" type="pres">
      <dgm:prSet presAssocID="{AF5C1C60-C253-4E82-B901-87565B648A1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B6BB9E-4C94-4997-A753-1D1C01E1D068}" type="pres">
      <dgm:prSet presAssocID="{AF5C1C60-C253-4E82-B901-87565B648A1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DA130C3-05E8-4E0E-AEBC-35A949EA7D3C}" type="presOf" srcId="{5FB9AE24-BEA6-404E-88A1-3665A3B9CB8F}" destId="{58FD067B-7254-4E0B-B282-B8E9499750BF}" srcOrd="0" destOrd="0" presId="urn:microsoft.com/office/officeart/2005/8/layout/vProcess5"/>
    <dgm:cxn modelId="{0DAA1344-B911-4FB6-BA1E-4031171A5A81}" type="presOf" srcId="{8930DB22-2491-461F-AD99-B01AC1CB82D0}" destId="{1E714C5C-FBC7-417F-8507-2F0E6C47318B}" srcOrd="1" destOrd="0" presId="urn:microsoft.com/office/officeart/2005/8/layout/vProcess5"/>
    <dgm:cxn modelId="{6E533AF0-7A91-4308-8AEE-741C20711F04}" type="presOf" srcId="{31DF2FF8-9191-4622-A48C-1BCEA80F0E08}" destId="{58BFD260-6D5B-43B5-85A9-F97FE13B5C4E}" srcOrd="0" destOrd="0" presId="urn:microsoft.com/office/officeart/2005/8/layout/vProcess5"/>
    <dgm:cxn modelId="{30CE1528-543E-4C5D-B9B2-AFFF18FE44DB}" type="presOf" srcId="{01ACE46B-F2A3-4CE9-9A69-96F0E816E7CB}" destId="{4FB6BB9E-4C94-4997-A753-1D1C01E1D068}" srcOrd="1" destOrd="0" presId="urn:microsoft.com/office/officeart/2005/8/layout/vProcess5"/>
    <dgm:cxn modelId="{77964010-2A4F-4C22-AFDC-E838B67DBA79}" type="presOf" srcId="{01ACE46B-F2A3-4CE9-9A69-96F0E816E7CB}" destId="{23FCB89E-5B18-4F89-8C09-B2F0AA4CE94C}" srcOrd="0" destOrd="0" presId="urn:microsoft.com/office/officeart/2005/8/layout/vProcess5"/>
    <dgm:cxn modelId="{67EE9CF0-7E92-4890-BFBA-C5A20FF61DF0}" srcId="{AF5C1C60-C253-4E82-B901-87565B648A10}" destId="{8930DB22-2491-461F-AD99-B01AC1CB82D0}" srcOrd="0" destOrd="0" parTransId="{4E7A6359-10E9-4DC2-893D-57217C4FE60B}" sibTransId="{4152C565-828E-4B0A-8302-76BD21F88A9C}"/>
    <dgm:cxn modelId="{7840AB4B-A0BA-4698-9BE7-163BA5951D58}" srcId="{AF5C1C60-C253-4E82-B901-87565B648A10}" destId="{01ACE46B-F2A3-4CE9-9A69-96F0E816E7CB}" srcOrd="2" destOrd="0" parTransId="{0FF7C141-AB6F-407C-BD3C-FA58076A3E1E}" sibTransId="{732DA901-0A5D-43DA-9C97-9BADA0CFD154}"/>
    <dgm:cxn modelId="{2F9EC011-ACBA-478B-A214-9A137CE520D6}" type="presOf" srcId="{AF5C1C60-C253-4E82-B901-87565B648A10}" destId="{E63AA5AA-6A17-49DF-9F1C-07472BCBD98A}" srcOrd="0" destOrd="0" presId="urn:microsoft.com/office/officeart/2005/8/layout/vProcess5"/>
    <dgm:cxn modelId="{22E510BE-5B17-4806-A4B2-641655CC5C44}" type="presOf" srcId="{31DF2FF8-9191-4622-A48C-1BCEA80F0E08}" destId="{4D7ACA56-397F-49B0-ADA6-D55AD6EBF11E}" srcOrd="1" destOrd="0" presId="urn:microsoft.com/office/officeart/2005/8/layout/vProcess5"/>
    <dgm:cxn modelId="{230E0CC3-FC3C-4D7F-8F70-2ABD011E6E85}" srcId="{AF5C1C60-C253-4E82-B901-87565B648A10}" destId="{31DF2FF8-9191-4622-A48C-1BCEA80F0E08}" srcOrd="1" destOrd="0" parTransId="{9DE306D6-E7A8-4D43-A854-D799EC412E31}" sibTransId="{5FB9AE24-BEA6-404E-88A1-3665A3B9CB8F}"/>
    <dgm:cxn modelId="{F5DF4379-4F2B-4E30-9E9B-D6A5BC21F084}" type="presOf" srcId="{8930DB22-2491-461F-AD99-B01AC1CB82D0}" destId="{086D2284-BD4E-4AF9-B00A-C9648B4A6C12}" srcOrd="0" destOrd="0" presId="urn:microsoft.com/office/officeart/2005/8/layout/vProcess5"/>
    <dgm:cxn modelId="{57DB96A0-23BE-4AB7-8105-5DDE7296ED72}" type="presOf" srcId="{4152C565-828E-4B0A-8302-76BD21F88A9C}" destId="{C3C9E799-0683-4DDE-ACFF-C29B0FDA1C83}" srcOrd="0" destOrd="0" presId="urn:microsoft.com/office/officeart/2005/8/layout/vProcess5"/>
    <dgm:cxn modelId="{2B77EAF6-F01A-4A29-B1C4-B47105EE8D08}" type="presParOf" srcId="{E63AA5AA-6A17-49DF-9F1C-07472BCBD98A}" destId="{161D16B7-C7E2-460A-B97D-CB30BC587852}" srcOrd="0" destOrd="0" presId="urn:microsoft.com/office/officeart/2005/8/layout/vProcess5"/>
    <dgm:cxn modelId="{F8057BAB-2D61-45EF-901E-2AC21E9ABFC7}" type="presParOf" srcId="{E63AA5AA-6A17-49DF-9F1C-07472BCBD98A}" destId="{086D2284-BD4E-4AF9-B00A-C9648B4A6C12}" srcOrd="1" destOrd="0" presId="urn:microsoft.com/office/officeart/2005/8/layout/vProcess5"/>
    <dgm:cxn modelId="{A905A0A3-BDFA-44FD-8311-80DEE58A5925}" type="presParOf" srcId="{E63AA5AA-6A17-49DF-9F1C-07472BCBD98A}" destId="{58BFD260-6D5B-43B5-85A9-F97FE13B5C4E}" srcOrd="2" destOrd="0" presId="urn:microsoft.com/office/officeart/2005/8/layout/vProcess5"/>
    <dgm:cxn modelId="{DCC78893-8764-48DC-AAE3-200CF043942A}" type="presParOf" srcId="{E63AA5AA-6A17-49DF-9F1C-07472BCBD98A}" destId="{23FCB89E-5B18-4F89-8C09-B2F0AA4CE94C}" srcOrd="3" destOrd="0" presId="urn:microsoft.com/office/officeart/2005/8/layout/vProcess5"/>
    <dgm:cxn modelId="{915DC942-2193-42BB-BE83-722DA80C7C29}" type="presParOf" srcId="{E63AA5AA-6A17-49DF-9F1C-07472BCBD98A}" destId="{C3C9E799-0683-4DDE-ACFF-C29B0FDA1C83}" srcOrd="4" destOrd="0" presId="urn:microsoft.com/office/officeart/2005/8/layout/vProcess5"/>
    <dgm:cxn modelId="{39443AAF-13A8-4D8F-AA94-73EDB822B2A4}" type="presParOf" srcId="{E63AA5AA-6A17-49DF-9F1C-07472BCBD98A}" destId="{58FD067B-7254-4E0B-B282-B8E9499750BF}" srcOrd="5" destOrd="0" presId="urn:microsoft.com/office/officeart/2005/8/layout/vProcess5"/>
    <dgm:cxn modelId="{73DF8154-C68B-4DD7-BDF1-A3A238BF438C}" type="presParOf" srcId="{E63AA5AA-6A17-49DF-9F1C-07472BCBD98A}" destId="{1E714C5C-FBC7-417F-8507-2F0E6C47318B}" srcOrd="6" destOrd="0" presId="urn:microsoft.com/office/officeart/2005/8/layout/vProcess5"/>
    <dgm:cxn modelId="{E9EDB39A-291D-4FA3-B72D-A92AA3F2EB7A}" type="presParOf" srcId="{E63AA5AA-6A17-49DF-9F1C-07472BCBD98A}" destId="{4D7ACA56-397F-49B0-ADA6-D55AD6EBF11E}" srcOrd="7" destOrd="0" presId="urn:microsoft.com/office/officeart/2005/8/layout/vProcess5"/>
    <dgm:cxn modelId="{5C07DC26-500C-4F91-825D-313F41FF538A}" type="presParOf" srcId="{E63AA5AA-6A17-49DF-9F1C-07472BCBD98A}" destId="{4FB6BB9E-4C94-4997-A753-1D1C01E1D06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CDF06-D1FA-40D6-99D2-7F2AC9A9ACC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5903ED-9312-4218-A7AE-2D4BBF48D403}">
      <dgm:prSet/>
      <dgm:spPr/>
      <dgm:t>
        <a:bodyPr/>
        <a:lstStyle/>
        <a:p>
          <a:pPr rtl="0"/>
          <a:r>
            <a:rPr lang="ru-RU" dirty="0" smtClean="0"/>
            <a:t>Все публичные методы (и свойства</a:t>
          </a:r>
          <a:r>
            <a:rPr lang="ru-RU" b="0" dirty="0" smtClean="0"/>
            <a:t>)</a:t>
          </a:r>
          <a:r>
            <a:rPr lang="ru-RU" dirty="0" smtClean="0"/>
            <a:t> </a:t>
          </a:r>
          <a:r>
            <a:rPr lang="ru-RU" b="1" dirty="0" smtClean="0"/>
            <a:t>с логикой</a:t>
          </a:r>
          <a:endParaRPr lang="ru-RU" dirty="0"/>
        </a:p>
      </dgm:t>
    </dgm:pt>
    <dgm:pt modelId="{4973243E-F69F-4D03-8B0B-1ABF0CB0F812}" type="parTrans" cxnId="{9E1EC46A-FC78-41B5-B118-C6CCD7D8C912}">
      <dgm:prSet/>
      <dgm:spPr/>
      <dgm:t>
        <a:bodyPr/>
        <a:lstStyle/>
        <a:p>
          <a:endParaRPr lang="ru-RU"/>
        </a:p>
      </dgm:t>
    </dgm:pt>
    <dgm:pt modelId="{57F8B8F3-B318-4000-8DFD-F70607A09FA3}" type="sibTrans" cxnId="{9E1EC46A-FC78-41B5-B118-C6CCD7D8C912}">
      <dgm:prSet/>
      <dgm:spPr/>
      <dgm:t>
        <a:bodyPr/>
        <a:lstStyle/>
        <a:p>
          <a:endParaRPr lang="ru-RU"/>
        </a:p>
      </dgm:t>
    </dgm:pt>
    <dgm:pt modelId="{62E6B666-6207-44BC-85B4-0AA7C13E874C}">
      <dgm:prSet/>
      <dgm:spPr/>
      <dgm:t>
        <a:bodyPr/>
        <a:lstStyle/>
        <a:p>
          <a:pPr rtl="0"/>
          <a:r>
            <a:rPr lang="ru-RU" smtClean="0"/>
            <a:t>Типичные операции (позитивные сценарии)</a:t>
          </a:r>
          <a:endParaRPr lang="ru-RU"/>
        </a:p>
      </dgm:t>
    </dgm:pt>
    <dgm:pt modelId="{7DA85E58-4AAF-4BD5-80EF-A328D59E9731}" type="parTrans" cxnId="{F1655815-0C52-4BEE-906D-290BD8B921E7}">
      <dgm:prSet/>
      <dgm:spPr/>
      <dgm:t>
        <a:bodyPr/>
        <a:lstStyle/>
        <a:p>
          <a:endParaRPr lang="ru-RU"/>
        </a:p>
      </dgm:t>
    </dgm:pt>
    <dgm:pt modelId="{87194963-9A6D-4DEB-A52F-749156E817B9}" type="sibTrans" cxnId="{F1655815-0C52-4BEE-906D-290BD8B921E7}">
      <dgm:prSet/>
      <dgm:spPr/>
      <dgm:t>
        <a:bodyPr/>
        <a:lstStyle/>
        <a:p>
          <a:endParaRPr lang="ru-RU"/>
        </a:p>
      </dgm:t>
    </dgm:pt>
    <dgm:pt modelId="{373083B0-BFB5-4437-8FE3-E0AE7B3DDDB0}">
      <dgm:prSet/>
      <dgm:spPr/>
      <dgm:t>
        <a:bodyPr/>
        <a:lstStyle/>
        <a:p>
          <a:pPr rtl="0"/>
          <a:r>
            <a:rPr lang="ru-RU" smtClean="0"/>
            <a:t>Проверки граничных значений</a:t>
          </a:r>
          <a:endParaRPr lang="ru-RU"/>
        </a:p>
      </dgm:t>
    </dgm:pt>
    <dgm:pt modelId="{3456FFF7-1CFD-4830-983C-7687197B53EF}" type="parTrans" cxnId="{0227EC5E-0CF1-4B1B-93F3-D260BD892443}">
      <dgm:prSet/>
      <dgm:spPr/>
      <dgm:t>
        <a:bodyPr/>
        <a:lstStyle/>
        <a:p>
          <a:endParaRPr lang="ru-RU"/>
        </a:p>
      </dgm:t>
    </dgm:pt>
    <dgm:pt modelId="{7159D9B5-58E4-4FC0-9FF8-B3CED191091D}" type="sibTrans" cxnId="{0227EC5E-0CF1-4B1B-93F3-D260BD892443}">
      <dgm:prSet/>
      <dgm:spPr/>
      <dgm:t>
        <a:bodyPr/>
        <a:lstStyle/>
        <a:p>
          <a:endParaRPr lang="ru-RU"/>
        </a:p>
      </dgm:t>
    </dgm:pt>
    <dgm:pt modelId="{412BAA25-9D9A-4128-AF96-D7CABEA5B538}">
      <dgm:prSet/>
      <dgm:spPr/>
      <dgm:t>
        <a:bodyPr/>
        <a:lstStyle/>
        <a:p>
          <a:pPr rtl="0"/>
          <a:r>
            <a:rPr lang="ru-RU" dirty="0" smtClean="0"/>
            <a:t>Проверки на недопустимые значения (выход за границы)</a:t>
          </a:r>
          <a:endParaRPr lang="ru-RU" dirty="0"/>
        </a:p>
      </dgm:t>
    </dgm:pt>
    <dgm:pt modelId="{C67ED014-FB74-42B4-A21E-B4435CA0A161}" type="parTrans" cxnId="{F3B57E09-0C48-4AF3-8CB1-AE8438801895}">
      <dgm:prSet/>
      <dgm:spPr/>
      <dgm:t>
        <a:bodyPr/>
        <a:lstStyle/>
        <a:p>
          <a:endParaRPr lang="ru-RU"/>
        </a:p>
      </dgm:t>
    </dgm:pt>
    <dgm:pt modelId="{B4C7115C-3C0F-4EFE-9822-E98B7B8EA065}" type="sibTrans" cxnId="{F3B57E09-0C48-4AF3-8CB1-AE8438801895}">
      <dgm:prSet/>
      <dgm:spPr/>
      <dgm:t>
        <a:bodyPr/>
        <a:lstStyle/>
        <a:p>
          <a:endParaRPr lang="ru-RU"/>
        </a:p>
      </dgm:t>
    </dgm:pt>
    <dgm:pt modelId="{7423B115-7940-4F91-AAD6-8BB5C8412826}">
      <dgm:prSet/>
      <dgm:spPr/>
      <dgm:t>
        <a:bodyPr/>
        <a:lstStyle/>
        <a:p>
          <a:pPr rtl="0"/>
          <a:r>
            <a:rPr lang="ru-RU" smtClean="0"/>
            <a:t>Прочие </a:t>
          </a:r>
          <a:r>
            <a:rPr lang="en-US" smtClean="0"/>
            <a:t>exceptional </a:t>
          </a:r>
          <a:r>
            <a:rPr lang="ru-RU" smtClean="0"/>
            <a:t>сценарии (если есть)</a:t>
          </a:r>
          <a:endParaRPr lang="ru-RU"/>
        </a:p>
      </dgm:t>
    </dgm:pt>
    <dgm:pt modelId="{D66DB6AB-9C94-4CDA-80A4-592D33E4E654}" type="parTrans" cxnId="{F3B0BAEE-7E0A-4334-A509-689BFBD40B9E}">
      <dgm:prSet/>
      <dgm:spPr/>
      <dgm:t>
        <a:bodyPr/>
        <a:lstStyle/>
        <a:p>
          <a:endParaRPr lang="ru-RU"/>
        </a:p>
      </dgm:t>
    </dgm:pt>
    <dgm:pt modelId="{F84CAA0D-4C8C-445F-A9B6-0FFC31DEA394}" type="sibTrans" cxnId="{F3B0BAEE-7E0A-4334-A509-689BFBD40B9E}">
      <dgm:prSet/>
      <dgm:spPr/>
      <dgm:t>
        <a:bodyPr/>
        <a:lstStyle/>
        <a:p>
          <a:endParaRPr lang="ru-RU"/>
        </a:p>
      </dgm:t>
    </dgm:pt>
    <dgm:pt modelId="{A1323472-2AC4-4913-B3D4-F2EF5D780282}" type="pres">
      <dgm:prSet presAssocID="{E97CDF06-D1FA-40D6-99D2-7F2AC9A9ACC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60034667-6C30-41ED-B88A-83A1393233CD}" type="pres">
      <dgm:prSet presAssocID="{F55903ED-9312-4218-A7AE-2D4BBF48D403}" presName="thickLine" presStyleLbl="alignNode1" presStyleIdx="0" presStyleCnt="1"/>
      <dgm:spPr/>
    </dgm:pt>
    <dgm:pt modelId="{6FAAEFEE-6291-4F16-8B34-E9B2FACEF3A4}" type="pres">
      <dgm:prSet presAssocID="{F55903ED-9312-4218-A7AE-2D4BBF48D403}" presName="horz1" presStyleCnt="0"/>
      <dgm:spPr/>
    </dgm:pt>
    <dgm:pt modelId="{BB5C7B8D-5B4D-4B70-B295-DF5097E82447}" type="pres">
      <dgm:prSet presAssocID="{F55903ED-9312-4218-A7AE-2D4BBF48D403}" presName="tx1" presStyleLbl="revTx" presStyleIdx="0" presStyleCnt="5"/>
      <dgm:spPr/>
      <dgm:t>
        <a:bodyPr/>
        <a:lstStyle/>
        <a:p>
          <a:endParaRPr lang="ru-RU"/>
        </a:p>
      </dgm:t>
    </dgm:pt>
    <dgm:pt modelId="{54D2E715-C350-4636-ADDC-D459AB7D0BE9}" type="pres">
      <dgm:prSet presAssocID="{F55903ED-9312-4218-A7AE-2D4BBF48D403}" presName="vert1" presStyleCnt="0"/>
      <dgm:spPr/>
    </dgm:pt>
    <dgm:pt modelId="{82CBF769-B965-4DA2-918E-9F5C20FC432A}" type="pres">
      <dgm:prSet presAssocID="{62E6B666-6207-44BC-85B4-0AA7C13E874C}" presName="vertSpace2a" presStyleCnt="0"/>
      <dgm:spPr/>
    </dgm:pt>
    <dgm:pt modelId="{6E206B1C-76F3-4C85-80A0-F3458F58ED85}" type="pres">
      <dgm:prSet presAssocID="{62E6B666-6207-44BC-85B4-0AA7C13E874C}" presName="horz2" presStyleCnt="0"/>
      <dgm:spPr/>
    </dgm:pt>
    <dgm:pt modelId="{C9408AC9-0F0D-4069-959F-37CA21354D23}" type="pres">
      <dgm:prSet presAssocID="{62E6B666-6207-44BC-85B4-0AA7C13E874C}" presName="horzSpace2" presStyleCnt="0"/>
      <dgm:spPr/>
    </dgm:pt>
    <dgm:pt modelId="{F674B6B9-2B1B-48ED-B748-EC72007CDEE1}" type="pres">
      <dgm:prSet presAssocID="{62E6B666-6207-44BC-85B4-0AA7C13E874C}" presName="tx2" presStyleLbl="revTx" presStyleIdx="1" presStyleCnt="5"/>
      <dgm:spPr/>
      <dgm:t>
        <a:bodyPr/>
        <a:lstStyle/>
        <a:p>
          <a:endParaRPr lang="ru-RU"/>
        </a:p>
      </dgm:t>
    </dgm:pt>
    <dgm:pt modelId="{49E989A1-9E66-4510-94D6-6312B8630464}" type="pres">
      <dgm:prSet presAssocID="{62E6B666-6207-44BC-85B4-0AA7C13E874C}" presName="vert2" presStyleCnt="0"/>
      <dgm:spPr/>
    </dgm:pt>
    <dgm:pt modelId="{82B3C363-05A5-4897-AFED-76463109CF50}" type="pres">
      <dgm:prSet presAssocID="{62E6B666-6207-44BC-85B4-0AA7C13E874C}" presName="thinLine2b" presStyleLbl="callout" presStyleIdx="0" presStyleCnt="4"/>
      <dgm:spPr/>
    </dgm:pt>
    <dgm:pt modelId="{00D360C6-AE26-48A8-975C-12912A32411A}" type="pres">
      <dgm:prSet presAssocID="{62E6B666-6207-44BC-85B4-0AA7C13E874C}" presName="vertSpace2b" presStyleCnt="0"/>
      <dgm:spPr/>
    </dgm:pt>
    <dgm:pt modelId="{164DEA29-A0D0-4B8B-B6B2-903D6E7BB1F5}" type="pres">
      <dgm:prSet presAssocID="{373083B0-BFB5-4437-8FE3-E0AE7B3DDDB0}" presName="horz2" presStyleCnt="0"/>
      <dgm:spPr/>
    </dgm:pt>
    <dgm:pt modelId="{45375D0C-5411-45F0-BAD2-CFA9BAA1890E}" type="pres">
      <dgm:prSet presAssocID="{373083B0-BFB5-4437-8FE3-E0AE7B3DDDB0}" presName="horzSpace2" presStyleCnt="0"/>
      <dgm:spPr/>
    </dgm:pt>
    <dgm:pt modelId="{B3519DE1-3942-47CB-A9C2-F81935321F25}" type="pres">
      <dgm:prSet presAssocID="{373083B0-BFB5-4437-8FE3-E0AE7B3DDDB0}" presName="tx2" presStyleLbl="revTx" presStyleIdx="2" presStyleCnt="5"/>
      <dgm:spPr/>
      <dgm:t>
        <a:bodyPr/>
        <a:lstStyle/>
        <a:p>
          <a:endParaRPr lang="ru-RU"/>
        </a:p>
      </dgm:t>
    </dgm:pt>
    <dgm:pt modelId="{C0E90080-3035-4906-8081-680A573540AC}" type="pres">
      <dgm:prSet presAssocID="{373083B0-BFB5-4437-8FE3-E0AE7B3DDDB0}" presName="vert2" presStyleCnt="0"/>
      <dgm:spPr/>
    </dgm:pt>
    <dgm:pt modelId="{889DF377-BD86-4B74-B31C-AD1B39832FC5}" type="pres">
      <dgm:prSet presAssocID="{373083B0-BFB5-4437-8FE3-E0AE7B3DDDB0}" presName="thinLine2b" presStyleLbl="callout" presStyleIdx="1" presStyleCnt="4"/>
      <dgm:spPr/>
    </dgm:pt>
    <dgm:pt modelId="{77F58033-97C6-487F-91F6-0F967133F77C}" type="pres">
      <dgm:prSet presAssocID="{373083B0-BFB5-4437-8FE3-E0AE7B3DDDB0}" presName="vertSpace2b" presStyleCnt="0"/>
      <dgm:spPr/>
    </dgm:pt>
    <dgm:pt modelId="{05F1B83E-A47B-419B-91E5-439C2E8F6F0A}" type="pres">
      <dgm:prSet presAssocID="{412BAA25-9D9A-4128-AF96-D7CABEA5B538}" presName="horz2" presStyleCnt="0"/>
      <dgm:spPr/>
    </dgm:pt>
    <dgm:pt modelId="{286CF348-CBB7-4F52-B28A-29926359B654}" type="pres">
      <dgm:prSet presAssocID="{412BAA25-9D9A-4128-AF96-D7CABEA5B538}" presName="horzSpace2" presStyleCnt="0"/>
      <dgm:spPr/>
    </dgm:pt>
    <dgm:pt modelId="{EAC1BDD4-7427-4B81-878D-B6A3701B99EC}" type="pres">
      <dgm:prSet presAssocID="{412BAA25-9D9A-4128-AF96-D7CABEA5B538}" presName="tx2" presStyleLbl="revTx" presStyleIdx="3" presStyleCnt="5"/>
      <dgm:spPr/>
      <dgm:t>
        <a:bodyPr/>
        <a:lstStyle/>
        <a:p>
          <a:endParaRPr lang="ru-RU"/>
        </a:p>
      </dgm:t>
    </dgm:pt>
    <dgm:pt modelId="{382A01EE-BE74-4347-952C-F22F2329D1E5}" type="pres">
      <dgm:prSet presAssocID="{412BAA25-9D9A-4128-AF96-D7CABEA5B538}" presName="vert2" presStyleCnt="0"/>
      <dgm:spPr/>
    </dgm:pt>
    <dgm:pt modelId="{E3367213-7C38-42DD-A151-F6B5CCA0DABD}" type="pres">
      <dgm:prSet presAssocID="{412BAA25-9D9A-4128-AF96-D7CABEA5B538}" presName="thinLine2b" presStyleLbl="callout" presStyleIdx="2" presStyleCnt="4"/>
      <dgm:spPr/>
    </dgm:pt>
    <dgm:pt modelId="{91C47922-9F36-48F7-9CD4-37DAD3B4158F}" type="pres">
      <dgm:prSet presAssocID="{412BAA25-9D9A-4128-AF96-D7CABEA5B538}" presName="vertSpace2b" presStyleCnt="0"/>
      <dgm:spPr/>
    </dgm:pt>
    <dgm:pt modelId="{9E12E564-E660-4227-A431-0F8EA7D4842E}" type="pres">
      <dgm:prSet presAssocID="{7423B115-7940-4F91-AAD6-8BB5C8412826}" presName="horz2" presStyleCnt="0"/>
      <dgm:spPr/>
    </dgm:pt>
    <dgm:pt modelId="{14174F6E-396E-421A-947F-9EA4AA5F2FE0}" type="pres">
      <dgm:prSet presAssocID="{7423B115-7940-4F91-AAD6-8BB5C8412826}" presName="horzSpace2" presStyleCnt="0"/>
      <dgm:spPr/>
    </dgm:pt>
    <dgm:pt modelId="{5D48EDB0-E43C-4AB7-9914-603C34AE6BDB}" type="pres">
      <dgm:prSet presAssocID="{7423B115-7940-4F91-AAD6-8BB5C8412826}" presName="tx2" presStyleLbl="revTx" presStyleIdx="4" presStyleCnt="5"/>
      <dgm:spPr/>
      <dgm:t>
        <a:bodyPr/>
        <a:lstStyle/>
        <a:p>
          <a:endParaRPr lang="ru-RU"/>
        </a:p>
      </dgm:t>
    </dgm:pt>
    <dgm:pt modelId="{8A841FE6-25CA-4168-8172-82016A236C97}" type="pres">
      <dgm:prSet presAssocID="{7423B115-7940-4F91-AAD6-8BB5C8412826}" presName="vert2" presStyleCnt="0"/>
      <dgm:spPr/>
    </dgm:pt>
    <dgm:pt modelId="{F906764E-B070-41E2-8261-0C8B17DA3012}" type="pres">
      <dgm:prSet presAssocID="{7423B115-7940-4F91-AAD6-8BB5C8412826}" presName="thinLine2b" presStyleLbl="callout" presStyleIdx="3" presStyleCnt="4"/>
      <dgm:spPr/>
    </dgm:pt>
    <dgm:pt modelId="{23957E2F-11F9-473D-A85A-B77F57D65ED0}" type="pres">
      <dgm:prSet presAssocID="{7423B115-7940-4F91-AAD6-8BB5C8412826}" presName="vertSpace2b" presStyleCnt="0"/>
      <dgm:spPr/>
    </dgm:pt>
  </dgm:ptLst>
  <dgm:cxnLst>
    <dgm:cxn modelId="{F3B0BAEE-7E0A-4334-A509-689BFBD40B9E}" srcId="{F55903ED-9312-4218-A7AE-2D4BBF48D403}" destId="{7423B115-7940-4F91-AAD6-8BB5C8412826}" srcOrd="3" destOrd="0" parTransId="{D66DB6AB-9C94-4CDA-80A4-592D33E4E654}" sibTransId="{F84CAA0D-4C8C-445F-A9B6-0FFC31DEA394}"/>
    <dgm:cxn modelId="{3CA1FB04-59B5-4F50-8043-13AF36AB452A}" type="presOf" srcId="{7423B115-7940-4F91-AAD6-8BB5C8412826}" destId="{5D48EDB0-E43C-4AB7-9914-603C34AE6BDB}" srcOrd="0" destOrd="0" presId="urn:microsoft.com/office/officeart/2008/layout/LinedList"/>
    <dgm:cxn modelId="{7A0B02D9-35D7-46A2-87C4-4B9283295F5C}" type="presOf" srcId="{373083B0-BFB5-4437-8FE3-E0AE7B3DDDB0}" destId="{B3519DE1-3942-47CB-A9C2-F81935321F25}" srcOrd="0" destOrd="0" presId="urn:microsoft.com/office/officeart/2008/layout/LinedList"/>
    <dgm:cxn modelId="{2C89E8F0-D4A2-4581-9E92-CCC32CB767A8}" type="presOf" srcId="{F55903ED-9312-4218-A7AE-2D4BBF48D403}" destId="{BB5C7B8D-5B4D-4B70-B295-DF5097E82447}" srcOrd="0" destOrd="0" presId="urn:microsoft.com/office/officeart/2008/layout/LinedList"/>
    <dgm:cxn modelId="{D7B3BA13-BD4C-4D35-9ED4-97290BDB2A17}" type="presOf" srcId="{412BAA25-9D9A-4128-AF96-D7CABEA5B538}" destId="{EAC1BDD4-7427-4B81-878D-B6A3701B99EC}" srcOrd="0" destOrd="0" presId="urn:microsoft.com/office/officeart/2008/layout/LinedList"/>
    <dgm:cxn modelId="{0227EC5E-0CF1-4B1B-93F3-D260BD892443}" srcId="{F55903ED-9312-4218-A7AE-2D4BBF48D403}" destId="{373083B0-BFB5-4437-8FE3-E0AE7B3DDDB0}" srcOrd="1" destOrd="0" parTransId="{3456FFF7-1CFD-4830-983C-7687197B53EF}" sibTransId="{7159D9B5-58E4-4FC0-9FF8-B3CED191091D}"/>
    <dgm:cxn modelId="{9E1EC46A-FC78-41B5-B118-C6CCD7D8C912}" srcId="{E97CDF06-D1FA-40D6-99D2-7F2AC9A9ACCB}" destId="{F55903ED-9312-4218-A7AE-2D4BBF48D403}" srcOrd="0" destOrd="0" parTransId="{4973243E-F69F-4D03-8B0B-1ABF0CB0F812}" sibTransId="{57F8B8F3-B318-4000-8DFD-F70607A09FA3}"/>
    <dgm:cxn modelId="{832E315E-981C-40EC-A44C-A9C9FC0BBCCB}" type="presOf" srcId="{E97CDF06-D1FA-40D6-99D2-7F2AC9A9ACCB}" destId="{A1323472-2AC4-4913-B3D4-F2EF5D780282}" srcOrd="0" destOrd="0" presId="urn:microsoft.com/office/officeart/2008/layout/LinedList"/>
    <dgm:cxn modelId="{C07192FE-EB5F-40FB-AD15-2C4B4A6F33D1}" type="presOf" srcId="{62E6B666-6207-44BC-85B4-0AA7C13E874C}" destId="{F674B6B9-2B1B-48ED-B748-EC72007CDEE1}" srcOrd="0" destOrd="0" presId="urn:microsoft.com/office/officeart/2008/layout/LinedList"/>
    <dgm:cxn modelId="{F1655815-0C52-4BEE-906D-290BD8B921E7}" srcId="{F55903ED-9312-4218-A7AE-2D4BBF48D403}" destId="{62E6B666-6207-44BC-85B4-0AA7C13E874C}" srcOrd="0" destOrd="0" parTransId="{7DA85E58-4AAF-4BD5-80EF-A328D59E9731}" sibTransId="{87194963-9A6D-4DEB-A52F-749156E817B9}"/>
    <dgm:cxn modelId="{F3B57E09-0C48-4AF3-8CB1-AE8438801895}" srcId="{F55903ED-9312-4218-A7AE-2D4BBF48D403}" destId="{412BAA25-9D9A-4128-AF96-D7CABEA5B538}" srcOrd="2" destOrd="0" parTransId="{C67ED014-FB74-42B4-A21E-B4435CA0A161}" sibTransId="{B4C7115C-3C0F-4EFE-9822-E98B7B8EA065}"/>
    <dgm:cxn modelId="{0BFF65CF-BB72-4341-B7A3-4FE0CF467019}" type="presParOf" srcId="{A1323472-2AC4-4913-B3D4-F2EF5D780282}" destId="{60034667-6C30-41ED-B88A-83A1393233CD}" srcOrd="0" destOrd="0" presId="urn:microsoft.com/office/officeart/2008/layout/LinedList"/>
    <dgm:cxn modelId="{BF3E4D16-6825-4377-BEDD-54BEAB01711D}" type="presParOf" srcId="{A1323472-2AC4-4913-B3D4-F2EF5D780282}" destId="{6FAAEFEE-6291-4F16-8B34-E9B2FACEF3A4}" srcOrd="1" destOrd="0" presId="urn:microsoft.com/office/officeart/2008/layout/LinedList"/>
    <dgm:cxn modelId="{09AF03D3-B3F9-44E7-AC56-920E391E042C}" type="presParOf" srcId="{6FAAEFEE-6291-4F16-8B34-E9B2FACEF3A4}" destId="{BB5C7B8D-5B4D-4B70-B295-DF5097E82447}" srcOrd="0" destOrd="0" presId="urn:microsoft.com/office/officeart/2008/layout/LinedList"/>
    <dgm:cxn modelId="{A673C09B-87DD-41B4-83A4-8957C8BF7055}" type="presParOf" srcId="{6FAAEFEE-6291-4F16-8B34-E9B2FACEF3A4}" destId="{54D2E715-C350-4636-ADDC-D459AB7D0BE9}" srcOrd="1" destOrd="0" presId="urn:microsoft.com/office/officeart/2008/layout/LinedList"/>
    <dgm:cxn modelId="{A2998CBF-E362-4921-8FD5-890CA7CA6A49}" type="presParOf" srcId="{54D2E715-C350-4636-ADDC-D459AB7D0BE9}" destId="{82CBF769-B965-4DA2-918E-9F5C20FC432A}" srcOrd="0" destOrd="0" presId="urn:microsoft.com/office/officeart/2008/layout/LinedList"/>
    <dgm:cxn modelId="{43815844-53E1-4A5C-A034-C1879704131D}" type="presParOf" srcId="{54D2E715-C350-4636-ADDC-D459AB7D0BE9}" destId="{6E206B1C-76F3-4C85-80A0-F3458F58ED85}" srcOrd="1" destOrd="0" presId="urn:microsoft.com/office/officeart/2008/layout/LinedList"/>
    <dgm:cxn modelId="{FE98D332-49A2-4AA6-A0C9-75A8E0EEF33D}" type="presParOf" srcId="{6E206B1C-76F3-4C85-80A0-F3458F58ED85}" destId="{C9408AC9-0F0D-4069-959F-37CA21354D23}" srcOrd="0" destOrd="0" presId="urn:microsoft.com/office/officeart/2008/layout/LinedList"/>
    <dgm:cxn modelId="{F755754A-1423-4AC4-84C3-466D67567280}" type="presParOf" srcId="{6E206B1C-76F3-4C85-80A0-F3458F58ED85}" destId="{F674B6B9-2B1B-48ED-B748-EC72007CDEE1}" srcOrd="1" destOrd="0" presId="urn:microsoft.com/office/officeart/2008/layout/LinedList"/>
    <dgm:cxn modelId="{5245701A-1D43-4762-985D-CDCDB1CCDDD8}" type="presParOf" srcId="{6E206B1C-76F3-4C85-80A0-F3458F58ED85}" destId="{49E989A1-9E66-4510-94D6-6312B8630464}" srcOrd="2" destOrd="0" presId="urn:microsoft.com/office/officeart/2008/layout/LinedList"/>
    <dgm:cxn modelId="{5EC17EC0-F410-48D5-B3D3-0C045C184395}" type="presParOf" srcId="{54D2E715-C350-4636-ADDC-D459AB7D0BE9}" destId="{82B3C363-05A5-4897-AFED-76463109CF50}" srcOrd="2" destOrd="0" presId="urn:microsoft.com/office/officeart/2008/layout/LinedList"/>
    <dgm:cxn modelId="{21E4FB02-0218-4B7C-A838-92C2ABDF6ADB}" type="presParOf" srcId="{54D2E715-C350-4636-ADDC-D459AB7D0BE9}" destId="{00D360C6-AE26-48A8-975C-12912A32411A}" srcOrd="3" destOrd="0" presId="urn:microsoft.com/office/officeart/2008/layout/LinedList"/>
    <dgm:cxn modelId="{613905B4-A6A5-473A-A649-0BD697C66D57}" type="presParOf" srcId="{54D2E715-C350-4636-ADDC-D459AB7D0BE9}" destId="{164DEA29-A0D0-4B8B-B6B2-903D6E7BB1F5}" srcOrd="4" destOrd="0" presId="urn:microsoft.com/office/officeart/2008/layout/LinedList"/>
    <dgm:cxn modelId="{DE0C2AAD-F66C-4955-9567-48AA98C51AD0}" type="presParOf" srcId="{164DEA29-A0D0-4B8B-B6B2-903D6E7BB1F5}" destId="{45375D0C-5411-45F0-BAD2-CFA9BAA1890E}" srcOrd="0" destOrd="0" presId="urn:microsoft.com/office/officeart/2008/layout/LinedList"/>
    <dgm:cxn modelId="{F24C065F-436F-48FA-BDDF-C0508740512E}" type="presParOf" srcId="{164DEA29-A0D0-4B8B-B6B2-903D6E7BB1F5}" destId="{B3519DE1-3942-47CB-A9C2-F81935321F25}" srcOrd="1" destOrd="0" presId="urn:microsoft.com/office/officeart/2008/layout/LinedList"/>
    <dgm:cxn modelId="{3D456581-AE6B-43B1-A844-BFC2C3091079}" type="presParOf" srcId="{164DEA29-A0D0-4B8B-B6B2-903D6E7BB1F5}" destId="{C0E90080-3035-4906-8081-680A573540AC}" srcOrd="2" destOrd="0" presId="urn:microsoft.com/office/officeart/2008/layout/LinedList"/>
    <dgm:cxn modelId="{92F6D8D9-E6AF-45BA-8E1C-68552AFAEB2C}" type="presParOf" srcId="{54D2E715-C350-4636-ADDC-D459AB7D0BE9}" destId="{889DF377-BD86-4B74-B31C-AD1B39832FC5}" srcOrd="5" destOrd="0" presId="urn:microsoft.com/office/officeart/2008/layout/LinedList"/>
    <dgm:cxn modelId="{BE84B539-6D2F-40E2-836D-67E35349968A}" type="presParOf" srcId="{54D2E715-C350-4636-ADDC-D459AB7D0BE9}" destId="{77F58033-97C6-487F-91F6-0F967133F77C}" srcOrd="6" destOrd="0" presId="urn:microsoft.com/office/officeart/2008/layout/LinedList"/>
    <dgm:cxn modelId="{529B7594-010A-48AD-B43C-82F753DBB38B}" type="presParOf" srcId="{54D2E715-C350-4636-ADDC-D459AB7D0BE9}" destId="{05F1B83E-A47B-419B-91E5-439C2E8F6F0A}" srcOrd="7" destOrd="0" presId="urn:microsoft.com/office/officeart/2008/layout/LinedList"/>
    <dgm:cxn modelId="{5DB9EFE1-B877-44EF-A911-887CD3F655FE}" type="presParOf" srcId="{05F1B83E-A47B-419B-91E5-439C2E8F6F0A}" destId="{286CF348-CBB7-4F52-B28A-29926359B654}" srcOrd="0" destOrd="0" presId="urn:microsoft.com/office/officeart/2008/layout/LinedList"/>
    <dgm:cxn modelId="{338893D6-233A-4F5F-B298-7FB85FAC0156}" type="presParOf" srcId="{05F1B83E-A47B-419B-91E5-439C2E8F6F0A}" destId="{EAC1BDD4-7427-4B81-878D-B6A3701B99EC}" srcOrd="1" destOrd="0" presId="urn:microsoft.com/office/officeart/2008/layout/LinedList"/>
    <dgm:cxn modelId="{A2D9EF4A-58F9-4B62-BA29-63AB396392BE}" type="presParOf" srcId="{05F1B83E-A47B-419B-91E5-439C2E8F6F0A}" destId="{382A01EE-BE74-4347-952C-F22F2329D1E5}" srcOrd="2" destOrd="0" presId="urn:microsoft.com/office/officeart/2008/layout/LinedList"/>
    <dgm:cxn modelId="{B85AE030-6AAA-4B7F-A78F-D2644992D2CC}" type="presParOf" srcId="{54D2E715-C350-4636-ADDC-D459AB7D0BE9}" destId="{E3367213-7C38-42DD-A151-F6B5CCA0DABD}" srcOrd="8" destOrd="0" presId="urn:microsoft.com/office/officeart/2008/layout/LinedList"/>
    <dgm:cxn modelId="{CDE26E2A-C917-425E-90A3-5E41DEFB5246}" type="presParOf" srcId="{54D2E715-C350-4636-ADDC-D459AB7D0BE9}" destId="{91C47922-9F36-48F7-9CD4-37DAD3B4158F}" srcOrd="9" destOrd="0" presId="urn:microsoft.com/office/officeart/2008/layout/LinedList"/>
    <dgm:cxn modelId="{FF2C1BED-8DC2-4E4D-865B-B10A5B5C2254}" type="presParOf" srcId="{54D2E715-C350-4636-ADDC-D459AB7D0BE9}" destId="{9E12E564-E660-4227-A431-0F8EA7D4842E}" srcOrd="10" destOrd="0" presId="urn:microsoft.com/office/officeart/2008/layout/LinedList"/>
    <dgm:cxn modelId="{8A91014B-4E7A-436F-AA47-DE77412FC1EB}" type="presParOf" srcId="{9E12E564-E660-4227-A431-0F8EA7D4842E}" destId="{14174F6E-396E-421A-947F-9EA4AA5F2FE0}" srcOrd="0" destOrd="0" presId="urn:microsoft.com/office/officeart/2008/layout/LinedList"/>
    <dgm:cxn modelId="{1960F946-D301-4F92-8F2F-11F3DD3F03E2}" type="presParOf" srcId="{9E12E564-E660-4227-A431-0F8EA7D4842E}" destId="{5D48EDB0-E43C-4AB7-9914-603C34AE6BDB}" srcOrd="1" destOrd="0" presId="urn:microsoft.com/office/officeart/2008/layout/LinedList"/>
    <dgm:cxn modelId="{257632F3-AA32-49E0-ABC2-E912D272253C}" type="presParOf" srcId="{9E12E564-E660-4227-A431-0F8EA7D4842E}" destId="{8A841FE6-25CA-4168-8172-82016A236C97}" srcOrd="2" destOrd="0" presId="urn:microsoft.com/office/officeart/2008/layout/LinedList"/>
    <dgm:cxn modelId="{DD02B0A5-2163-4AA3-92AB-60C881B5BBC9}" type="presParOf" srcId="{54D2E715-C350-4636-ADDC-D459AB7D0BE9}" destId="{F906764E-B070-41E2-8261-0C8B17DA3012}" srcOrd="11" destOrd="0" presId="urn:microsoft.com/office/officeart/2008/layout/LinedList"/>
    <dgm:cxn modelId="{4A6329DD-3EDD-4548-9188-7F04F9E4C1F6}" type="presParOf" srcId="{54D2E715-C350-4636-ADDC-D459AB7D0BE9}" destId="{23957E2F-11F9-473D-A85A-B77F57D65ED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D8733-B881-4D99-936C-B64ADB73EC2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D03066-DAA7-432B-8984-D45582FAA292}">
      <dgm:prSet/>
      <dgm:spPr/>
      <dgm:t>
        <a:bodyPr/>
        <a:lstStyle/>
        <a:p>
          <a:pPr rtl="0"/>
          <a:r>
            <a:rPr lang="ru-RU" dirty="0" smtClean="0"/>
            <a:t>Заместители</a:t>
          </a:r>
          <a:endParaRPr lang="ru-RU" dirty="0"/>
        </a:p>
      </dgm:t>
    </dgm:pt>
    <dgm:pt modelId="{F26A6D50-8293-4B1F-8613-22C75D487F68}" type="parTrans" cxnId="{65D71300-E0A2-4F67-A0DF-AB1D97CA7B97}">
      <dgm:prSet/>
      <dgm:spPr/>
      <dgm:t>
        <a:bodyPr/>
        <a:lstStyle/>
        <a:p>
          <a:endParaRPr lang="ru-RU"/>
        </a:p>
      </dgm:t>
    </dgm:pt>
    <dgm:pt modelId="{821492C4-6E75-4C76-B0C0-CF783884FB25}" type="sibTrans" cxnId="{65D71300-E0A2-4F67-A0DF-AB1D97CA7B97}">
      <dgm:prSet/>
      <dgm:spPr/>
      <dgm:t>
        <a:bodyPr/>
        <a:lstStyle/>
        <a:p>
          <a:endParaRPr lang="ru-RU"/>
        </a:p>
      </dgm:t>
    </dgm:pt>
    <dgm:pt modelId="{F382D299-EDE2-49FE-8C04-104CBFA7EB16}">
      <dgm:prSet/>
      <dgm:spPr/>
      <dgm:t>
        <a:bodyPr/>
        <a:lstStyle/>
        <a:p>
          <a:pPr rtl="0"/>
          <a:r>
            <a:rPr lang="ru-RU" dirty="0" smtClean="0"/>
            <a:t>Рукописные классы-заместители (</a:t>
          </a:r>
          <a:r>
            <a:rPr lang="en-US" b="1" dirty="0" smtClean="0"/>
            <a:t>stubs</a:t>
          </a:r>
          <a:r>
            <a:rPr lang="en-US" dirty="0" smtClean="0"/>
            <a:t>)</a:t>
          </a:r>
          <a:endParaRPr lang="ru-RU" dirty="0"/>
        </a:p>
      </dgm:t>
    </dgm:pt>
    <dgm:pt modelId="{473228D0-ED72-4421-AC54-A6BF21C19BCA}" type="parTrans" cxnId="{91A5FC37-7288-458A-B447-6B42029C10D7}">
      <dgm:prSet/>
      <dgm:spPr/>
      <dgm:t>
        <a:bodyPr/>
        <a:lstStyle/>
        <a:p>
          <a:endParaRPr lang="ru-RU"/>
        </a:p>
      </dgm:t>
    </dgm:pt>
    <dgm:pt modelId="{4E6C0EBE-78FB-4068-A029-2CF65F16C242}" type="sibTrans" cxnId="{91A5FC37-7288-458A-B447-6B42029C10D7}">
      <dgm:prSet/>
      <dgm:spPr/>
      <dgm:t>
        <a:bodyPr/>
        <a:lstStyle/>
        <a:p>
          <a:endParaRPr lang="ru-RU"/>
        </a:p>
      </dgm:t>
    </dgm:pt>
    <dgm:pt modelId="{BEC8AD27-D385-463F-80E0-5ED3A2C932A6}">
      <dgm:prSet/>
      <dgm:spPr/>
      <dgm:t>
        <a:bodyPr/>
        <a:lstStyle/>
        <a:p>
          <a:pPr rtl="0"/>
          <a:r>
            <a:rPr lang="ru-RU" smtClean="0"/>
            <a:t>Классы-имитаторы, моки </a:t>
          </a:r>
          <a:r>
            <a:rPr lang="en-US" smtClean="0"/>
            <a:t>(</a:t>
          </a:r>
          <a:r>
            <a:rPr lang="en-US" b="1" smtClean="0"/>
            <a:t>mocks</a:t>
          </a:r>
          <a:r>
            <a:rPr lang="en-US" smtClean="0"/>
            <a:t>)</a:t>
          </a:r>
          <a:endParaRPr lang="ru-RU"/>
        </a:p>
      </dgm:t>
    </dgm:pt>
    <dgm:pt modelId="{9510EBAE-99D0-4C9F-832D-7AABD29BF312}" type="parTrans" cxnId="{E8196C7C-92F7-4D91-AE8C-AF762801BE0A}">
      <dgm:prSet/>
      <dgm:spPr/>
      <dgm:t>
        <a:bodyPr/>
        <a:lstStyle/>
        <a:p>
          <a:endParaRPr lang="ru-RU"/>
        </a:p>
      </dgm:t>
    </dgm:pt>
    <dgm:pt modelId="{F2A3C28C-9A0D-4482-9AB6-F9B5D84CF49D}" type="sibTrans" cxnId="{E8196C7C-92F7-4D91-AE8C-AF762801BE0A}">
      <dgm:prSet/>
      <dgm:spPr/>
      <dgm:t>
        <a:bodyPr/>
        <a:lstStyle/>
        <a:p>
          <a:endParaRPr lang="ru-RU"/>
        </a:p>
      </dgm:t>
    </dgm:pt>
    <dgm:pt modelId="{CF6E5EC1-603F-48D7-BFC1-B1FED37020D8}">
      <dgm:prSet/>
      <dgm:spPr/>
      <dgm:t>
        <a:bodyPr/>
        <a:lstStyle/>
        <a:p>
          <a:pPr rtl="0"/>
          <a:r>
            <a:rPr lang="ru-RU" dirty="0" smtClean="0"/>
            <a:t>Перехват </a:t>
          </a:r>
          <a:r>
            <a:rPr lang="en-US" dirty="0" smtClean="0"/>
            <a:t>/ </a:t>
          </a:r>
          <a:r>
            <a:rPr lang="ru-RU" dirty="0" smtClean="0"/>
            <a:t>подмена вызовов (</a:t>
          </a:r>
          <a:r>
            <a:rPr lang="en-US" b="1" dirty="0" smtClean="0"/>
            <a:t>shims</a:t>
          </a:r>
          <a:r>
            <a:rPr lang="ru-RU" dirty="0" smtClean="0"/>
            <a:t>)</a:t>
          </a:r>
          <a:endParaRPr lang="ru-RU" dirty="0"/>
        </a:p>
      </dgm:t>
    </dgm:pt>
    <dgm:pt modelId="{CA91FB48-2573-4555-98BD-C40F2A55EE74}" type="parTrans" cxnId="{7C98EE1B-86A2-48B2-B4B9-6711AAE9E9A1}">
      <dgm:prSet/>
      <dgm:spPr/>
      <dgm:t>
        <a:bodyPr/>
        <a:lstStyle/>
        <a:p>
          <a:endParaRPr lang="ru-RU"/>
        </a:p>
      </dgm:t>
    </dgm:pt>
    <dgm:pt modelId="{EB39E20D-1CDC-4EAB-9C38-F0906C7DAF9E}" type="sibTrans" cxnId="{7C98EE1B-86A2-48B2-B4B9-6711AAE9E9A1}">
      <dgm:prSet/>
      <dgm:spPr/>
      <dgm:t>
        <a:bodyPr/>
        <a:lstStyle/>
        <a:p>
          <a:endParaRPr lang="ru-RU"/>
        </a:p>
      </dgm:t>
    </dgm:pt>
    <dgm:pt modelId="{C639E9D9-0722-4FEC-B33F-ABD24C283FE1}" type="pres">
      <dgm:prSet presAssocID="{6ACD8733-B881-4D99-936C-B64ADB73EC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D0896BB-0B51-4F3C-9883-83D67B44264A}" type="pres">
      <dgm:prSet presAssocID="{99D03066-DAA7-432B-8984-D45582FAA292}" presName="hierRoot1" presStyleCnt="0">
        <dgm:presLayoutVars>
          <dgm:hierBranch val="init"/>
        </dgm:presLayoutVars>
      </dgm:prSet>
      <dgm:spPr/>
    </dgm:pt>
    <dgm:pt modelId="{89879D59-2AF6-4BB9-821C-5833FB6186F1}" type="pres">
      <dgm:prSet presAssocID="{99D03066-DAA7-432B-8984-D45582FAA292}" presName="rootComposite1" presStyleCnt="0"/>
      <dgm:spPr/>
    </dgm:pt>
    <dgm:pt modelId="{D7CC681A-4F95-4F62-B607-82A61C93BB0E}" type="pres">
      <dgm:prSet presAssocID="{99D03066-DAA7-432B-8984-D45582FAA29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C16688-E2C7-4A1F-9C9F-42F953A5BFFE}" type="pres">
      <dgm:prSet presAssocID="{99D03066-DAA7-432B-8984-D45582FAA29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2A4B95C-6DD6-4930-BD8D-6C918390F94B}" type="pres">
      <dgm:prSet presAssocID="{99D03066-DAA7-432B-8984-D45582FAA292}" presName="hierChild2" presStyleCnt="0"/>
      <dgm:spPr/>
    </dgm:pt>
    <dgm:pt modelId="{6D02C560-C283-4B6E-8A35-ACC40FCFAC6E}" type="pres">
      <dgm:prSet presAssocID="{473228D0-ED72-4421-AC54-A6BF21C19BCA}" presName="Name37" presStyleLbl="parChTrans1D2" presStyleIdx="0" presStyleCnt="3"/>
      <dgm:spPr/>
      <dgm:t>
        <a:bodyPr/>
        <a:lstStyle/>
        <a:p>
          <a:endParaRPr lang="ru-RU"/>
        </a:p>
      </dgm:t>
    </dgm:pt>
    <dgm:pt modelId="{E5B1B08B-B29F-4C9D-9AA8-A248AAE0E3B7}" type="pres">
      <dgm:prSet presAssocID="{F382D299-EDE2-49FE-8C04-104CBFA7EB16}" presName="hierRoot2" presStyleCnt="0">
        <dgm:presLayoutVars>
          <dgm:hierBranch val="init"/>
        </dgm:presLayoutVars>
      </dgm:prSet>
      <dgm:spPr/>
    </dgm:pt>
    <dgm:pt modelId="{4B4DE7F6-AE55-4670-A803-06649D317C49}" type="pres">
      <dgm:prSet presAssocID="{F382D299-EDE2-49FE-8C04-104CBFA7EB16}" presName="rootComposite" presStyleCnt="0"/>
      <dgm:spPr/>
    </dgm:pt>
    <dgm:pt modelId="{8B43AAD5-DE4C-42F4-834E-16DCF3F1033E}" type="pres">
      <dgm:prSet presAssocID="{F382D299-EDE2-49FE-8C04-104CBFA7EB16}" presName="rootText" presStyleLbl="node2" presStyleIdx="0" presStyleCnt="3" custScaleX="1131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B8AF47-18D0-4BD2-8A12-9145FC3C8351}" type="pres">
      <dgm:prSet presAssocID="{F382D299-EDE2-49FE-8C04-104CBFA7EB16}" presName="rootConnector" presStyleLbl="node2" presStyleIdx="0" presStyleCnt="3"/>
      <dgm:spPr/>
      <dgm:t>
        <a:bodyPr/>
        <a:lstStyle/>
        <a:p>
          <a:endParaRPr lang="ru-RU"/>
        </a:p>
      </dgm:t>
    </dgm:pt>
    <dgm:pt modelId="{56E4A57C-B82D-4026-8F49-77C5FCD653BF}" type="pres">
      <dgm:prSet presAssocID="{F382D299-EDE2-49FE-8C04-104CBFA7EB16}" presName="hierChild4" presStyleCnt="0"/>
      <dgm:spPr/>
    </dgm:pt>
    <dgm:pt modelId="{3094688E-16CC-46D2-836B-2D9430847403}" type="pres">
      <dgm:prSet presAssocID="{F382D299-EDE2-49FE-8C04-104CBFA7EB16}" presName="hierChild5" presStyleCnt="0"/>
      <dgm:spPr/>
    </dgm:pt>
    <dgm:pt modelId="{4966D2CC-C2A4-4A16-92F4-6307B3F21B4F}" type="pres">
      <dgm:prSet presAssocID="{9510EBAE-99D0-4C9F-832D-7AABD29BF312}" presName="Name37" presStyleLbl="parChTrans1D2" presStyleIdx="1" presStyleCnt="3"/>
      <dgm:spPr/>
      <dgm:t>
        <a:bodyPr/>
        <a:lstStyle/>
        <a:p>
          <a:endParaRPr lang="ru-RU"/>
        </a:p>
      </dgm:t>
    </dgm:pt>
    <dgm:pt modelId="{EB33B437-5491-44B8-96D0-ACDF43ECC0E3}" type="pres">
      <dgm:prSet presAssocID="{BEC8AD27-D385-463F-80E0-5ED3A2C932A6}" presName="hierRoot2" presStyleCnt="0">
        <dgm:presLayoutVars>
          <dgm:hierBranch val="init"/>
        </dgm:presLayoutVars>
      </dgm:prSet>
      <dgm:spPr/>
    </dgm:pt>
    <dgm:pt modelId="{C1396261-AEFC-460B-B883-7C6876583C3F}" type="pres">
      <dgm:prSet presAssocID="{BEC8AD27-D385-463F-80E0-5ED3A2C932A6}" presName="rootComposite" presStyleCnt="0"/>
      <dgm:spPr/>
    </dgm:pt>
    <dgm:pt modelId="{DF5E3F89-B46B-4E2A-A9B3-BA1271F203A4}" type="pres">
      <dgm:prSet presAssocID="{BEC8AD27-D385-463F-80E0-5ED3A2C932A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63A9CE-3CFB-411D-ADFF-369691B3EC1E}" type="pres">
      <dgm:prSet presAssocID="{BEC8AD27-D385-463F-80E0-5ED3A2C932A6}" presName="rootConnector" presStyleLbl="node2" presStyleIdx="1" presStyleCnt="3"/>
      <dgm:spPr/>
      <dgm:t>
        <a:bodyPr/>
        <a:lstStyle/>
        <a:p>
          <a:endParaRPr lang="ru-RU"/>
        </a:p>
      </dgm:t>
    </dgm:pt>
    <dgm:pt modelId="{810E3767-7493-4BE1-ACD7-51C9A2D39607}" type="pres">
      <dgm:prSet presAssocID="{BEC8AD27-D385-463F-80E0-5ED3A2C932A6}" presName="hierChild4" presStyleCnt="0"/>
      <dgm:spPr/>
    </dgm:pt>
    <dgm:pt modelId="{D5339033-073E-4CED-9ED8-29F22D1B3CD5}" type="pres">
      <dgm:prSet presAssocID="{BEC8AD27-D385-463F-80E0-5ED3A2C932A6}" presName="hierChild5" presStyleCnt="0"/>
      <dgm:spPr/>
    </dgm:pt>
    <dgm:pt modelId="{A9318E75-47C8-4E05-BCB6-B376CD66B43D}" type="pres">
      <dgm:prSet presAssocID="{CA91FB48-2573-4555-98BD-C40F2A55EE74}" presName="Name37" presStyleLbl="parChTrans1D2" presStyleIdx="2" presStyleCnt="3"/>
      <dgm:spPr/>
      <dgm:t>
        <a:bodyPr/>
        <a:lstStyle/>
        <a:p>
          <a:endParaRPr lang="ru-RU"/>
        </a:p>
      </dgm:t>
    </dgm:pt>
    <dgm:pt modelId="{A746C628-6B0D-4F7D-B388-5C34737964B6}" type="pres">
      <dgm:prSet presAssocID="{CF6E5EC1-603F-48D7-BFC1-B1FED37020D8}" presName="hierRoot2" presStyleCnt="0">
        <dgm:presLayoutVars>
          <dgm:hierBranch val="init"/>
        </dgm:presLayoutVars>
      </dgm:prSet>
      <dgm:spPr/>
    </dgm:pt>
    <dgm:pt modelId="{245B6E64-8059-45FA-B65F-99B72E785EF2}" type="pres">
      <dgm:prSet presAssocID="{CF6E5EC1-603F-48D7-BFC1-B1FED37020D8}" presName="rootComposite" presStyleCnt="0"/>
      <dgm:spPr/>
    </dgm:pt>
    <dgm:pt modelId="{C77B570C-C08E-481E-B440-650CCB1CE103}" type="pres">
      <dgm:prSet presAssocID="{CF6E5EC1-603F-48D7-BFC1-B1FED37020D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4D20E5-7448-4B48-9C9E-50211E07E85D}" type="pres">
      <dgm:prSet presAssocID="{CF6E5EC1-603F-48D7-BFC1-B1FED37020D8}" presName="rootConnector" presStyleLbl="node2" presStyleIdx="2" presStyleCnt="3"/>
      <dgm:spPr/>
      <dgm:t>
        <a:bodyPr/>
        <a:lstStyle/>
        <a:p>
          <a:endParaRPr lang="ru-RU"/>
        </a:p>
      </dgm:t>
    </dgm:pt>
    <dgm:pt modelId="{E272074B-652B-4DBA-B97E-D4555929C5AD}" type="pres">
      <dgm:prSet presAssocID="{CF6E5EC1-603F-48D7-BFC1-B1FED37020D8}" presName="hierChild4" presStyleCnt="0"/>
      <dgm:spPr/>
    </dgm:pt>
    <dgm:pt modelId="{8B280E00-3A33-4667-B498-5FF94A93FF44}" type="pres">
      <dgm:prSet presAssocID="{CF6E5EC1-603F-48D7-BFC1-B1FED37020D8}" presName="hierChild5" presStyleCnt="0"/>
      <dgm:spPr/>
    </dgm:pt>
    <dgm:pt modelId="{63D0B907-4DFE-41CD-A817-8D87A2A649B3}" type="pres">
      <dgm:prSet presAssocID="{99D03066-DAA7-432B-8984-D45582FAA292}" presName="hierChild3" presStyleCnt="0"/>
      <dgm:spPr/>
    </dgm:pt>
  </dgm:ptLst>
  <dgm:cxnLst>
    <dgm:cxn modelId="{65D71300-E0A2-4F67-A0DF-AB1D97CA7B97}" srcId="{6ACD8733-B881-4D99-936C-B64ADB73EC22}" destId="{99D03066-DAA7-432B-8984-D45582FAA292}" srcOrd="0" destOrd="0" parTransId="{F26A6D50-8293-4B1F-8613-22C75D487F68}" sibTransId="{821492C4-6E75-4C76-B0C0-CF783884FB25}"/>
    <dgm:cxn modelId="{E26E541B-985E-467A-B25E-9FA656EECB9E}" type="presOf" srcId="{BEC8AD27-D385-463F-80E0-5ED3A2C932A6}" destId="{8063A9CE-3CFB-411D-ADFF-369691B3EC1E}" srcOrd="1" destOrd="0" presId="urn:microsoft.com/office/officeart/2005/8/layout/orgChart1"/>
    <dgm:cxn modelId="{7C98EE1B-86A2-48B2-B4B9-6711AAE9E9A1}" srcId="{99D03066-DAA7-432B-8984-D45582FAA292}" destId="{CF6E5EC1-603F-48D7-BFC1-B1FED37020D8}" srcOrd="2" destOrd="0" parTransId="{CA91FB48-2573-4555-98BD-C40F2A55EE74}" sibTransId="{EB39E20D-1CDC-4EAB-9C38-F0906C7DAF9E}"/>
    <dgm:cxn modelId="{4D73844A-9822-440B-9B59-006C2C2EA156}" type="presOf" srcId="{99D03066-DAA7-432B-8984-D45582FAA292}" destId="{D7CC681A-4F95-4F62-B607-82A61C93BB0E}" srcOrd="0" destOrd="0" presId="urn:microsoft.com/office/officeart/2005/8/layout/orgChart1"/>
    <dgm:cxn modelId="{7429D665-5C49-45CB-83D6-ED0DCC379FA0}" type="presOf" srcId="{F382D299-EDE2-49FE-8C04-104CBFA7EB16}" destId="{7AB8AF47-18D0-4BD2-8A12-9145FC3C8351}" srcOrd="1" destOrd="0" presId="urn:microsoft.com/office/officeart/2005/8/layout/orgChart1"/>
    <dgm:cxn modelId="{A815182F-CD1B-4183-8F7A-16CDA29DBABD}" type="presOf" srcId="{9510EBAE-99D0-4C9F-832D-7AABD29BF312}" destId="{4966D2CC-C2A4-4A16-92F4-6307B3F21B4F}" srcOrd="0" destOrd="0" presId="urn:microsoft.com/office/officeart/2005/8/layout/orgChart1"/>
    <dgm:cxn modelId="{91A5FC37-7288-458A-B447-6B42029C10D7}" srcId="{99D03066-DAA7-432B-8984-D45582FAA292}" destId="{F382D299-EDE2-49FE-8C04-104CBFA7EB16}" srcOrd="0" destOrd="0" parTransId="{473228D0-ED72-4421-AC54-A6BF21C19BCA}" sibTransId="{4E6C0EBE-78FB-4068-A029-2CF65F16C242}"/>
    <dgm:cxn modelId="{E8196C7C-92F7-4D91-AE8C-AF762801BE0A}" srcId="{99D03066-DAA7-432B-8984-D45582FAA292}" destId="{BEC8AD27-D385-463F-80E0-5ED3A2C932A6}" srcOrd="1" destOrd="0" parTransId="{9510EBAE-99D0-4C9F-832D-7AABD29BF312}" sibTransId="{F2A3C28C-9A0D-4482-9AB6-F9B5D84CF49D}"/>
    <dgm:cxn modelId="{59083384-AF03-49CF-ACCC-260F4C0C4B98}" type="presOf" srcId="{CF6E5EC1-603F-48D7-BFC1-B1FED37020D8}" destId="{B44D20E5-7448-4B48-9C9E-50211E07E85D}" srcOrd="1" destOrd="0" presId="urn:microsoft.com/office/officeart/2005/8/layout/orgChart1"/>
    <dgm:cxn modelId="{2F5FD626-9975-40F1-B10A-23C06E7AF2FF}" type="presOf" srcId="{CA91FB48-2573-4555-98BD-C40F2A55EE74}" destId="{A9318E75-47C8-4E05-BCB6-B376CD66B43D}" srcOrd="0" destOrd="0" presId="urn:microsoft.com/office/officeart/2005/8/layout/orgChart1"/>
    <dgm:cxn modelId="{6D86AB33-F429-42C8-9375-9F7CA4610966}" type="presOf" srcId="{6ACD8733-B881-4D99-936C-B64ADB73EC22}" destId="{C639E9D9-0722-4FEC-B33F-ABD24C283FE1}" srcOrd="0" destOrd="0" presId="urn:microsoft.com/office/officeart/2005/8/layout/orgChart1"/>
    <dgm:cxn modelId="{D1505769-26E1-4220-9043-DDA432602B71}" type="presOf" srcId="{F382D299-EDE2-49FE-8C04-104CBFA7EB16}" destId="{8B43AAD5-DE4C-42F4-834E-16DCF3F1033E}" srcOrd="0" destOrd="0" presId="urn:microsoft.com/office/officeart/2005/8/layout/orgChart1"/>
    <dgm:cxn modelId="{4ED27773-F04D-40CA-B812-2FA51D4381E0}" type="presOf" srcId="{BEC8AD27-D385-463F-80E0-5ED3A2C932A6}" destId="{DF5E3F89-B46B-4E2A-A9B3-BA1271F203A4}" srcOrd="0" destOrd="0" presId="urn:microsoft.com/office/officeart/2005/8/layout/orgChart1"/>
    <dgm:cxn modelId="{12FB12E0-22D9-46EB-A0E7-8236108A43AC}" type="presOf" srcId="{CF6E5EC1-603F-48D7-BFC1-B1FED37020D8}" destId="{C77B570C-C08E-481E-B440-650CCB1CE103}" srcOrd="0" destOrd="0" presId="urn:microsoft.com/office/officeart/2005/8/layout/orgChart1"/>
    <dgm:cxn modelId="{B1A747A7-6316-4570-A3B2-DC1E0482EE0B}" type="presOf" srcId="{99D03066-DAA7-432B-8984-D45582FAA292}" destId="{1EC16688-E2C7-4A1F-9C9F-42F953A5BFFE}" srcOrd="1" destOrd="0" presId="urn:microsoft.com/office/officeart/2005/8/layout/orgChart1"/>
    <dgm:cxn modelId="{DA3A49A0-9C5B-4EB7-97E5-8EBB82D03D0E}" type="presOf" srcId="{473228D0-ED72-4421-AC54-A6BF21C19BCA}" destId="{6D02C560-C283-4B6E-8A35-ACC40FCFAC6E}" srcOrd="0" destOrd="0" presId="urn:microsoft.com/office/officeart/2005/8/layout/orgChart1"/>
    <dgm:cxn modelId="{F086E049-429A-4DE9-AE82-3D380161C279}" type="presParOf" srcId="{C639E9D9-0722-4FEC-B33F-ABD24C283FE1}" destId="{FD0896BB-0B51-4F3C-9883-83D67B44264A}" srcOrd="0" destOrd="0" presId="urn:microsoft.com/office/officeart/2005/8/layout/orgChart1"/>
    <dgm:cxn modelId="{703A6646-AF6A-48EA-A06B-0712855E2B71}" type="presParOf" srcId="{FD0896BB-0B51-4F3C-9883-83D67B44264A}" destId="{89879D59-2AF6-4BB9-821C-5833FB6186F1}" srcOrd="0" destOrd="0" presId="urn:microsoft.com/office/officeart/2005/8/layout/orgChart1"/>
    <dgm:cxn modelId="{4D5C35A3-FD0F-4AB7-9CBA-A69EC5F817F6}" type="presParOf" srcId="{89879D59-2AF6-4BB9-821C-5833FB6186F1}" destId="{D7CC681A-4F95-4F62-B607-82A61C93BB0E}" srcOrd="0" destOrd="0" presId="urn:microsoft.com/office/officeart/2005/8/layout/orgChart1"/>
    <dgm:cxn modelId="{5A0A7115-896B-4F5F-AB52-EE726B32A6DE}" type="presParOf" srcId="{89879D59-2AF6-4BB9-821C-5833FB6186F1}" destId="{1EC16688-E2C7-4A1F-9C9F-42F953A5BFFE}" srcOrd="1" destOrd="0" presId="urn:microsoft.com/office/officeart/2005/8/layout/orgChart1"/>
    <dgm:cxn modelId="{DE16B544-B635-400B-9177-964849FADC3C}" type="presParOf" srcId="{FD0896BB-0B51-4F3C-9883-83D67B44264A}" destId="{82A4B95C-6DD6-4930-BD8D-6C918390F94B}" srcOrd="1" destOrd="0" presId="urn:microsoft.com/office/officeart/2005/8/layout/orgChart1"/>
    <dgm:cxn modelId="{1714C329-8D25-4016-98B7-48A71F92D800}" type="presParOf" srcId="{82A4B95C-6DD6-4930-BD8D-6C918390F94B}" destId="{6D02C560-C283-4B6E-8A35-ACC40FCFAC6E}" srcOrd="0" destOrd="0" presId="urn:microsoft.com/office/officeart/2005/8/layout/orgChart1"/>
    <dgm:cxn modelId="{DAB3AA41-3431-4537-ABF5-8951CC173503}" type="presParOf" srcId="{82A4B95C-6DD6-4930-BD8D-6C918390F94B}" destId="{E5B1B08B-B29F-4C9D-9AA8-A248AAE0E3B7}" srcOrd="1" destOrd="0" presId="urn:microsoft.com/office/officeart/2005/8/layout/orgChart1"/>
    <dgm:cxn modelId="{B8758B42-9519-42F3-8C2D-72DE07830072}" type="presParOf" srcId="{E5B1B08B-B29F-4C9D-9AA8-A248AAE0E3B7}" destId="{4B4DE7F6-AE55-4670-A803-06649D317C49}" srcOrd="0" destOrd="0" presId="urn:microsoft.com/office/officeart/2005/8/layout/orgChart1"/>
    <dgm:cxn modelId="{0E5A2990-A2F8-4BE0-B315-76A999CBA107}" type="presParOf" srcId="{4B4DE7F6-AE55-4670-A803-06649D317C49}" destId="{8B43AAD5-DE4C-42F4-834E-16DCF3F1033E}" srcOrd="0" destOrd="0" presId="urn:microsoft.com/office/officeart/2005/8/layout/orgChart1"/>
    <dgm:cxn modelId="{758D8CC1-F2FA-42E5-A19C-00EF4DF469B9}" type="presParOf" srcId="{4B4DE7F6-AE55-4670-A803-06649D317C49}" destId="{7AB8AF47-18D0-4BD2-8A12-9145FC3C8351}" srcOrd="1" destOrd="0" presId="urn:microsoft.com/office/officeart/2005/8/layout/orgChart1"/>
    <dgm:cxn modelId="{C5DF2155-F92E-44B6-ABB3-45A4E7DAB153}" type="presParOf" srcId="{E5B1B08B-B29F-4C9D-9AA8-A248AAE0E3B7}" destId="{56E4A57C-B82D-4026-8F49-77C5FCD653BF}" srcOrd="1" destOrd="0" presId="urn:microsoft.com/office/officeart/2005/8/layout/orgChart1"/>
    <dgm:cxn modelId="{8895449F-1D61-452A-B50C-3269212ABA26}" type="presParOf" srcId="{E5B1B08B-B29F-4C9D-9AA8-A248AAE0E3B7}" destId="{3094688E-16CC-46D2-836B-2D9430847403}" srcOrd="2" destOrd="0" presId="urn:microsoft.com/office/officeart/2005/8/layout/orgChart1"/>
    <dgm:cxn modelId="{EC9527D4-609D-4CEA-B824-54083C6D9F7A}" type="presParOf" srcId="{82A4B95C-6DD6-4930-BD8D-6C918390F94B}" destId="{4966D2CC-C2A4-4A16-92F4-6307B3F21B4F}" srcOrd="2" destOrd="0" presId="urn:microsoft.com/office/officeart/2005/8/layout/orgChart1"/>
    <dgm:cxn modelId="{DBED1BC1-3B57-46E4-B7CA-4865143AD224}" type="presParOf" srcId="{82A4B95C-6DD6-4930-BD8D-6C918390F94B}" destId="{EB33B437-5491-44B8-96D0-ACDF43ECC0E3}" srcOrd="3" destOrd="0" presId="urn:microsoft.com/office/officeart/2005/8/layout/orgChart1"/>
    <dgm:cxn modelId="{8C38DCD4-B624-42E5-84FB-7F23B976579F}" type="presParOf" srcId="{EB33B437-5491-44B8-96D0-ACDF43ECC0E3}" destId="{C1396261-AEFC-460B-B883-7C6876583C3F}" srcOrd="0" destOrd="0" presId="urn:microsoft.com/office/officeart/2005/8/layout/orgChart1"/>
    <dgm:cxn modelId="{B1194C21-B0C3-422C-B8EE-87F90AC05005}" type="presParOf" srcId="{C1396261-AEFC-460B-B883-7C6876583C3F}" destId="{DF5E3F89-B46B-4E2A-A9B3-BA1271F203A4}" srcOrd="0" destOrd="0" presId="urn:microsoft.com/office/officeart/2005/8/layout/orgChart1"/>
    <dgm:cxn modelId="{A9DA0A69-4B35-49AB-833D-9AF9E7175166}" type="presParOf" srcId="{C1396261-AEFC-460B-B883-7C6876583C3F}" destId="{8063A9CE-3CFB-411D-ADFF-369691B3EC1E}" srcOrd="1" destOrd="0" presId="urn:microsoft.com/office/officeart/2005/8/layout/orgChart1"/>
    <dgm:cxn modelId="{D0F5AA5C-2BBF-4EC6-9565-5BE1EB6BBE99}" type="presParOf" srcId="{EB33B437-5491-44B8-96D0-ACDF43ECC0E3}" destId="{810E3767-7493-4BE1-ACD7-51C9A2D39607}" srcOrd="1" destOrd="0" presId="urn:microsoft.com/office/officeart/2005/8/layout/orgChart1"/>
    <dgm:cxn modelId="{152028C7-DFD0-4CE9-AEA5-EAEDEE8DEEA7}" type="presParOf" srcId="{EB33B437-5491-44B8-96D0-ACDF43ECC0E3}" destId="{D5339033-073E-4CED-9ED8-29F22D1B3CD5}" srcOrd="2" destOrd="0" presId="urn:microsoft.com/office/officeart/2005/8/layout/orgChart1"/>
    <dgm:cxn modelId="{F8489389-258D-4DC1-8999-58730B3D0C55}" type="presParOf" srcId="{82A4B95C-6DD6-4930-BD8D-6C918390F94B}" destId="{A9318E75-47C8-4E05-BCB6-B376CD66B43D}" srcOrd="4" destOrd="0" presId="urn:microsoft.com/office/officeart/2005/8/layout/orgChart1"/>
    <dgm:cxn modelId="{E6E90808-AD97-4517-A984-6EDC9171FF5D}" type="presParOf" srcId="{82A4B95C-6DD6-4930-BD8D-6C918390F94B}" destId="{A746C628-6B0D-4F7D-B388-5C34737964B6}" srcOrd="5" destOrd="0" presId="urn:microsoft.com/office/officeart/2005/8/layout/orgChart1"/>
    <dgm:cxn modelId="{7EFB9917-2E7B-4C8E-8B6A-D7B74264C3EC}" type="presParOf" srcId="{A746C628-6B0D-4F7D-B388-5C34737964B6}" destId="{245B6E64-8059-45FA-B65F-99B72E785EF2}" srcOrd="0" destOrd="0" presId="urn:microsoft.com/office/officeart/2005/8/layout/orgChart1"/>
    <dgm:cxn modelId="{81F015A3-C4CD-4508-A0CC-FCA7FD6784D6}" type="presParOf" srcId="{245B6E64-8059-45FA-B65F-99B72E785EF2}" destId="{C77B570C-C08E-481E-B440-650CCB1CE103}" srcOrd="0" destOrd="0" presId="urn:microsoft.com/office/officeart/2005/8/layout/orgChart1"/>
    <dgm:cxn modelId="{B904BEE0-0178-4EF2-AF2A-6FFD064C2211}" type="presParOf" srcId="{245B6E64-8059-45FA-B65F-99B72E785EF2}" destId="{B44D20E5-7448-4B48-9C9E-50211E07E85D}" srcOrd="1" destOrd="0" presId="urn:microsoft.com/office/officeart/2005/8/layout/orgChart1"/>
    <dgm:cxn modelId="{68C24E2A-1E06-414C-AC67-8CA34197A4B4}" type="presParOf" srcId="{A746C628-6B0D-4F7D-B388-5C34737964B6}" destId="{E272074B-652B-4DBA-B97E-D4555929C5AD}" srcOrd="1" destOrd="0" presId="urn:microsoft.com/office/officeart/2005/8/layout/orgChart1"/>
    <dgm:cxn modelId="{E90C6676-CBB3-4E36-AD2C-ED9814CDFDC6}" type="presParOf" srcId="{A746C628-6B0D-4F7D-B388-5C34737964B6}" destId="{8B280E00-3A33-4667-B498-5FF94A93FF44}" srcOrd="2" destOrd="0" presId="urn:microsoft.com/office/officeart/2005/8/layout/orgChart1"/>
    <dgm:cxn modelId="{E5B04320-7E42-4F0E-9CC6-B90A53474202}" type="presParOf" srcId="{FD0896BB-0B51-4F3C-9883-83D67B44264A}" destId="{63D0B907-4DFE-41CD-A817-8D87A2A649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D2284-BD4E-4AF9-B00A-C9648B4A6C12}">
      <dsp:nvSpPr>
        <dsp:cNvPr id="0" name=""/>
        <dsp:cNvSpPr/>
      </dsp:nvSpPr>
      <dsp:spPr>
        <a:xfrm>
          <a:off x="0" y="0"/>
          <a:ext cx="3950824" cy="123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Создают тестируемые объекты</a:t>
          </a:r>
          <a:endParaRPr lang="ru-RU" sz="1800" kern="1200" dirty="0"/>
        </a:p>
      </dsp:txBody>
      <dsp:txXfrm>
        <a:off x="36119" y="36119"/>
        <a:ext cx="2620124" cy="1160944"/>
      </dsp:txXfrm>
    </dsp:sp>
    <dsp:sp modelId="{58BFD260-6D5B-43B5-85A9-F97FE13B5C4E}">
      <dsp:nvSpPr>
        <dsp:cNvPr id="0" name=""/>
        <dsp:cNvSpPr/>
      </dsp:nvSpPr>
      <dsp:spPr>
        <a:xfrm>
          <a:off x="348602" y="1438712"/>
          <a:ext cx="3950824" cy="123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Вызывают тестируемые методы</a:t>
          </a:r>
          <a:endParaRPr lang="ru-RU" sz="1800" kern="1200" dirty="0"/>
        </a:p>
      </dsp:txBody>
      <dsp:txXfrm>
        <a:off x="384721" y="1474831"/>
        <a:ext cx="2728416" cy="1160944"/>
      </dsp:txXfrm>
    </dsp:sp>
    <dsp:sp modelId="{23FCB89E-5B18-4F89-8C09-B2F0AA4CE94C}">
      <dsp:nvSpPr>
        <dsp:cNvPr id="0" name=""/>
        <dsp:cNvSpPr/>
      </dsp:nvSpPr>
      <dsp:spPr>
        <a:xfrm>
          <a:off x="697204" y="2877424"/>
          <a:ext cx="3950824" cy="123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Проверяют результат: 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- возвращаемое значение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- состояние объекта</a:t>
          </a:r>
          <a:endParaRPr lang="ru-RU" sz="1800" kern="1200" dirty="0"/>
        </a:p>
      </dsp:txBody>
      <dsp:txXfrm>
        <a:off x="733323" y="2913543"/>
        <a:ext cx="2728416" cy="1160944"/>
      </dsp:txXfrm>
    </dsp:sp>
    <dsp:sp modelId="{C3C9E799-0683-4DDE-ACFF-C29B0FDA1C83}">
      <dsp:nvSpPr>
        <dsp:cNvPr id="0" name=""/>
        <dsp:cNvSpPr/>
      </dsp:nvSpPr>
      <dsp:spPr>
        <a:xfrm>
          <a:off x="3149256" y="935163"/>
          <a:ext cx="801568" cy="8015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3329609" y="935163"/>
        <a:ext cx="440862" cy="603180"/>
      </dsp:txXfrm>
    </dsp:sp>
    <dsp:sp modelId="{58FD067B-7254-4E0B-B282-B8E9499750BF}">
      <dsp:nvSpPr>
        <dsp:cNvPr id="0" name=""/>
        <dsp:cNvSpPr/>
      </dsp:nvSpPr>
      <dsp:spPr>
        <a:xfrm>
          <a:off x="3497858" y="2365654"/>
          <a:ext cx="801568" cy="8015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3678211" y="2365654"/>
        <a:ext cx="440862" cy="603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34667-6C30-41ED-B88A-83A1393233C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C7B8D-5B4D-4B70-B295-DF5097E82447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Все публичные методы (и свойства</a:t>
          </a:r>
          <a:r>
            <a:rPr lang="ru-RU" sz="3100" b="0" kern="1200" dirty="0" smtClean="0"/>
            <a:t>)</a:t>
          </a:r>
          <a:r>
            <a:rPr lang="ru-RU" sz="3100" kern="1200" dirty="0" smtClean="0"/>
            <a:t> </a:t>
          </a:r>
          <a:r>
            <a:rPr lang="ru-RU" sz="3100" b="1" kern="1200" dirty="0" smtClean="0"/>
            <a:t>с логикой</a:t>
          </a:r>
          <a:endParaRPr lang="ru-RU" sz="3100" kern="1200" dirty="0"/>
        </a:p>
      </dsp:txBody>
      <dsp:txXfrm>
        <a:off x="0" y="0"/>
        <a:ext cx="2103120" cy="4351338"/>
      </dsp:txXfrm>
    </dsp:sp>
    <dsp:sp modelId="{F674B6B9-2B1B-48ED-B748-EC72007CDEE1}">
      <dsp:nvSpPr>
        <dsp:cNvPr id="0" name=""/>
        <dsp:cNvSpPr/>
      </dsp:nvSpPr>
      <dsp:spPr>
        <a:xfrm>
          <a:off x="2260854" y="51151"/>
          <a:ext cx="825474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smtClean="0"/>
            <a:t>Типичные операции (позитивные сценарии)</a:t>
          </a:r>
          <a:endParaRPr lang="ru-RU" sz="2800" kern="1200"/>
        </a:p>
      </dsp:txBody>
      <dsp:txXfrm>
        <a:off x="2260854" y="51151"/>
        <a:ext cx="8254746" cy="1023031"/>
      </dsp:txXfrm>
    </dsp:sp>
    <dsp:sp modelId="{82B3C363-05A5-4897-AFED-76463109CF50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19DE1-3942-47CB-A9C2-F81935321F25}">
      <dsp:nvSpPr>
        <dsp:cNvPr id="0" name=""/>
        <dsp:cNvSpPr/>
      </dsp:nvSpPr>
      <dsp:spPr>
        <a:xfrm>
          <a:off x="2260854" y="1125335"/>
          <a:ext cx="825474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smtClean="0"/>
            <a:t>Проверки граничных значений</a:t>
          </a:r>
          <a:endParaRPr lang="ru-RU" sz="2800" kern="1200"/>
        </a:p>
      </dsp:txBody>
      <dsp:txXfrm>
        <a:off x="2260854" y="1125335"/>
        <a:ext cx="8254746" cy="1023031"/>
      </dsp:txXfrm>
    </dsp:sp>
    <dsp:sp modelId="{889DF377-BD86-4B74-B31C-AD1B39832FC5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1BDD4-7427-4B81-878D-B6A3701B99EC}">
      <dsp:nvSpPr>
        <dsp:cNvPr id="0" name=""/>
        <dsp:cNvSpPr/>
      </dsp:nvSpPr>
      <dsp:spPr>
        <a:xfrm>
          <a:off x="2260854" y="2199518"/>
          <a:ext cx="825474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Проверки на недопустимые значения (выход за границы)</a:t>
          </a:r>
          <a:endParaRPr lang="ru-RU" sz="2800" kern="1200" dirty="0"/>
        </a:p>
      </dsp:txBody>
      <dsp:txXfrm>
        <a:off x="2260854" y="2199518"/>
        <a:ext cx="8254746" cy="1023031"/>
      </dsp:txXfrm>
    </dsp:sp>
    <dsp:sp modelId="{E3367213-7C38-42DD-A151-F6B5CCA0DABD}">
      <dsp:nvSpPr>
        <dsp:cNvPr id="0" name=""/>
        <dsp:cNvSpPr/>
      </dsp:nvSpPr>
      <dsp:spPr>
        <a:xfrm>
          <a:off x="2103120" y="322255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8EDB0-E43C-4AB7-9914-603C34AE6BDB}">
      <dsp:nvSpPr>
        <dsp:cNvPr id="0" name=""/>
        <dsp:cNvSpPr/>
      </dsp:nvSpPr>
      <dsp:spPr>
        <a:xfrm>
          <a:off x="2260854" y="3273701"/>
          <a:ext cx="825474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smtClean="0"/>
            <a:t>Прочие </a:t>
          </a:r>
          <a:r>
            <a:rPr lang="en-US" sz="2800" kern="1200" smtClean="0"/>
            <a:t>exceptional </a:t>
          </a:r>
          <a:r>
            <a:rPr lang="ru-RU" sz="2800" kern="1200" smtClean="0"/>
            <a:t>сценарии (если есть)</a:t>
          </a:r>
          <a:endParaRPr lang="ru-RU" sz="2800" kern="1200"/>
        </a:p>
      </dsp:txBody>
      <dsp:txXfrm>
        <a:off x="2260854" y="3273701"/>
        <a:ext cx="8254746" cy="1023031"/>
      </dsp:txXfrm>
    </dsp:sp>
    <dsp:sp modelId="{F906764E-B070-41E2-8261-0C8B17DA3012}">
      <dsp:nvSpPr>
        <dsp:cNvPr id="0" name=""/>
        <dsp:cNvSpPr/>
      </dsp:nvSpPr>
      <dsp:spPr>
        <a:xfrm>
          <a:off x="2103120" y="429673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18E75-47C8-4E05-BCB6-B376CD66B43D}">
      <dsp:nvSpPr>
        <dsp:cNvPr id="0" name=""/>
        <dsp:cNvSpPr/>
      </dsp:nvSpPr>
      <dsp:spPr>
        <a:xfrm>
          <a:off x="4339601" y="1317008"/>
          <a:ext cx="3115319" cy="51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418"/>
              </a:lnTo>
              <a:lnTo>
                <a:pt x="3115319" y="256418"/>
              </a:lnTo>
              <a:lnTo>
                <a:pt x="3115319" y="512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6D2CC-C2A4-4A16-92F4-6307B3F21B4F}">
      <dsp:nvSpPr>
        <dsp:cNvPr id="0" name=""/>
        <dsp:cNvSpPr/>
      </dsp:nvSpPr>
      <dsp:spPr>
        <a:xfrm>
          <a:off x="4339601" y="1317008"/>
          <a:ext cx="160396" cy="51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418"/>
              </a:lnTo>
              <a:lnTo>
                <a:pt x="160396" y="256418"/>
              </a:lnTo>
              <a:lnTo>
                <a:pt x="160396" y="512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2C560-C283-4B6E-8A35-ACC40FCFAC6E}">
      <dsp:nvSpPr>
        <dsp:cNvPr id="0" name=""/>
        <dsp:cNvSpPr/>
      </dsp:nvSpPr>
      <dsp:spPr>
        <a:xfrm>
          <a:off x="1384678" y="1317008"/>
          <a:ext cx="2954923" cy="512837"/>
        </a:xfrm>
        <a:custGeom>
          <a:avLst/>
          <a:gdLst/>
          <a:ahLst/>
          <a:cxnLst/>
          <a:rect l="0" t="0" r="0" b="0"/>
          <a:pathLst>
            <a:path>
              <a:moveTo>
                <a:pt x="2954923" y="0"/>
              </a:moveTo>
              <a:lnTo>
                <a:pt x="2954923" y="256418"/>
              </a:lnTo>
              <a:lnTo>
                <a:pt x="0" y="256418"/>
              </a:lnTo>
              <a:lnTo>
                <a:pt x="0" y="512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C681A-4F95-4F62-B607-82A61C93BB0E}">
      <dsp:nvSpPr>
        <dsp:cNvPr id="0" name=""/>
        <dsp:cNvSpPr/>
      </dsp:nvSpPr>
      <dsp:spPr>
        <a:xfrm>
          <a:off x="3118558" y="95965"/>
          <a:ext cx="2442085" cy="12210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Заместители</a:t>
          </a:r>
          <a:endParaRPr lang="ru-RU" sz="2500" kern="1200" dirty="0"/>
        </a:p>
      </dsp:txBody>
      <dsp:txXfrm>
        <a:off x="3118558" y="95965"/>
        <a:ext cx="2442085" cy="1221042"/>
      </dsp:txXfrm>
    </dsp:sp>
    <dsp:sp modelId="{8B43AAD5-DE4C-42F4-834E-16DCF3F1033E}">
      <dsp:nvSpPr>
        <dsp:cNvPr id="0" name=""/>
        <dsp:cNvSpPr/>
      </dsp:nvSpPr>
      <dsp:spPr>
        <a:xfrm>
          <a:off x="3239" y="1829846"/>
          <a:ext cx="2762877" cy="12210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Рукописные классы-заместители (</a:t>
          </a:r>
          <a:r>
            <a:rPr lang="en-US" sz="2500" b="1" kern="1200" dirty="0" smtClean="0"/>
            <a:t>stubs</a:t>
          </a:r>
          <a:r>
            <a:rPr lang="en-US" sz="2500" kern="1200" dirty="0" smtClean="0"/>
            <a:t>)</a:t>
          </a:r>
          <a:endParaRPr lang="ru-RU" sz="2500" kern="1200" dirty="0"/>
        </a:p>
      </dsp:txBody>
      <dsp:txXfrm>
        <a:off x="3239" y="1829846"/>
        <a:ext cx="2762877" cy="1221042"/>
      </dsp:txXfrm>
    </dsp:sp>
    <dsp:sp modelId="{DF5E3F89-B46B-4E2A-A9B3-BA1271F203A4}">
      <dsp:nvSpPr>
        <dsp:cNvPr id="0" name=""/>
        <dsp:cNvSpPr/>
      </dsp:nvSpPr>
      <dsp:spPr>
        <a:xfrm>
          <a:off x="3278955" y="1829846"/>
          <a:ext cx="2442085" cy="12210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smtClean="0"/>
            <a:t>Классы-имитаторы, моки </a:t>
          </a:r>
          <a:r>
            <a:rPr lang="en-US" sz="2500" kern="1200" smtClean="0"/>
            <a:t>(</a:t>
          </a:r>
          <a:r>
            <a:rPr lang="en-US" sz="2500" b="1" kern="1200" smtClean="0"/>
            <a:t>mocks</a:t>
          </a:r>
          <a:r>
            <a:rPr lang="en-US" sz="2500" kern="1200" smtClean="0"/>
            <a:t>)</a:t>
          </a:r>
          <a:endParaRPr lang="ru-RU" sz="2500" kern="1200"/>
        </a:p>
      </dsp:txBody>
      <dsp:txXfrm>
        <a:off x="3278955" y="1829846"/>
        <a:ext cx="2442085" cy="1221042"/>
      </dsp:txXfrm>
    </dsp:sp>
    <dsp:sp modelId="{C77B570C-C08E-481E-B440-650CCB1CE103}">
      <dsp:nvSpPr>
        <dsp:cNvPr id="0" name=""/>
        <dsp:cNvSpPr/>
      </dsp:nvSpPr>
      <dsp:spPr>
        <a:xfrm>
          <a:off x="6233878" y="1829846"/>
          <a:ext cx="2442085" cy="12210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Перехват </a:t>
          </a:r>
          <a:r>
            <a:rPr lang="en-US" sz="2500" kern="1200" dirty="0" smtClean="0"/>
            <a:t>/ </a:t>
          </a:r>
          <a:r>
            <a:rPr lang="ru-RU" sz="2500" kern="1200" dirty="0" smtClean="0"/>
            <a:t>подмена вызовов (</a:t>
          </a:r>
          <a:r>
            <a:rPr lang="en-US" sz="2500" b="1" kern="1200" dirty="0" smtClean="0"/>
            <a:t>shims</a:t>
          </a:r>
          <a:r>
            <a:rPr lang="ru-RU" sz="2500" kern="1200" dirty="0" smtClean="0"/>
            <a:t>)</a:t>
          </a:r>
          <a:endParaRPr lang="ru-RU" sz="2500" kern="1200" dirty="0"/>
        </a:p>
      </dsp:txBody>
      <dsp:txXfrm>
        <a:off x="6233878" y="1829846"/>
        <a:ext cx="2442085" cy="1221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3CE8-B9E0-4488-8C98-715176E44F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CE69B-6087-4E68-A4F1-9A351A526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1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3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4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CE69B-6087-4E68-A4F1-9A351A5269B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87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7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1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778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0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2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33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6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8B09-622E-4AF4-91C9-DE094D54159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1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mock.org/" TargetMode="External"/><Relationship Id="rId2" Type="http://schemas.openxmlformats.org/officeDocument/2006/relationships/hyperlink" Target="https://github.com/devlooped/mo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ypemock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extensions/dependency-injection-usage" TargetMode="External"/><Relationship Id="rId2" Type="http://schemas.openxmlformats.org/officeDocument/2006/relationships/hyperlink" Target="https://github.com/autofac/Autofa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framework/mef/" TargetMode="External"/><Relationship Id="rId4" Type="http://schemas.openxmlformats.org/officeDocument/2006/relationships/hyperlink" Target="http://www.springframework.ne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testing/unit-testing-best-practic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package" Target="../embeddings/_________Microsoft_Word.docx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over.com/" TargetMode="External"/><Relationship Id="rId2" Type="http://schemas.openxmlformats.org/officeDocument/2006/relationships/hyperlink" Target="https://learn.microsoft.com/en-us/visualstudio/test/using-code-coverage-to-determine-how-much-code-is-being-tes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ortuneN/FineCodeCoverage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5;&#1088;&#1080;&#1085;&#1094;&#1080;&#1087;_&#1080;&#1085;&#1074;&#1077;&#1088;&#1089;&#1080;&#1080;_&#1079;&#1072;&#1074;&#1080;&#1089;&#1080;&#1084;&#1086;&#1089;&#1090;&#1077;&#1081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Модульные тесты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3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.</a:t>
            </a:r>
            <a:r>
              <a:rPr lang="ru-RU" dirty="0" smtClean="0"/>
              <a:t> Инверсия зависимостей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65" y="5217920"/>
            <a:ext cx="6608198" cy="147937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Зависимости – только от интерфейсов</a:t>
            </a:r>
          </a:p>
          <a:p>
            <a:pPr lvl="1"/>
            <a:r>
              <a:rPr lang="en-US" dirty="0" err="1" smtClean="0"/>
              <a:t>IUserDao</a:t>
            </a:r>
            <a:endParaRPr lang="en-US" dirty="0" smtClean="0"/>
          </a:p>
          <a:p>
            <a:pPr lvl="1"/>
            <a:r>
              <a:rPr lang="en-US" dirty="0" err="1" smtClean="0"/>
              <a:t>IUserInfo</a:t>
            </a:r>
            <a:endParaRPr lang="ru-RU" dirty="0" smtClean="0"/>
          </a:p>
          <a:p>
            <a:r>
              <a:rPr lang="ru-RU" dirty="0" smtClean="0"/>
              <a:t>Конкретные реализации не упоминается вообще!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9981" y="1731267"/>
            <a:ext cx="4321791" cy="4185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this.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 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3"/>
          <p:cNvSpPr/>
          <p:nvPr/>
        </p:nvSpPr>
        <p:spPr>
          <a:xfrm>
            <a:off x="940965" y="1767191"/>
            <a:ext cx="4495800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9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дальше?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Замена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smtClean="0"/>
              <a:t>тестах</a:t>
            </a:r>
            <a:r>
              <a:rPr lang="ru-RU" dirty="0" smtClean="0"/>
              <a:t> всех абстракция на классы-</a:t>
            </a:r>
            <a:r>
              <a:rPr lang="ru-RU" b="1" dirty="0" smtClean="0"/>
              <a:t>заместители</a:t>
            </a:r>
            <a:r>
              <a:rPr lang="ru-RU" dirty="0" smtClean="0"/>
              <a:t> с простым</a:t>
            </a:r>
            <a:r>
              <a:rPr lang="en-US" dirty="0" smtClean="0"/>
              <a:t>/</a:t>
            </a:r>
            <a:r>
              <a:rPr lang="ru-RU" dirty="0"/>
              <a:t>предсказуемым </a:t>
            </a:r>
            <a:r>
              <a:rPr lang="ru-RU" dirty="0" smtClean="0"/>
              <a:t>поведением</a:t>
            </a:r>
          </a:p>
          <a:p>
            <a:endParaRPr lang="ru-RU" dirty="0"/>
          </a:p>
          <a:p>
            <a:pPr lvl="1"/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338112325"/>
              </p:ext>
            </p:extLst>
          </p:nvPr>
        </p:nvGraphicFramePr>
        <p:xfrm>
          <a:off x="1464653" y="3030107"/>
          <a:ext cx="8679203" cy="31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stubs</a:t>
            </a:r>
            <a:r>
              <a:rPr lang="ru-RU" dirty="0" smtClean="0"/>
              <a:t> (заглушки, заместители)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606297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Класс-заглушка</a:t>
            </a:r>
          </a:p>
          <a:p>
            <a:pPr lvl="1"/>
            <a:r>
              <a:rPr lang="ru-RU" dirty="0" smtClean="0"/>
              <a:t>Реализует минимально необходимую часть интерфейса </a:t>
            </a:r>
          </a:p>
          <a:p>
            <a:pPr lvl="2"/>
            <a:r>
              <a:rPr lang="ru-RU" dirty="0" smtClean="0"/>
              <a:t>1 метод</a:t>
            </a:r>
          </a:p>
          <a:p>
            <a:pPr lvl="2"/>
            <a:r>
              <a:rPr lang="ru-RU" dirty="0" smtClean="0"/>
              <a:t>…</a:t>
            </a:r>
          </a:p>
          <a:p>
            <a:pPr lvl="1"/>
            <a:r>
              <a:rPr lang="ru-RU" dirty="0" smtClean="0"/>
              <a:t>Реализация максимально простая </a:t>
            </a:r>
          </a:p>
          <a:p>
            <a:pPr lvl="2"/>
            <a:r>
              <a:rPr lang="ru-RU" dirty="0" smtClean="0"/>
              <a:t>Вернуть фиксированный результат</a:t>
            </a:r>
          </a:p>
          <a:p>
            <a:pPr lvl="2"/>
            <a:r>
              <a:rPr lang="ru-RU" dirty="0" smtClean="0"/>
              <a:t>Сгенерировать исключение</a:t>
            </a:r>
          </a:p>
          <a:p>
            <a:pPr lvl="2"/>
            <a:r>
              <a:rPr lang="ru-RU" dirty="0" smtClean="0"/>
              <a:t>…</a:t>
            </a:r>
          </a:p>
          <a:p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7440929" y="2086571"/>
            <a:ext cx="4044745" cy="3308459"/>
            <a:chOff x="6969619" y="3445778"/>
            <a:chExt cx="3300591" cy="2262981"/>
          </a:xfrm>
        </p:grpSpPr>
        <p:sp>
          <p:nvSpPr>
            <p:cNvPr id="4" name="Rounded Rectangle 3"/>
            <p:cNvSpPr/>
            <p:nvPr/>
          </p:nvSpPr>
          <p:spPr>
            <a:xfrm>
              <a:off x="8049119" y="3445778"/>
              <a:ext cx="143933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IUserDao</a:t>
              </a:r>
              <a:endParaRPr lang="en-US" sz="2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69619" y="4780248"/>
              <a:ext cx="143933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UserDao</a:t>
              </a:r>
              <a:endParaRPr 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71421" y="4794359"/>
              <a:ext cx="1598789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UserDaoStub</a:t>
              </a:r>
              <a:endParaRPr lang="en-US" sz="2400" dirty="0"/>
            </a:p>
          </p:txBody>
        </p:sp>
        <p:cxnSp>
          <p:nvCxnSpPr>
            <p:cNvPr id="8" name="Straight Arrow Connector 7"/>
            <p:cNvCxnSpPr>
              <a:stCxn id="5" idx="0"/>
              <a:endCxn id="4" idx="2"/>
            </p:cNvCxnSpPr>
            <p:nvPr/>
          </p:nvCxnSpPr>
          <p:spPr>
            <a:xfrm flipV="1">
              <a:off x="7689286" y="4360178"/>
              <a:ext cx="1079500" cy="4200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8768787" y="4360179"/>
              <a:ext cx="702029" cy="4341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Пример. </a:t>
            </a:r>
            <a:r>
              <a:rPr lang="en-US" dirty="0" err="1" smtClean="0"/>
              <a:t>UserDaoStub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247" y="2577525"/>
            <a:ext cx="4867713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Реализация </a:t>
            </a:r>
            <a:r>
              <a:rPr lang="en-US" dirty="0" smtClean="0"/>
              <a:t>Stub - </a:t>
            </a:r>
            <a:r>
              <a:rPr lang="ru-RU" dirty="0"/>
              <a:t>п</a:t>
            </a:r>
            <a:r>
              <a:rPr lang="ru-RU" dirty="0" smtClean="0"/>
              <a:t>редельно простая и контролируемая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9064" y="1690688"/>
            <a:ext cx="4343400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UserDaoStub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UserResult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Insert(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user.ID = UserResult.ID;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user.Name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UserResult.Name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Update(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3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«+»</a:t>
            </a:r>
          </a:p>
          <a:p>
            <a:r>
              <a:rPr lang="ru-RU" dirty="0" smtClean="0"/>
              <a:t>Концептуально очень просто </a:t>
            </a:r>
          </a:p>
          <a:p>
            <a:r>
              <a:rPr lang="ru-RU" dirty="0" smtClean="0"/>
              <a:t>Не требует никаких специальных библиотек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«-»</a:t>
            </a:r>
          </a:p>
          <a:p>
            <a:r>
              <a:rPr lang="ru-RU" dirty="0"/>
              <a:t>Д</a:t>
            </a:r>
            <a:r>
              <a:rPr lang="ru-RU" dirty="0" smtClean="0"/>
              <a:t>ля разных тестовых сценариев нужна своя реализация </a:t>
            </a:r>
          </a:p>
          <a:p>
            <a:pPr lvl="1"/>
            <a:r>
              <a:rPr lang="ru-RU" dirty="0" smtClean="0"/>
              <a:t>рост числа </a:t>
            </a:r>
            <a:r>
              <a:rPr lang="en-US" dirty="0" smtClean="0"/>
              <a:t>stubs</a:t>
            </a:r>
            <a:endParaRPr lang="ru-RU" dirty="0" smtClean="0"/>
          </a:p>
          <a:p>
            <a:pPr lvl="1"/>
            <a:r>
              <a:rPr lang="ru-RU" dirty="0" smtClean="0"/>
              <a:t>усложнение логики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 имитаторов (</a:t>
            </a:r>
            <a:r>
              <a:rPr lang="en-US" dirty="0" smtClean="0"/>
              <a:t>mocks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Основываются на </a:t>
            </a:r>
          </a:p>
          <a:p>
            <a:pPr lvl="1"/>
            <a:r>
              <a:rPr lang="ru-RU" dirty="0" smtClean="0"/>
              <a:t>Для конкретного теста, нужна только часть функциональности</a:t>
            </a:r>
          </a:p>
          <a:p>
            <a:pPr lvl="2"/>
            <a:r>
              <a:rPr lang="ru-RU" dirty="0" smtClean="0"/>
              <a:t>не все методы, </a:t>
            </a:r>
          </a:p>
          <a:p>
            <a:pPr lvl="2"/>
            <a:r>
              <a:rPr lang="ru-RU" dirty="0" smtClean="0"/>
              <a:t>в методах только часть логики, </a:t>
            </a:r>
          </a:p>
          <a:p>
            <a:pPr lvl="2"/>
            <a:r>
              <a:rPr lang="ru-RU" dirty="0" smtClean="0"/>
              <a:t>…</a:t>
            </a:r>
          </a:p>
          <a:p>
            <a:pPr lvl="1"/>
            <a:r>
              <a:rPr lang="ru-RU" dirty="0" smtClean="0"/>
              <a:t>Для каждого теста эта функциональность своя</a:t>
            </a:r>
          </a:p>
          <a:p>
            <a:endParaRPr lang="ru-RU" dirty="0" smtClean="0"/>
          </a:p>
          <a:p>
            <a:r>
              <a:rPr lang="ru-RU" dirty="0" smtClean="0"/>
              <a:t>Описание и генерация имитаторов прямо в тестовом коде – на месте использования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Использование </a:t>
            </a:r>
            <a:r>
              <a:rPr lang="en-US" dirty="0" err="1" smtClean="0"/>
              <a:t>Moq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29144" y="1804332"/>
            <a:ext cx="7592736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latin typeface="Consolas"/>
              </a:rPr>
              <a:t>[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]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SaveNewUserTest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userInfoMock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userInfoMock.Setup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(u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u.Validate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userInfoMock.Setup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(u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u.IsNew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).Returns(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userDaoMock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ru-RU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userDaoMock.Setup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(u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u.Insert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It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.IsAny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&gt;()));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userDaoMock.Object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userBC.SaveUser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userInfoMock.Object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7231311" y="2676087"/>
            <a:ext cx="67112" cy="838899"/>
          </a:xfrm>
          <a:prstGeom prst="rightBrace">
            <a:avLst>
              <a:gd name="adj1" fmla="val 12100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8397380" y="3691157"/>
            <a:ext cx="134224" cy="662730"/>
          </a:xfrm>
          <a:prstGeom prst="rightBrace">
            <a:avLst>
              <a:gd name="adj1" fmla="val 4294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9039225" y="2063438"/>
            <a:ext cx="2990850" cy="984562"/>
          </a:xfrm>
          <a:prstGeom prst="wedgeRoundRectCallout">
            <a:avLst>
              <a:gd name="adj1" fmla="val -100741"/>
              <a:gd name="adj2" fmla="val 496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Validate – </a:t>
            </a:r>
            <a:r>
              <a:rPr lang="ru-RU" sz="1600" dirty="0" smtClean="0"/>
              <a:t>ничего не делает</a:t>
            </a:r>
            <a:r>
              <a:rPr lang="en-US" sz="1600" dirty="0" smtClean="0"/>
              <a:t> (</a:t>
            </a:r>
            <a:r>
              <a:rPr lang="ru-RU" sz="1600" dirty="0" smtClean="0"/>
              <a:t>не генерирует исключение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IsNew</a:t>
            </a:r>
            <a:r>
              <a:rPr lang="en-US" sz="1600" dirty="0" smtClean="0"/>
              <a:t> – </a:t>
            </a:r>
            <a:r>
              <a:rPr lang="ru-RU" sz="1600" dirty="0" smtClean="0"/>
              <a:t>всегда </a:t>
            </a:r>
            <a:r>
              <a:rPr lang="en-US" sz="1600" dirty="0" smtClean="0"/>
              <a:t>True</a:t>
            </a:r>
            <a:endParaRPr lang="ru-RU" sz="16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9039225" y="4353887"/>
            <a:ext cx="2990850" cy="1218939"/>
          </a:xfrm>
          <a:prstGeom prst="wedgeRoundRectCallout">
            <a:avLst>
              <a:gd name="adj1" fmla="val -60932"/>
              <a:gd name="adj2" fmla="val -769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принимает любой </a:t>
            </a:r>
            <a:r>
              <a:rPr lang="en-US" dirty="0" err="1" smtClean="0"/>
              <a:t>IUserInfo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Ничего не делает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6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Mock-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dirty="0" err="1"/>
              <a:t>Moq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github.com/devlooped/moq</a:t>
            </a:r>
            <a:r>
              <a:rPr lang="ru-RU" u="sng" dirty="0" smtClean="0"/>
              <a:t> </a:t>
            </a:r>
            <a:endParaRPr lang="en-US" u="sng" dirty="0"/>
          </a:p>
          <a:p>
            <a:r>
              <a:rPr lang="en-US" dirty="0" err="1"/>
              <a:t>NSubstitute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https://nsubstitute.github.io/</a:t>
            </a:r>
            <a:endParaRPr lang="en-US" dirty="0" smtClean="0">
              <a:hlinkClick r:id="rId3"/>
            </a:endParaRPr>
          </a:p>
          <a:p>
            <a:r>
              <a:rPr lang="en-US" dirty="0" smtClean="0"/>
              <a:t>Isolator.NET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://www.typemock.com/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зависимостях и контейнерах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сложности:</a:t>
            </a:r>
          </a:p>
          <a:p>
            <a:pPr lvl="1"/>
            <a:r>
              <a:rPr lang="ru-RU" dirty="0" smtClean="0"/>
              <a:t>цепочка зависимости может быть очень длинной</a:t>
            </a:r>
            <a:endParaRPr lang="en-US" dirty="0" smtClean="0"/>
          </a:p>
          <a:p>
            <a:pPr lvl="2"/>
            <a:r>
              <a:rPr lang="en-US" dirty="0" smtClean="0"/>
              <a:t>Controller → Business Logic → Validator → Data Access → …</a:t>
            </a:r>
            <a:endParaRPr lang="ru-RU" dirty="0" smtClean="0"/>
          </a:p>
          <a:p>
            <a:pPr lvl="1"/>
            <a:r>
              <a:rPr lang="ru-RU" dirty="0" smtClean="0"/>
              <a:t>на каждом уровне может быть множество зависимостей</a:t>
            </a:r>
            <a:r>
              <a:rPr lang="en-US" dirty="0" smtClean="0"/>
              <a:t>:</a:t>
            </a:r>
          </a:p>
          <a:p>
            <a:pPr lvl="2"/>
            <a:r>
              <a:rPr lang="ru-RU" dirty="0"/>
              <a:t>о</a:t>
            </a:r>
            <a:r>
              <a:rPr lang="ru-RU" dirty="0" smtClean="0"/>
              <a:t>т </a:t>
            </a:r>
            <a:r>
              <a:rPr lang="en-US" dirty="0" smtClean="0"/>
              <a:t>3-4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ru-RU" dirty="0" smtClean="0"/>
              <a:t>15-20 объекта </a:t>
            </a:r>
            <a:r>
              <a:rPr lang="en-US" dirty="0" smtClean="0"/>
              <a:t>BL</a:t>
            </a:r>
          </a:p>
          <a:p>
            <a:pPr lvl="2"/>
            <a:r>
              <a:rPr lang="ru-RU" dirty="0" smtClean="0"/>
              <a:t>инфраструктура (</a:t>
            </a:r>
            <a:r>
              <a:rPr lang="ru-RU" dirty="0" err="1" smtClean="0"/>
              <a:t>логгирование</a:t>
            </a:r>
            <a:r>
              <a:rPr lang="ru-RU" dirty="0" smtClean="0"/>
              <a:t>, чтение конфигурации, …)</a:t>
            </a:r>
            <a:endParaRPr lang="en-US" dirty="0" smtClean="0"/>
          </a:p>
          <a:p>
            <a:pPr lvl="1"/>
            <a:r>
              <a:rPr lang="ru-RU" dirty="0" smtClean="0"/>
              <a:t>у каждого объекта может быть свое время жизни</a:t>
            </a:r>
          </a:p>
          <a:p>
            <a:pPr lvl="2"/>
            <a:r>
              <a:rPr lang="en-US" dirty="0" smtClean="0"/>
              <a:t>Singleton</a:t>
            </a:r>
            <a:endParaRPr lang="ru-RU" dirty="0" smtClean="0"/>
          </a:p>
          <a:p>
            <a:pPr lvl="2"/>
            <a:r>
              <a:rPr lang="en-US" dirty="0" smtClean="0"/>
              <a:t>Per Request</a:t>
            </a:r>
          </a:p>
          <a:p>
            <a:pPr lvl="2"/>
            <a:r>
              <a:rPr lang="en-US" dirty="0" smtClean="0"/>
              <a:t>Per Call</a:t>
            </a:r>
            <a:endParaRPr lang="ru-RU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4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Общие моменты (что такое, …)</a:t>
            </a:r>
          </a:p>
          <a:p>
            <a:r>
              <a:rPr lang="ru-RU" dirty="0" smtClean="0"/>
              <a:t>Зависимости и </a:t>
            </a:r>
            <a:r>
              <a:rPr lang="ru-RU" dirty="0" smtClean="0"/>
              <a:t>код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 smtClean="0"/>
              <a:t>пригодный к </a:t>
            </a:r>
            <a:r>
              <a:rPr lang="ru-RU" dirty="0" smtClean="0"/>
              <a:t>тестированию</a:t>
            </a:r>
          </a:p>
          <a:p>
            <a:r>
              <a:rPr lang="ru-RU" dirty="0" smtClean="0"/>
              <a:t>Практики и рекомендации</a:t>
            </a:r>
          </a:p>
          <a:p>
            <a:r>
              <a:rPr lang="ru-RU" dirty="0" smtClean="0"/>
              <a:t>Проверка покрытия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Пример. Внедрение зависимостей через конструктор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733139" y="1395413"/>
            <a:ext cx="5887236" cy="5047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latin typeface="Consolas"/>
              </a:rPr>
              <a:t> </a:t>
            </a:r>
            <a:r>
              <a:rPr lang="ru-RU" sz="1400" dirty="0">
                <a:latin typeface="Consolas"/>
              </a:rPr>
              <a:t>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ILogger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_logger;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ILogger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logger)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_logger = logger;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logger.Trace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(“Call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method”);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	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387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682454" y="1370901"/>
            <a:ext cx="6048476" cy="5262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InitContainer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builder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ContainerBuilder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builder.RegisterType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&gt;().As&lt;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IUserBC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builder.RegisterType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UserDao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&gt;().As&lt;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builder.Register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u =&gt;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"New User"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Age = 0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})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.As&lt;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container =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builder.Build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UseContainer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container.Resolve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IUserBC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user =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container.Resolve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userBC.SaveUser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875" y="2357306"/>
            <a:ext cx="375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IoC</a:t>
            </a:r>
            <a:r>
              <a:rPr lang="ru-RU" dirty="0" smtClean="0"/>
              <a:t> хороши, когда вам нужно </a:t>
            </a:r>
          </a:p>
          <a:p>
            <a:r>
              <a:rPr lang="ru-RU" dirty="0" smtClean="0"/>
              <a:t>свои классы передать чужой инфраструктуре</a:t>
            </a:r>
          </a:p>
          <a:p>
            <a:endParaRPr lang="ru-RU" dirty="0"/>
          </a:p>
          <a:p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r>
              <a:rPr lang="ru-RU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инфраструктура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Контроллеры, </a:t>
            </a:r>
            <a:r>
              <a:rPr lang="en-US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бизнес-логика – ваши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8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b="1" dirty="0" err="1" smtClean="0"/>
              <a:t>Autofac</a:t>
            </a:r>
            <a:r>
              <a:rPr lang="en-GB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github.com/autofac/Autofac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Microsoft Extensions, DI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learn.microsoft.com/en-us/dotnet/core/extensions/dependency-injection-usage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Spring.NET (Core)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http://www.springframework.net/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(Managed Extensibility Framework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https://learn.microsoft.com/en-us/dotnet/framework/mef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2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и "лучшие практики"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743325" y="5154890"/>
            <a:ext cx="7918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learn.microsoft.com/en-us/dotnet/core/testing/unit-testing-best-practices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4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Прозрачное имя теста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333620" y="3023174"/>
            <a:ext cx="45720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AddNums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3620" y="3015789"/>
            <a:ext cx="569806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Add_TwoNumbers_ReturnTheSum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825625"/>
            <a:ext cx="6981825" cy="4351338"/>
          </a:xfrm>
        </p:spPr>
        <p:txBody>
          <a:bodyPr/>
          <a:lstStyle/>
          <a:p>
            <a:r>
              <a:rPr lang="ru-RU" dirty="0" smtClean="0"/>
              <a:t>Распространенный вариант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TestMethod_Condition_ExpectedResult</a:t>
            </a:r>
            <a:endParaRPr lang="en-US" sz="1800" dirty="0"/>
          </a:p>
          <a:p>
            <a:endParaRPr lang="en-US" dirty="0" smtClean="0"/>
          </a:p>
          <a:p>
            <a:r>
              <a:rPr lang="ru-RU" dirty="0" smtClean="0"/>
              <a:t>Неудачные варианты</a:t>
            </a:r>
          </a:p>
          <a:p>
            <a:pPr lvl="1"/>
            <a:r>
              <a:rPr lang="en-US" dirty="0" err="1" smtClean="0"/>
              <a:t>TestDefaultConstructor</a:t>
            </a:r>
            <a:endParaRPr lang="en-US" dirty="0" smtClean="0"/>
          </a:p>
          <a:p>
            <a:pPr lvl="1"/>
            <a:r>
              <a:rPr lang="en-US" dirty="0" err="1" smtClean="0"/>
              <a:t>TestMove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ru-RU" dirty="0" smtClean="0"/>
              <a:t>Хорошие варианты</a:t>
            </a:r>
          </a:p>
          <a:p>
            <a:pPr lvl="1"/>
            <a:r>
              <a:rPr lang="en-US" dirty="0" err="1"/>
              <a:t>Add_SingleNumber_ReturnsSameNumber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406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Единая структура кода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000625" cy="4051300"/>
          </a:xfrm>
        </p:spPr>
        <p:txBody>
          <a:bodyPr>
            <a:norm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аспространенный шаблон</a:t>
            </a:r>
          </a:p>
          <a:p>
            <a:pPr lvl="1"/>
            <a:r>
              <a:rPr lang="en-US" b="1" dirty="0" smtClean="0"/>
              <a:t>Arrange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подготовка</a:t>
            </a:r>
          </a:p>
          <a:p>
            <a:pPr lvl="1"/>
            <a:r>
              <a:rPr lang="en-US" b="1" dirty="0" smtClean="0"/>
              <a:t>Act</a:t>
            </a:r>
            <a:r>
              <a:rPr lang="ru-RU" b="1" dirty="0" smtClean="0"/>
              <a:t> – </a:t>
            </a:r>
            <a:r>
              <a:rPr lang="ru-RU" dirty="0" smtClean="0"/>
              <a:t>тестируемое действие</a:t>
            </a:r>
            <a:endParaRPr lang="ru-RU" b="1" dirty="0" smtClean="0"/>
          </a:p>
          <a:p>
            <a:pPr lvl="1"/>
            <a:r>
              <a:rPr lang="en-US" b="1" dirty="0" smtClean="0"/>
              <a:t>Assert</a:t>
            </a:r>
            <a:r>
              <a:rPr lang="ru-RU" dirty="0" smtClean="0"/>
              <a:t> – проверка 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221942" y="2100308"/>
            <a:ext cx="5579533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Add_TwoNumbers_ReturnTheSum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Arrange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2);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r>
              <a:rPr lang="ru-RU" dirty="0" smtClean="0"/>
              <a:t>-ы минимальны и читабельны</a:t>
            </a:r>
            <a:endParaRPr lang="ru-RU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1173"/>
              </p:ext>
            </p:extLst>
          </p:nvPr>
        </p:nvGraphicFramePr>
        <p:xfrm>
          <a:off x="6096000" y="2206161"/>
          <a:ext cx="4700888" cy="96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r:id="rId3" imgW="3607368" imgH="742118" progId="Word.Document.12">
                  <p:embed/>
                </p:oleObj>
              </mc:Choice>
              <mc:Fallback>
                <p:oleObj name="Document" r:id="rId3" imgW="3607368" imgH="742118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2206161"/>
                        <a:ext cx="4700888" cy="967465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61696"/>
              </p:ext>
            </p:extLst>
          </p:nvPr>
        </p:nvGraphicFramePr>
        <p:xfrm>
          <a:off x="638502" y="2206162"/>
          <a:ext cx="4919664" cy="96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Документ" r:id="rId5" imgW="3790288" imgH="744586" progId="Word.Document.12">
                  <p:embed/>
                </p:oleObj>
              </mc:Choice>
              <mc:Fallback>
                <p:oleObj name="Документ" r:id="rId5" imgW="3790288" imgH="744586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502" y="2206162"/>
                        <a:ext cx="4919664" cy="967465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73"/>
          <a:stretch/>
        </p:blipFill>
        <p:spPr bwMode="auto">
          <a:xfrm>
            <a:off x="638502" y="4638675"/>
            <a:ext cx="4919664" cy="12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25"/>
          <a:stretch/>
        </p:blipFill>
        <p:spPr bwMode="auto">
          <a:xfrm>
            <a:off x="6096000" y="4638675"/>
            <a:ext cx="4700888" cy="118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7"/>
          <p:cNvSpPr/>
          <p:nvPr/>
        </p:nvSpPr>
        <p:spPr>
          <a:xfrm>
            <a:off x="1755309" y="3735636"/>
            <a:ext cx="2133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8"/>
          <p:cNvSpPr/>
          <p:nvPr/>
        </p:nvSpPr>
        <p:spPr>
          <a:xfrm>
            <a:off x="7379644" y="3735636"/>
            <a:ext cx="2133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</a:t>
            </a:r>
            <a:r>
              <a:rPr lang="ru-RU" dirty="0" smtClean="0"/>
              <a:t>ортогональны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167618" y="1825625"/>
            <a:ext cx="6186182" cy="4351338"/>
          </a:xfrm>
        </p:spPr>
        <p:txBody>
          <a:bodyPr/>
          <a:lstStyle/>
          <a:p>
            <a:r>
              <a:rPr lang="ru-RU" dirty="0" smtClean="0"/>
              <a:t>Проблема – </a:t>
            </a:r>
            <a:r>
              <a:rPr lang="en-US" dirty="0" smtClean="0"/>
              <a:t>Shared</a:t>
            </a:r>
            <a:r>
              <a:rPr lang="ru-RU" dirty="0"/>
              <a:t>-</a:t>
            </a:r>
            <a:r>
              <a:rPr lang="ru-RU" dirty="0" smtClean="0"/>
              <a:t>состояния</a:t>
            </a:r>
          </a:p>
          <a:p>
            <a:pPr lvl="1"/>
            <a:r>
              <a:rPr lang="ru-RU" dirty="0" smtClean="0"/>
              <a:t>Переменные (</a:t>
            </a:r>
            <a:r>
              <a:rPr lang="en-US" dirty="0" smtClean="0"/>
              <a:t>static)</a:t>
            </a:r>
          </a:p>
          <a:p>
            <a:pPr lvl="1"/>
            <a:r>
              <a:rPr lang="ru-RU" dirty="0" smtClean="0"/>
              <a:t>БД</a:t>
            </a:r>
          </a:p>
          <a:p>
            <a:pPr lvl="1"/>
            <a:r>
              <a:rPr lang="ru-RU" dirty="0" smtClean="0"/>
              <a:t>Изменения в </a:t>
            </a:r>
            <a:r>
              <a:rPr lang="en-US" dirty="0" smtClean="0"/>
              <a:t>Environment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Без пересечений</a:t>
            </a:r>
          </a:p>
          <a:p>
            <a:pPr lvl="1"/>
            <a:r>
              <a:rPr lang="ru-RU" dirty="0" smtClean="0"/>
              <a:t>Инициализация</a:t>
            </a:r>
            <a:r>
              <a:rPr lang="en-US" dirty="0" smtClean="0"/>
              <a:t>/</a:t>
            </a:r>
            <a:r>
              <a:rPr lang="ru-RU" dirty="0" smtClean="0"/>
              <a:t>чистка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5310" y="1858691"/>
            <a:ext cx="3855790" cy="4185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MyTestClass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= 1;       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Test1()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Value +=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Value);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Test2()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Value -=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Value);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Покомпонентная структура тестов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7628" y="1408075"/>
            <a:ext cx="8610600" cy="1953642"/>
            <a:chOff x="499353" y="1418617"/>
            <a:chExt cx="8610600" cy="2133600"/>
          </a:xfrm>
        </p:grpSpPr>
        <p:sp>
          <p:nvSpPr>
            <p:cNvPr id="5" name="Rectangle 4"/>
            <p:cNvSpPr/>
            <p:nvPr/>
          </p:nvSpPr>
          <p:spPr>
            <a:xfrm>
              <a:off x="499353" y="1418617"/>
              <a:ext cx="8610600" cy="21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378" y="159533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Application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937628" y="3544918"/>
            <a:ext cx="8610600" cy="30463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19875" y="4220022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BusinessLayer.Tests</a:t>
            </a:r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 err="1"/>
              <a:t>dll</a:t>
            </a:r>
            <a:r>
              <a:rPr lang="en-US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8809" y="4259088"/>
            <a:ext cx="226494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UILayer.Tests</a:t>
            </a:r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 err="1"/>
              <a:t>dll</a:t>
            </a:r>
            <a:r>
              <a:rPr lang="en-US" dirty="0"/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36216" y="5495314"/>
            <a:ext cx="2590800" cy="990600"/>
            <a:chOff x="2133600" y="2665379"/>
            <a:chExt cx="2057400" cy="990600"/>
          </a:xfrm>
        </p:grpSpPr>
        <p:sp>
          <p:nvSpPr>
            <p:cNvPr id="11" name="Rectangle 10"/>
            <p:cNvSpPr/>
            <p:nvPr/>
          </p:nvSpPr>
          <p:spPr>
            <a:xfrm>
              <a:off x="2362200" y="2665379"/>
              <a:ext cx="18288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Common.Tests</a:t>
              </a:r>
              <a:endParaRPr lang="en-US" dirty="0"/>
            </a:p>
            <a:p>
              <a:pPr algn="ctr"/>
              <a:r>
                <a:rPr lang="en-US" dirty="0"/>
                <a:t>&lt;</a:t>
              </a:r>
              <a:r>
                <a:rPr lang="en-US" dirty="0" err="1"/>
                <a:t>dll</a:t>
              </a:r>
              <a:r>
                <a:rPr lang="en-US" dirty="0"/>
                <a:t>&gt;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3600" y="2819400"/>
              <a:ext cx="381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5221" y="3160679"/>
              <a:ext cx="381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80029" y="381502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 Tests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58697" y="4381500"/>
            <a:ext cx="47977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58697" y="4762500"/>
            <a:ext cx="47977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91018" y="4403793"/>
            <a:ext cx="47977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93059" y="4745072"/>
            <a:ext cx="47977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3832630" y="3086100"/>
            <a:ext cx="149657" cy="1098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7852492" y="3086100"/>
            <a:ext cx="149657" cy="1098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 rot="10800000">
            <a:off x="7067549" y="5410200"/>
            <a:ext cx="381000" cy="6947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3788127" y="5431270"/>
            <a:ext cx="388319" cy="6947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42953" y="2020922"/>
            <a:ext cx="6743922" cy="990600"/>
            <a:chOff x="1104678" y="2211422"/>
            <a:chExt cx="6743922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4953000" y="2211422"/>
              <a:ext cx="2895600" cy="990600"/>
              <a:chOff x="2133600" y="2665379"/>
              <a:chExt cx="2057400" cy="9906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62200" y="2665379"/>
                <a:ext cx="1828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BusinessLayer</a:t>
                </a:r>
                <a:endParaRPr lang="en-US" dirty="0"/>
              </a:p>
              <a:p>
                <a:pPr algn="ctr"/>
                <a:r>
                  <a:rPr lang="en-US" dirty="0"/>
                  <a:t>&lt;</a:t>
                </a:r>
                <a:r>
                  <a:rPr lang="en-US" dirty="0" err="1"/>
                  <a:t>dll</a:t>
                </a:r>
                <a:r>
                  <a:rPr lang="en-US" dirty="0"/>
                  <a:t>&gt;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133600" y="28194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35221" y="3160679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104678" y="2211422"/>
              <a:ext cx="2590800" cy="990600"/>
              <a:chOff x="2133600" y="2665379"/>
              <a:chExt cx="2057400" cy="990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362200" y="2665379"/>
                <a:ext cx="1828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UILayer</a:t>
                </a:r>
                <a:endParaRPr lang="en-US" dirty="0"/>
              </a:p>
              <a:p>
                <a:pPr algn="ctr"/>
                <a:r>
                  <a:rPr lang="en-US" dirty="0"/>
                  <a:t>&lt;</a:t>
                </a:r>
                <a:r>
                  <a:rPr lang="en-US" dirty="0" err="1"/>
                  <a:t>dll</a:t>
                </a:r>
                <a:r>
                  <a:rPr lang="en-US" dirty="0"/>
                  <a:t>&gt;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33600" y="28194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35221" y="3160679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ight Arrow 25"/>
            <p:cNvSpPr/>
            <p:nvPr/>
          </p:nvSpPr>
          <p:spPr>
            <a:xfrm>
              <a:off x="3782686" y="2660719"/>
              <a:ext cx="1109175" cy="114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59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 зависимостей (</a:t>
            </a:r>
            <a:r>
              <a:rPr lang="en-US" dirty="0" smtClean="0"/>
              <a:t>DI/Mocks/Stubs)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Зависимые классы</a:t>
            </a:r>
            <a:endParaRPr lang="ru-RU" dirty="0"/>
          </a:p>
          <a:p>
            <a:r>
              <a:rPr lang="ru-RU" dirty="0" smtClean="0"/>
              <a:t>Источники данных</a:t>
            </a:r>
            <a:endParaRPr lang="en-US" dirty="0"/>
          </a:p>
          <a:p>
            <a:pPr lvl="1"/>
            <a:r>
              <a:rPr lang="en-US" dirty="0"/>
              <a:t>Web services 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ru-RU" dirty="0" smtClean="0"/>
              <a:t>Недетерминированная логика</a:t>
            </a:r>
            <a:endParaRPr lang="en-US" dirty="0"/>
          </a:p>
          <a:p>
            <a:pPr lvl="1"/>
            <a:r>
              <a:rPr lang="en-US" dirty="0" err="1"/>
              <a:t>DateTime.Now</a:t>
            </a:r>
            <a:endParaRPr lang="en-US" dirty="0"/>
          </a:p>
          <a:p>
            <a:pPr lvl="1"/>
            <a:r>
              <a:rPr lang="en-US" dirty="0"/>
              <a:t>Random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29350" y="2218030"/>
            <a:ext cx="5686172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GetDiscountedPrice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.Now.DayOfWeek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.Tuesday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2;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моменты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751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покрытия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</a:t>
            </a:r>
            <a:r>
              <a:rPr lang="ru-RU" dirty="0" smtClean="0"/>
              <a:t>кода </a:t>
            </a:r>
            <a:r>
              <a:rPr lang="en-US" dirty="0" smtClean="0"/>
              <a:t>/ </a:t>
            </a:r>
            <a:r>
              <a:rPr lang="ru-RU" dirty="0" smtClean="0"/>
              <a:t>тестовое покрытие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5973661" cy="4351338"/>
          </a:xfrm>
        </p:spPr>
        <p:txBody>
          <a:bodyPr/>
          <a:lstStyle/>
          <a:p>
            <a:r>
              <a:rPr lang="ru-RU" dirty="0" smtClean="0"/>
              <a:t>Покрытие кода — процент </a:t>
            </a:r>
            <a:r>
              <a:rPr lang="ru-RU" dirty="0"/>
              <a:t>исходного кода программы, который выполняется в процессе тестирования, то есть покрыт </a:t>
            </a:r>
            <a:r>
              <a:rPr lang="ru-RU" dirty="0" smtClean="0"/>
              <a:t>тестами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16" y="3207393"/>
            <a:ext cx="5840945" cy="348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1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 </a:t>
            </a:r>
            <a:r>
              <a:rPr lang="en-US" dirty="0" smtClean="0"/>
              <a:t>Enterprise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learn.microsoft.com/en-us/visualstudio/test/using-code-coverage-to-determine-how-much-code-is-being-tested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err="1" smtClean="0"/>
              <a:t>NCover</a:t>
            </a:r>
            <a:endParaRPr lang="en-US" dirty="0"/>
          </a:p>
          <a:p>
            <a:pPr marL="457200" lvl="1" indent="0">
              <a:buNone/>
            </a:pPr>
            <a:r>
              <a:rPr lang="ru-RU" dirty="0" err="1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s</a:t>
            </a:r>
            <a:r>
              <a:rPr lang="ru-RU" dirty="0" smtClean="0">
                <a:hlinkClick r:id="rId3"/>
              </a:rPr>
              <a:t>://</a:t>
            </a:r>
            <a:r>
              <a:rPr lang="ru-RU" dirty="0">
                <a:hlinkClick r:id="rId3"/>
              </a:rPr>
              <a:t>www.ncover.com</a:t>
            </a:r>
            <a:r>
              <a:rPr lang="ru-RU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ru-RU" dirty="0"/>
          </a:p>
          <a:p>
            <a:r>
              <a:rPr lang="en-US" dirty="0"/>
              <a:t>Fine Code Coverage </a:t>
            </a:r>
            <a:r>
              <a:rPr lang="en-US" dirty="0" smtClean="0"/>
              <a:t>(Open Source)</a:t>
            </a:r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github.com/FortuneN/FineCodeCoverage</a:t>
            </a:r>
            <a:endParaRPr lang="en-US" dirty="0"/>
          </a:p>
          <a:p>
            <a:pPr lvl="1"/>
            <a:r>
              <a:rPr lang="en-US" dirty="0" smtClean="0"/>
              <a:t>Coverlet</a:t>
            </a:r>
          </a:p>
          <a:p>
            <a:pPr lvl="1"/>
            <a:r>
              <a:rPr lang="en-US" dirty="0" err="1"/>
              <a:t>OpenCover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2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Code Coverage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0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Писать или не писать…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0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и минусы модульных тестов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“+”</a:t>
            </a:r>
          </a:p>
          <a:p>
            <a:pPr lvl="1"/>
            <a:r>
              <a:rPr lang="ru-RU" dirty="0" smtClean="0"/>
              <a:t>Предотвращает </a:t>
            </a:r>
            <a:r>
              <a:rPr lang="ru-RU" dirty="0"/>
              <a:t>появление ошибок в новом коде</a:t>
            </a:r>
          </a:p>
          <a:p>
            <a:pPr lvl="1"/>
            <a:r>
              <a:rPr lang="ru-RU" dirty="0"/>
              <a:t>Позволяет </a:t>
            </a:r>
            <a:r>
              <a:rPr lang="ru-RU" dirty="0" err="1"/>
              <a:t>рефакторить</a:t>
            </a:r>
            <a:r>
              <a:rPr lang="ru-RU" dirty="0"/>
              <a:t> код без риска его </a:t>
            </a:r>
            <a:r>
              <a:rPr lang="ru-RU" dirty="0" smtClean="0"/>
              <a:t>«сломать»</a:t>
            </a:r>
            <a:endParaRPr lang="ru-RU" dirty="0"/>
          </a:p>
          <a:p>
            <a:pPr lvl="1"/>
            <a:r>
              <a:rPr lang="ru-RU" dirty="0"/>
              <a:t>Тесты могут использоваться в качестве документации</a:t>
            </a:r>
          </a:p>
          <a:p>
            <a:pPr lvl="1"/>
            <a:r>
              <a:rPr lang="ru-RU" dirty="0"/>
              <a:t>Улучшает дизайн </a:t>
            </a:r>
            <a:r>
              <a:rPr lang="ru-RU" dirty="0" smtClean="0"/>
              <a:t>кода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en-US" dirty="0" smtClean="0"/>
              <a:t>“-”</a:t>
            </a:r>
          </a:p>
          <a:p>
            <a:pPr lvl="1"/>
            <a:r>
              <a:rPr lang="ru-RU" dirty="0"/>
              <a:t>Увеличивает время </a:t>
            </a:r>
            <a:r>
              <a:rPr lang="ru-RU" dirty="0" smtClean="0"/>
              <a:t>разработки </a:t>
            </a:r>
            <a:r>
              <a:rPr lang="en-US" dirty="0" smtClean="0"/>
              <a:t>/</a:t>
            </a:r>
            <a:r>
              <a:rPr lang="ru-RU" dirty="0" smtClean="0"/>
              <a:t> поддержки</a:t>
            </a:r>
            <a:endParaRPr lang="ru-RU" dirty="0"/>
          </a:p>
          <a:p>
            <a:pPr lvl="1"/>
            <a:r>
              <a:rPr lang="ru-RU" dirty="0"/>
              <a:t>Не проверяет взаимодействие компонентов</a:t>
            </a:r>
          </a:p>
          <a:p>
            <a:pPr lvl="1"/>
            <a:r>
              <a:rPr lang="ru-RU" dirty="0"/>
              <a:t>Никто не дает 100% гарантий, даже </a:t>
            </a:r>
            <a:r>
              <a:rPr lang="ru-RU" dirty="0" err="1"/>
              <a:t>Unit</a:t>
            </a:r>
            <a:r>
              <a:rPr lang="ru-RU" dirty="0"/>
              <a:t> тесты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4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Модульные тесты тестируют поведение отдельных методов</a:t>
            </a:r>
          </a:p>
          <a:p>
            <a:endParaRPr lang="ru-RU" dirty="0" smtClean="0"/>
          </a:p>
          <a:p>
            <a:r>
              <a:rPr lang="ru-RU" dirty="0" smtClean="0"/>
              <a:t>Одна из проблем – изоляция тестируемого кода</a:t>
            </a:r>
          </a:p>
          <a:p>
            <a:pPr lvl="1"/>
            <a:r>
              <a:rPr lang="ru-RU" dirty="0" smtClean="0"/>
              <a:t>Инверсия зависимостей</a:t>
            </a:r>
          </a:p>
          <a:p>
            <a:pPr lvl="1"/>
            <a:r>
              <a:rPr lang="ru-RU" dirty="0" smtClean="0"/>
              <a:t>Заместители</a:t>
            </a:r>
          </a:p>
          <a:p>
            <a:pPr lvl="1"/>
            <a:endParaRPr lang="ru-RU" dirty="0"/>
          </a:p>
          <a:p>
            <a:r>
              <a:rPr lang="ru-RU" dirty="0" smtClean="0"/>
              <a:t>Существуют устоявшиеся практики, которым </a:t>
            </a:r>
            <a:r>
              <a:rPr lang="ru-RU" smtClean="0"/>
              <a:t>можно следовать</a:t>
            </a:r>
            <a:endParaRPr lang="fi-FI" dirty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Unit Tests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67570"/>
              </p:ext>
            </p:extLst>
          </p:nvPr>
        </p:nvGraphicFramePr>
        <p:xfrm>
          <a:off x="955817" y="2248249"/>
          <a:ext cx="4648029" cy="411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5"/>
          <p:cNvSpPr/>
          <p:nvPr/>
        </p:nvSpPr>
        <p:spPr>
          <a:xfrm>
            <a:off x="7259972" y="2343739"/>
            <a:ext cx="4572000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PointTest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600" dirty="0" err="1" smtClean="0">
                <a:solidFill>
                  <a:prstClr val="black"/>
                </a:solidFill>
                <a:latin typeface="Consolas"/>
              </a:rPr>
              <a:t>p.Move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(1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55817" y="1662679"/>
            <a:ext cx="3972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Набор методов, </a:t>
            </a:r>
            <a:r>
              <a:rPr lang="ru-RU" sz="2800" dirty="0" smtClean="0"/>
              <a:t>которые</a:t>
            </a:r>
            <a:endParaRPr lang="ru-RU" sz="2800" dirty="0"/>
          </a:p>
        </p:txBody>
      </p:sp>
      <p:sp>
        <p:nvSpPr>
          <p:cNvPr id="11" name="Star: 12 Points 55">
            <a:extLst>
              <a:ext uri="{FF2B5EF4-FFF2-40B4-BE49-F238E27FC236}">
                <a16:creationId xmlns:a16="http://schemas.microsoft.com/office/drawing/2014/main" id="{2BB5A782-FDBD-400A-93FE-4D8F5DBABE23}"/>
              </a:ext>
            </a:extLst>
          </p:cNvPr>
          <p:cNvSpPr/>
          <p:nvPr/>
        </p:nvSpPr>
        <p:spPr>
          <a:xfrm>
            <a:off x="7874736" y="3838676"/>
            <a:ext cx="329697" cy="274778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</a:p>
        </p:txBody>
      </p:sp>
      <p:sp>
        <p:nvSpPr>
          <p:cNvPr id="12" name="Star: 12 Points 55">
            <a:extLst>
              <a:ext uri="{FF2B5EF4-FFF2-40B4-BE49-F238E27FC236}">
                <a16:creationId xmlns:a16="http://schemas.microsoft.com/office/drawing/2014/main" id="{2BB5A782-FDBD-400A-93FE-4D8F5DBABE23}"/>
              </a:ext>
            </a:extLst>
          </p:cNvPr>
          <p:cNvSpPr/>
          <p:nvPr/>
        </p:nvSpPr>
        <p:spPr>
          <a:xfrm>
            <a:off x="7874735" y="4303552"/>
            <a:ext cx="329697" cy="274778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dirty="0">
                <a:solidFill>
                  <a:srgbClr val="464547"/>
                </a:solidFill>
                <a:latin typeface="Trebuchet MS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Star: 12 Points 55">
            <a:extLst>
              <a:ext uri="{FF2B5EF4-FFF2-40B4-BE49-F238E27FC236}">
                <a16:creationId xmlns:a16="http://schemas.microsoft.com/office/drawing/2014/main" id="{2BB5A782-FDBD-400A-93FE-4D8F5DBABE23}"/>
              </a:ext>
            </a:extLst>
          </p:cNvPr>
          <p:cNvSpPr/>
          <p:nvPr/>
        </p:nvSpPr>
        <p:spPr>
          <a:xfrm>
            <a:off x="7874735" y="4840057"/>
            <a:ext cx="329697" cy="316508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dirty="0">
                <a:solidFill>
                  <a:srgbClr val="464547"/>
                </a:solidFill>
                <a:latin typeface="Trebuchet MS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4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6D2284-BD4E-4AF9-B00A-C9648B4A6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086D2284-BD4E-4AF9-B00A-C9648B4A6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3C9E799-0683-4DDE-ACFF-C29B0FDA1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C3C9E799-0683-4DDE-ACFF-C29B0FDA1C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BFD260-6D5B-43B5-85A9-F97FE13B5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graphicEl>
                                              <a:dgm id="{58BFD260-6D5B-43B5-85A9-F97FE13B5C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FD067B-7254-4E0B-B282-B8E949975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58FD067B-7254-4E0B-B282-B8E9499750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3FCB89E-5B18-4F89-8C09-B2F0AA4CE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23FCB89E-5B18-4F89-8C09-B2F0AA4CE9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тестировать?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0604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0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034667-6C30-41ED-B88A-83A139323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0034667-6C30-41ED-B88A-83A1393233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5C7B8D-5B4D-4B70-B295-DF5097E82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BB5C7B8D-5B4D-4B70-B295-DF5097E824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2B3C363-05A5-4897-AFED-76463109C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82B3C363-05A5-4897-AFED-76463109CF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74B6B9-2B1B-48ED-B748-EC72007CD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F674B6B9-2B1B-48ED-B748-EC72007CDE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9DF377-BD86-4B74-B31C-AD1B39832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889DF377-BD86-4B74-B31C-AD1B39832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519DE1-3942-47CB-A9C2-F81935321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B3519DE1-3942-47CB-A9C2-F81935321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367213-7C38-42DD-A151-F6B5CCA0D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E3367213-7C38-42DD-A151-F6B5CCA0D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C1BDD4-7427-4B81-878D-B6A3701B9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EAC1BDD4-7427-4B81-878D-B6A3701B9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06764E-B070-41E2-8261-0C8B17DA3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906764E-B070-41E2-8261-0C8B17DA3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48EDB0-E43C-4AB7-9914-603C34AE6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5D48EDB0-E43C-4AB7-9914-603C34AE6B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Код, пригодный </a:t>
            </a:r>
            <a:r>
              <a:rPr lang="ru-RU" dirty="0"/>
              <a:t>к тестированию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15" y="2590801"/>
            <a:ext cx="3920318" cy="357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0965" y="1767191"/>
            <a:ext cx="4495800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7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Чем плохи зависимости в коде для тестов?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6934201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Сложно писать</a:t>
            </a:r>
          </a:p>
          <a:p>
            <a:pPr lvl="1"/>
            <a:r>
              <a:rPr lang="ru-RU" dirty="0" smtClean="0"/>
              <a:t>Для разных тестов нужно разное поведение</a:t>
            </a:r>
          </a:p>
          <a:p>
            <a:pPr lvl="1"/>
            <a:r>
              <a:rPr lang="ru-RU" dirty="0" smtClean="0"/>
              <a:t>Поведение воспроизводимое</a:t>
            </a:r>
          </a:p>
          <a:p>
            <a:r>
              <a:rPr lang="ru-RU" dirty="0" smtClean="0"/>
              <a:t>Сложно запускать</a:t>
            </a:r>
          </a:p>
          <a:p>
            <a:pPr lvl="1"/>
            <a:r>
              <a:rPr lang="ru-RU" dirty="0" smtClean="0"/>
              <a:t>Зависимости от БД</a:t>
            </a:r>
            <a:r>
              <a:rPr lang="en-US" dirty="0" smtClean="0"/>
              <a:t>/</a:t>
            </a:r>
            <a:r>
              <a:rPr lang="ru-RU" dirty="0" smtClean="0"/>
              <a:t>внешних сервисов</a:t>
            </a:r>
            <a:r>
              <a:rPr lang="en-US" dirty="0" smtClean="0"/>
              <a:t>/</a:t>
            </a:r>
            <a:r>
              <a:rPr lang="ru-RU" dirty="0" smtClean="0"/>
              <a:t>…</a:t>
            </a:r>
          </a:p>
          <a:p>
            <a:r>
              <a:rPr lang="ru-RU" dirty="0" smtClean="0"/>
              <a:t>Медленно работает</a:t>
            </a:r>
          </a:p>
          <a:p>
            <a:r>
              <a:rPr lang="ru-RU" dirty="0" smtClean="0"/>
              <a:t>Сложно диагностировать ошибку</a:t>
            </a:r>
          </a:p>
          <a:p>
            <a:pPr lvl="1"/>
            <a:r>
              <a:rPr lang="ru-RU" dirty="0" smtClean="0"/>
              <a:t>Где возникла ошибка - в тестируемом коде или зависимом?</a:t>
            </a:r>
          </a:p>
          <a:p>
            <a:pPr lvl="1"/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04" y="2087726"/>
            <a:ext cx="3974937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</a:t>
            </a:r>
            <a:r>
              <a:rPr lang="ru-RU" dirty="0"/>
              <a:t>инверсии зависимостей </a:t>
            </a:r>
            <a:r>
              <a:rPr lang="ru-RU" dirty="0" smtClean="0"/>
              <a:t>(</a:t>
            </a:r>
            <a:r>
              <a:rPr lang="ru-RU" dirty="0" err="1" smtClean="0"/>
              <a:t>dependency</a:t>
            </a:r>
            <a:r>
              <a:rPr lang="ru-RU" dirty="0" smtClean="0"/>
              <a:t> </a:t>
            </a:r>
            <a:r>
              <a:rPr lang="ru-RU" dirty="0" err="1"/>
              <a:t>inversion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, DIP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A. 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pPr lvl="1"/>
            <a:r>
              <a:rPr lang="ru-RU" dirty="0"/>
              <a:t>B. Абстракции не должны зависеть от деталей. Детали должны зависеть от абстракций.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Классы </a:t>
            </a:r>
            <a:r>
              <a:rPr lang="ru-RU" dirty="0"/>
              <a:t>должны зависеть от </a:t>
            </a:r>
            <a:r>
              <a:rPr lang="ru-RU" dirty="0" smtClean="0"/>
              <a:t>абстракций (интерфейсов или абстрактных классов), </a:t>
            </a:r>
            <a:r>
              <a:rPr lang="ru-RU" dirty="0"/>
              <a:t>а не от </a:t>
            </a:r>
            <a:r>
              <a:rPr lang="ru-RU" dirty="0" smtClean="0"/>
              <a:t>конкретных реализаций</a:t>
            </a:r>
          </a:p>
          <a:p>
            <a:pPr lvl="1"/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95008" y="1204159"/>
            <a:ext cx="6864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</a:t>
            </a:r>
            <a:r>
              <a:rPr lang="ru-RU" dirty="0" err="1" smtClean="0">
                <a:hlinkClick r:id="rId2"/>
              </a:rPr>
              <a:t>Принцип_инверсии_зависимостей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5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1417</Words>
  <Application>Microsoft Office PowerPoint</Application>
  <PresentationFormat>Широкоэкранный</PresentationFormat>
  <Paragraphs>383</Paragraphs>
  <Slides>36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Trebuchet MS</vt:lpstr>
      <vt:lpstr>Тема Office</vt:lpstr>
      <vt:lpstr>Document</vt:lpstr>
      <vt:lpstr>Документ</vt:lpstr>
      <vt:lpstr>Модульные тесты</vt:lpstr>
      <vt:lpstr>Agenda</vt:lpstr>
      <vt:lpstr>Базовые моменты</vt:lpstr>
      <vt:lpstr>Что такое Unit Tests</vt:lpstr>
      <vt:lpstr>Что тестировать?</vt:lpstr>
      <vt:lpstr>Код, пригодный к тестированию</vt:lpstr>
      <vt:lpstr>Зависимости</vt:lpstr>
      <vt:lpstr>Чем плохи зависимости в коде для тестов?</vt:lpstr>
      <vt:lpstr>Как решать?</vt:lpstr>
      <vt:lpstr>Пример. Инверсия зависимостей</vt:lpstr>
      <vt:lpstr>Как дальше?</vt:lpstr>
      <vt:lpstr>Использование stubs (заглушки, заместители)</vt:lpstr>
      <vt:lpstr>Пример. UserDaoStub</vt:lpstr>
      <vt:lpstr>Плюсы и минусы stubs</vt:lpstr>
      <vt:lpstr>Общая идея имитаторов (mocks)</vt:lpstr>
      <vt:lpstr>Пример. Использование Moq</vt:lpstr>
      <vt:lpstr>Некоторые Mock-фреймворки</vt:lpstr>
      <vt:lpstr>О зависимостях и контейнерах</vt:lpstr>
      <vt:lpstr>Зависимости</vt:lpstr>
      <vt:lpstr>Пример. Внедрение зависимостей через конструктор </vt:lpstr>
      <vt:lpstr>Пример. DI/IoC контейнеры</vt:lpstr>
      <vt:lpstr>DI/IoC контейнеры</vt:lpstr>
      <vt:lpstr>Рекомендации и "лучшие практики"</vt:lpstr>
      <vt:lpstr>Прозрачное имя теста</vt:lpstr>
      <vt:lpstr>Единая структура кода тестов</vt:lpstr>
      <vt:lpstr>Assert-ы минимальны и читабельны</vt:lpstr>
      <vt:lpstr>Тесты ортогональны</vt:lpstr>
      <vt:lpstr>Покомпонентная структура тестов</vt:lpstr>
      <vt:lpstr>Без зависимостей (DI/Mocks/Stubs)</vt:lpstr>
      <vt:lpstr>Проверка покрытия</vt:lpstr>
      <vt:lpstr>Покрытие кода / тестовое покрытие</vt:lpstr>
      <vt:lpstr>Инструменты</vt:lpstr>
      <vt:lpstr>Fine Code Coverage</vt:lpstr>
      <vt:lpstr>Писать или не писать…</vt:lpstr>
      <vt:lpstr>Плюсы и минусы модульных тестов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Модульные тесты</dc:title>
  <dc:creator>Романов Михаил Леонидович</dc:creator>
  <cp:lastModifiedBy>Михаил Романов</cp:lastModifiedBy>
  <cp:revision>70</cp:revision>
  <dcterms:created xsi:type="dcterms:W3CDTF">2022-09-23T07:01:30Z</dcterms:created>
  <dcterms:modified xsi:type="dcterms:W3CDTF">2024-06-12T14:35:42Z</dcterms:modified>
</cp:coreProperties>
</file>