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4" r:id="rId5"/>
    <p:sldId id="260" r:id="rId6"/>
    <p:sldId id="262" r:id="rId7"/>
    <p:sldId id="263" r:id="rId8"/>
    <p:sldId id="264" r:id="rId9"/>
    <p:sldId id="265" r:id="rId10"/>
    <p:sldId id="266" r:id="rId11"/>
    <p:sldId id="279" r:id="rId12"/>
    <p:sldId id="267" r:id="rId13"/>
    <p:sldId id="281" r:id="rId14"/>
    <p:sldId id="280" r:id="rId15"/>
    <p:sldId id="268" r:id="rId16"/>
    <p:sldId id="285" r:id="rId17"/>
    <p:sldId id="269" r:id="rId18"/>
    <p:sldId id="286" r:id="rId19"/>
    <p:sldId id="275" r:id="rId20"/>
    <p:sldId id="282" r:id="rId21"/>
    <p:sldId id="283" r:id="rId22"/>
    <p:sldId id="270" r:id="rId23"/>
    <p:sldId id="287" r:id="rId24"/>
    <p:sldId id="288" r:id="rId25"/>
    <p:sldId id="289" r:id="rId26"/>
    <p:sldId id="290" r:id="rId27"/>
    <p:sldId id="291" r:id="rId28"/>
    <p:sldId id="292" r:id="rId29"/>
    <p:sldId id="271" r:id="rId30"/>
    <p:sldId id="284" r:id="rId31"/>
    <p:sldId id="272" r:id="rId32"/>
    <p:sldId id="273" r:id="rId33"/>
    <p:sldId id="276" r:id="rId34"/>
    <p:sldId id="295" r:id="rId35"/>
    <p:sldId id="294" r:id="rId36"/>
    <p:sldId id="293" r:id="rId37"/>
    <p:sldId id="296" r:id="rId38"/>
    <p:sldId id="277" r:id="rId39"/>
    <p:sldId id="298" r:id="rId40"/>
    <p:sldId id="299" r:id="rId41"/>
    <p:sldId id="297" r:id="rId42"/>
    <p:sldId id="278" r:id="rId43"/>
    <p:sldId id="261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Legacy конфигурации" id="{4C62F6CD-700A-4F63-B54E-3F57103040C4}">
          <p14:sldIdLst>
            <p14:sldId id="259"/>
            <p14:sldId id="274"/>
            <p14:sldId id="260"/>
            <p14:sldId id="262"/>
          </p14:sldIdLst>
        </p14:section>
        <p14:section name="Конфигурации (Microsoft.Extensions.Configuration)" id="{7D63B10B-B4B9-4486-B68E-BE74AE362668}">
          <p14:sldIdLst>
            <p14:sldId id="263"/>
            <p14:sldId id="264"/>
            <p14:sldId id="265"/>
            <p14:sldId id="266"/>
          </p14:sldIdLst>
        </p14:section>
        <p14:section name="Demo. Источники конфигурации" id="{E07D70F0-75E9-4392-9B47-DCFF66B83581}">
          <p14:sldIdLst>
            <p14:sldId id="279"/>
          </p14:sldIdLst>
        </p14:section>
        <p14:section name="Структура и навигация" id="{67B7D8C5-CDCE-42B8-91F0-4CBEFBFFF8CB}">
          <p14:sldIdLst>
            <p14:sldId id="267"/>
            <p14:sldId id="281"/>
          </p14:sldIdLst>
        </p14:section>
        <p14:section name="Configuration building API" id="{AAACA475-22B9-41C0-97E8-4D0A375176E5}">
          <p14:sldIdLst>
            <p14:sldId id="280"/>
          </p14:sldIdLst>
        </p14:section>
        <p14:section name="Стандартные провайдеры" id="{250099C4-F01A-4778-9466-ED788A1BA1B5}">
          <p14:sldIdLst>
            <p14:sldId id="268"/>
            <p14:sldId id="285"/>
          </p14:sldIdLst>
        </p14:section>
        <p14:section name="Собственные провайдеры" id="{0F10B02C-51D8-4E50-94D0-43AC002C3858}">
          <p14:sldIdLst>
            <p14:sldId id="269"/>
            <p14:sldId id="286"/>
          </p14:sldIdLst>
        </p14:section>
        <p14:section name="Типизированное чтение настроек" id="{CF4A13DE-73E0-4C7B-9BE1-BF3B9C8CFE77}">
          <p14:sldIdLst>
            <p14:sldId id="275"/>
          </p14:sldIdLst>
        </p14:section>
        <p14:section name="Опции и DI (Microsoft.Extensions.Options)" id="{5AEB8A6A-F699-4680-BEF7-E9D0A84B9D43}">
          <p14:sldIdLst>
            <p14:sldId id="282"/>
            <p14:sldId id="283"/>
            <p14:sldId id="270"/>
          </p14:sldIdLst>
        </p14:section>
        <p14:section name="Options паттерн" id="{F8238A7E-E8CA-480D-B825-60B3103711C4}">
          <p14:sldIdLst>
            <p14:sldId id="287"/>
            <p14:sldId id="288"/>
          </p14:sldIdLst>
        </p14:section>
        <p14:section name="Именованные опции" id="{5D73F254-E361-49DF-964E-12AD9FDBE295}">
          <p14:sldIdLst>
            <p14:sldId id="289"/>
          </p14:sldIdLst>
        </p14:section>
        <p14:section name="Настройка опций" id="{F014A4D9-F83A-4950-8080-D026051E8086}">
          <p14:sldIdLst>
            <p14:sldId id="290"/>
            <p14:sldId id="291"/>
            <p14:sldId id="292"/>
          </p14:sldIdLst>
        </p14:section>
        <p14:section name="Валидации на основе DataAnnatation" id="{B58BA97A-EDB8-46CB-952E-0742BD2E19ED}">
          <p14:sldIdLst>
            <p14:sldId id="271"/>
          </p14:sldIdLst>
        </p14:section>
        <p14:section name="Опции и конфигурации" id="{6D088030-EDFD-4C8C-8989-E161D4C924EF}">
          <p14:sldIdLst>
            <p14:sldId id="284"/>
          </p14:sldIdLst>
        </p14:section>
        <p14:section name="Командная строка" id="{10824D99-6EEC-40FC-B245-47984CE6AA79}">
          <p14:sldIdLst>
            <p14:sldId id="272"/>
            <p14:sldId id="273"/>
          </p14:sldIdLst>
        </p14:section>
        <p14:section name="Описание команд (атрибуты и API)" id="{75E6FC13-101F-408E-95DA-243FC9E49BD9}">
          <p14:sldIdLst>
            <p14:sldId id="276"/>
          </p14:sldIdLst>
        </p14:section>
        <p14:section name="Demo. Простые приложения" id="{C052380B-0CB6-4B93-86ED-AD004AEDD717}">
          <p14:sldIdLst>
            <p14:sldId id="295"/>
          </p14:sldIdLst>
        </p14:section>
        <p14:section name="Библиотеки (пакеты)" id="{2C52C992-8D8E-425D-AFC6-CC951D620C74}">
          <p14:sldIdLst>
            <p14:sldId id="294"/>
          </p14:sldIdLst>
        </p14:section>
        <p14:section name="Задание команд / подкоманд" id="{89629ACF-4CF9-4827-8149-9B5294EF81E1}">
          <p14:sldIdLst>
            <p14:sldId id="293"/>
          </p14:sldIdLst>
        </p14:section>
        <p14:section name="Аргументы" id="{BC7B682F-C9FA-4094-801D-5BF4627F6FEB}">
          <p14:sldIdLst>
            <p14:sldId id="296"/>
          </p14:sldIdLst>
        </p14:section>
        <p14:section name="Опции" id="{91C70F47-ADF3-4B4A-87AE-759EAABC31B6}">
          <p14:sldIdLst>
            <p14:sldId id="277"/>
          </p14:sldIdLst>
        </p14:section>
        <p14:section name="Интеграция с DI и Hosting" id="{85AB12B6-D61B-459B-864C-335BD79FB735}">
          <p14:sldIdLst>
            <p14:sldId id="298"/>
            <p14:sldId id="299"/>
          </p14:sldIdLst>
        </p14:section>
        <p14:section name="Demo. Расширенный пример" id="{24367957-29F1-40AC-A812-B8EDDE91D9C7}">
          <p14:sldIdLst>
            <p14:sldId id="297"/>
          </p14:sldIdLst>
        </p14:section>
        <p14:section name="Прочие возможности" id="{C597D1AA-8554-45A3-B764-D9ED8F627CF5}">
          <p14:sldIdLst>
            <p14:sldId id="278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29647-C869-4097-9471-2D12488A827B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ru-RU"/>
        </a:p>
      </dgm:t>
    </dgm:pt>
    <dgm:pt modelId="{C0B1375A-F0F7-4703-A77A-29716262DE2B}">
      <dgm:prSet phldrT="[Текст]"/>
      <dgm:spPr/>
      <dgm:t>
        <a:bodyPr/>
        <a:lstStyle/>
        <a:p>
          <a:endParaRPr lang="ru-RU" dirty="0"/>
        </a:p>
      </dgm:t>
    </dgm:pt>
    <dgm:pt modelId="{7D320B14-75CC-427E-9D91-B74C64658674}" type="parTrans" cxnId="{96CE5796-B0D7-4CA2-803A-80208E6DECB9}">
      <dgm:prSet/>
      <dgm:spPr/>
      <dgm:t>
        <a:bodyPr/>
        <a:lstStyle/>
        <a:p>
          <a:endParaRPr lang="ru-RU"/>
        </a:p>
      </dgm:t>
    </dgm:pt>
    <dgm:pt modelId="{732BD3AC-7E63-4477-AB75-5DB0FDDA1B12}" type="sibTrans" cxnId="{96CE5796-B0D7-4CA2-803A-80208E6DECB9}">
      <dgm:prSet/>
      <dgm:spPr>
        <a:noFill/>
        <a:ln>
          <a:noFill/>
        </a:ln>
      </dgm:spPr>
      <dgm:t>
        <a:bodyPr/>
        <a:lstStyle/>
        <a:p>
          <a:endParaRPr lang="ru-RU"/>
        </a:p>
      </dgm:t>
    </dgm:pt>
    <dgm:pt modelId="{44214EBC-0265-47E7-86B3-7A9238522BF9}">
      <dgm:prSet phldrT="[Текст]"/>
      <dgm:spPr/>
      <dgm:t>
        <a:bodyPr/>
        <a:lstStyle/>
        <a:p>
          <a:r>
            <a:rPr lang="en-US" dirty="0" smtClean="0"/>
            <a:t>Value</a:t>
          </a:r>
          <a:endParaRPr lang="ru-RU" dirty="0"/>
        </a:p>
      </dgm:t>
    </dgm:pt>
    <dgm:pt modelId="{5FDFBF6E-3F32-4D29-B7FA-A6DA48A4F627}" type="parTrans" cxnId="{CC0EE744-D3A3-4E85-83E6-695FA5455ED9}">
      <dgm:prSet/>
      <dgm:spPr/>
      <dgm:t>
        <a:bodyPr/>
        <a:lstStyle/>
        <a:p>
          <a:endParaRPr lang="ru-RU"/>
        </a:p>
      </dgm:t>
    </dgm:pt>
    <dgm:pt modelId="{848CCDF0-2CE0-48DF-ACF1-1F15D1BFCB2A}" type="sibTrans" cxnId="{CC0EE744-D3A3-4E85-83E6-695FA5455ED9}">
      <dgm:prSet/>
      <dgm:spPr/>
      <dgm:t>
        <a:bodyPr/>
        <a:lstStyle/>
        <a:p>
          <a:r>
            <a:rPr lang="en-US" dirty="0" smtClean="0"/>
            <a:t>Key/Path</a:t>
          </a:r>
          <a:endParaRPr lang="ru-RU" dirty="0"/>
        </a:p>
      </dgm:t>
    </dgm:pt>
    <dgm:pt modelId="{C9AF5F4A-2052-4A83-9B9E-0140C9476720}">
      <dgm:prSet phldrT="[Текст]"/>
      <dgm:spPr/>
      <dgm:t>
        <a:bodyPr/>
        <a:lstStyle/>
        <a:p>
          <a:r>
            <a:rPr lang="en-US" dirty="0" smtClean="0"/>
            <a:t>Value</a:t>
          </a:r>
          <a:endParaRPr lang="ru-RU" dirty="0"/>
        </a:p>
      </dgm:t>
    </dgm:pt>
    <dgm:pt modelId="{4C6AA8E0-67E7-41B0-820C-6E16921D9BC5}" type="parTrans" cxnId="{5E6F93DC-70CD-47F2-BF03-0347268C173D}">
      <dgm:prSet/>
      <dgm:spPr/>
      <dgm:t>
        <a:bodyPr/>
        <a:lstStyle/>
        <a:p>
          <a:endParaRPr lang="ru-RU"/>
        </a:p>
      </dgm:t>
    </dgm:pt>
    <dgm:pt modelId="{CA229D2A-6B2A-4729-9A5C-2D7E3823B53F}" type="sibTrans" cxnId="{5E6F93DC-70CD-47F2-BF03-0347268C173D}">
      <dgm:prSet/>
      <dgm:spPr/>
      <dgm:t>
        <a:bodyPr/>
        <a:lstStyle/>
        <a:p>
          <a:r>
            <a:rPr lang="en-US" dirty="0" smtClean="0"/>
            <a:t>Key/Path</a:t>
          </a:r>
          <a:endParaRPr lang="ru-RU" dirty="0"/>
        </a:p>
      </dgm:t>
    </dgm:pt>
    <dgm:pt modelId="{6DA10C01-F6DE-4D2B-8CAA-8445C819ECAC}">
      <dgm:prSet phldrT="[Текст]"/>
      <dgm:spPr/>
      <dgm:t>
        <a:bodyPr/>
        <a:lstStyle/>
        <a:p>
          <a:r>
            <a:rPr lang="en-US" dirty="0" smtClean="0"/>
            <a:t>Value</a:t>
          </a:r>
          <a:endParaRPr lang="ru-RU" dirty="0"/>
        </a:p>
      </dgm:t>
    </dgm:pt>
    <dgm:pt modelId="{DCBCF475-A3A3-47E2-BA43-6EEC90A56907}" type="parTrans" cxnId="{F09C6CCA-6721-4F6B-8F47-97CE904AD350}">
      <dgm:prSet/>
      <dgm:spPr/>
      <dgm:t>
        <a:bodyPr/>
        <a:lstStyle/>
        <a:p>
          <a:endParaRPr lang="ru-RU"/>
        </a:p>
      </dgm:t>
    </dgm:pt>
    <dgm:pt modelId="{CBFDB276-1E9C-4E5C-A56F-4570225828B8}" type="sibTrans" cxnId="{F09C6CCA-6721-4F6B-8F47-97CE904AD350}">
      <dgm:prSet/>
      <dgm:spPr/>
      <dgm:t>
        <a:bodyPr/>
        <a:lstStyle/>
        <a:p>
          <a:r>
            <a:rPr lang="en-US" dirty="0" smtClean="0"/>
            <a:t>Key/Path</a:t>
          </a:r>
          <a:endParaRPr lang="ru-RU" dirty="0"/>
        </a:p>
      </dgm:t>
    </dgm:pt>
    <dgm:pt modelId="{75F0A99D-F024-4D6D-8A70-EED50E3C4F7C}">
      <dgm:prSet phldrT="[Текст]"/>
      <dgm:spPr/>
      <dgm:t>
        <a:bodyPr/>
        <a:lstStyle/>
        <a:p>
          <a:endParaRPr lang="ru-RU" dirty="0"/>
        </a:p>
      </dgm:t>
    </dgm:pt>
    <dgm:pt modelId="{E502DEEA-6D8B-4732-AD31-3080D2C153A6}" type="parTrans" cxnId="{FEEFA867-98B9-4932-93E3-39E79661A880}">
      <dgm:prSet/>
      <dgm:spPr/>
      <dgm:t>
        <a:bodyPr/>
        <a:lstStyle/>
        <a:p>
          <a:endParaRPr lang="ru-RU"/>
        </a:p>
      </dgm:t>
    </dgm:pt>
    <dgm:pt modelId="{694FCFF5-7DB1-4ACB-A262-2E45A2B81F79}" type="sibTrans" cxnId="{FEEFA867-98B9-4932-93E3-39E79661A880}">
      <dgm:prSet/>
      <dgm:spPr/>
      <dgm:t>
        <a:bodyPr/>
        <a:lstStyle/>
        <a:p>
          <a:r>
            <a:rPr lang="en-US" dirty="0" smtClean="0"/>
            <a:t>Key/Path</a:t>
          </a:r>
          <a:endParaRPr lang="ru-RU" dirty="0"/>
        </a:p>
      </dgm:t>
    </dgm:pt>
    <dgm:pt modelId="{50F952CB-1BCC-4156-8B43-7ECE6A3A2A86}">
      <dgm:prSet phldrT="[Текст]"/>
      <dgm:spPr/>
      <dgm:t>
        <a:bodyPr/>
        <a:lstStyle/>
        <a:p>
          <a:r>
            <a:rPr lang="en-US" dirty="0" smtClean="0"/>
            <a:t>Value</a:t>
          </a:r>
          <a:endParaRPr lang="ru-RU" dirty="0"/>
        </a:p>
      </dgm:t>
    </dgm:pt>
    <dgm:pt modelId="{F7363F9D-8BB2-40D5-842F-D69A9EC12665}" type="parTrans" cxnId="{C9BB4AE1-7FC3-49BD-808A-FACB054830BC}">
      <dgm:prSet/>
      <dgm:spPr/>
      <dgm:t>
        <a:bodyPr/>
        <a:lstStyle/>
        <a:p>
          <a:endParaRPr lang="ru-RU"/>
        </a:p>
      </dgm:t>
    </dgm:pt>
    <dgm:pt modelId="{3117A1FE-40DE-42C6-B1AE-368A225876CF}" type="sibTrans" cxnId="{C9BB4AE1-7FC3-49BD-808A-FACB054830BC}">
      <dgm:prSet/>
      <dgm:spPr/>
      <dgm:t>
        <a:bodyPr/>
        <a:lstStyle/>
        <a:p>
          <a:r>
            <a:rPr lang="en-US" dirty="0" smtClean="0"/>
            <a:t>Key/Path</a:t>
          </a:r>
          <a:endParaRPr lang="ru-RU" dirty="0"/>
        </a:p>
      </dgm:t>
    </dgm:pt>
    <dgm:pt modelId="{360321B7-FAD2-4021-94FB-41DBAE64C38E}">
      <dgm:prSet phldrT="[Текст]"/>
      <dgm:spPr/>
      <dgm:t>
        <a:bodyPr/>
        <a:lstStyle/>
        <a:p>
          <a:r>
            <a:rPr lang="en-US" dirty="0" smtClean="0"/>
            <a:t>Value</a:t>
          </a:r>
          <a:endParaRPr lang="ru-RU" dirty="0"/>
        </a:p>
      </dgm:t>
    </dgm:pt>
    <dgm:pt modelId="{2342E7A0-FC0F-4B3B-BE6F-26C79C2384F2}" type="parTrans" cxnId="{940D04C7-8286-469A-8074-FC25FCEA563F}">
      <dgm:prSet/>
      <dgm:spPr/>
      <dgm:t>
        <a:bodyPr/>
        <a:lstStyle/>
        <a:p>
          <a:endParaRPr lang="ru-RU"/>
        </a:p>
      </dgm:t>
    </dgm:pt>
    <dgm:pt modelId="{F8DC9187-7AE5-4328-9191-30C8AF12BD7E}" type="sibTrans" cxnId="{940D04C7-8286-469A-8074-FC25FCEA563F}">
      <dgm:prSet/>
      <dgm:spPr/>
      <dgm:t>
        <a:bodyPr/>
        <a:lstStyle/>
        <a:p>
          <a:r>
            <a:rPr lang="en-US" dirty="0" smtClean="0"/>
            <a:t>Key/Path</a:t>
          </a:r>
          <a:endParaRPr lang="ru-RU" dirty="0"/>
        </a:p>
      </dgm:t>
    </dgm:pt>
    <dgm:pt modelId="{CC15DAE9-F3D4-4DFA-B1F8-E74BE2ACB835}">
      <dgm:prSet phldrT="[Текст]"/>
      <dgm:spPr/>
      <dgm:t>
        <a:bodyPr/>
        <a:lstStyle/>
        <a:p>
          <a:r>
            <a:rPr lang="en-US" dirty="0" smtClean="0"/>
            <a:t>Value</a:t>
          </a:r>
          <a:endParaRPr lang="ru-RU" dirty="0"/>
        </a:p>
      </dgm:t>
    </dgm:pt>
    <dgm:pt modelId="{8DA8E6B5-55F1-4D09-A5C9-D56DC7C28D2F}" type="parTrans" cxnId="{6B8E0292-6312-4740-812C-97A4CEFF7B06}">
      <dgm:prSet/>
      <dgm:spPr/>
      <dgm:t>
        <a:bodyPr/>
        <a:lstStyle/>
        <a:p>
          <a:endParaRPr lang="ru-RU"/>
        </a:p>
      </dgm:t>
    </dgm:pt>
    <dgm:pt modelId="{533A2684-D063-4E43-89FB-3EDF2AE08D66}" type="sibTrans" cxnId="{6B8E0292-6312-4740-812C-97A4CEFF7B06}">
      <dgm:prSet/>
      <dgm:spPr/>
      <dgm:t>
        <a:bodyPr/>
        <a:lstStyle/>
        <a:p>
          <a:r>
            <a:rPr lang="en-US" dirty="0" smtClean="0"/>
            <a:t>Key/Path</a:t>
          </a:r>
          <a:endParaRPr lang="ru-RU" dirty="0"/>
        </a:p>
      </dgm:t>
    </dgm:pt>
    <dgm:pt modelId="{E527CAD2-775E-4123-B58C-34A34F1D0D04}" type="pres">
      <dgm:prSet presAssocID="{A3229647-C869-4097-9471-2D12488A82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29F6A14-15E5-4853-A043-38CFCF547F72}" type="pres">
      <dgm:prSet presAssocID="{C0B1375A-F0F7-4703-A77A-29716262DE2B}" presName="hierRoot1" presStyleCnt="0">
        <dgm:presLayoutVars>
          <dgm:hierBranch val="init"/>
        </dgm:presLayoutVars>
      </dgm:prSet>
      <dgm:spPr/>
    </dgm:pt>
    <dgm:pt modelId="{0A6EC32B-6319-4CD9-91FD-401F4477EEE8}" type="pres">
      <dgm:prSet presAssocID="{C0B1375A-F0F7-4703-A77A-29716262DE2B}" presName="rootComposite1" presStyleCnt="0"/>
      <dgm:spPr/>
    </dgm:pt>
    <dgm:pt modelId="{53A46BF1-A7ED-400B-A8D6-6D8049B26A39}" type="pres">
      <dgm:prSet presAssocID="{C0B1375A-F0F7-4703-A77A-29716262DE2B}" presName="rootText1" presStyleLbl="node0" presStyleIdx="0" presStyleCnt="1">
        <dgm:presLayoutVars>
          <dgm:chMax/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3EEE99E5-6937-418F-8E68-B21B6556940D}" type="pres">
      <dgm:prSet presAssocID="{C0B1375A-F0F7-4703-A77A-29716262DE2B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11BA442E-BF03-4334-B2DB-7EBD0E4EDD45}" type="pres">
      <dgm:prSet presAssocID="{C0B1375A-F0F7-4703-A77A-29716262DE2B}" presName="rootConnector1" presStyleLbl="node1" presStyleIdx="0" presStyleCnt="7"/>
      <dgm:spPr/>
      <dgm:t>
        <a:bodyPr/>
        <a:lstStyle/>
        <a:p>
          <a:endParaRPr lang="ru-RU"/>
        </a:p>
      </dgm:t>
    </dgm:pt>
    <dgm:pt modelId="{F14F5F17-280E-4942-8EB3-5F691EF87987}" type="pres">
      <dgm:prSet presAssocID="{C0B1375A-F0F7-4703-A77A-29716262DE2B}" presName="hierChild2" presStyleCnt="0"/>
      <dgm:spPr/>
    </dgm:pt>
    <dgm:pt modelId="{B4CE8240-A2F9-47B0-9759-8A27050A3BAF}" type="pres">
      <dgm:prSet presAssocID="{5FDFBF6E-3F32-4D29-B7FA-A6DA48A4F627}" presName="Name37" presStyleLbl="parChTrans1D2" presStyleIdx="0" presStyleCnt="3"/>
      <dgm:spPr/>
      <dgm:t>
        <a:bodyPr/>
        <a:lstStyle/>
        <a:p>
          <a:endParaRPr lang="ru-RU"/>
        </a:p>
      </dgm:t>
    </dgm:pt>
    <dgm:pt modelId="{224B4343-E9F1-4A1E-9B5A-CAA1EB11F3D0}" type="pres">
      <dgm:prSet presAssocID="{44214EBC-0265-47E7-86B3-7A9238522BF9}" presName="hierRoot2" presStyleCnt="0">
        <dgm:presLayoutVars>
          <dgm:hierBranch val="init"/>
        </dgm:presLayoutVars>
      </dgm:prSet>
      <dgm:spPr/>
    </dgm:pt>
    <dgm:pt modelId="{ABFFA96A-6D38-4ADA-81EC-935B6AE48940}" type="pres">
      <dgm:prSet presAssocID="{44214EBC-0265-47E7-86B3-7A9238522BF9}" presName="rootComposite" presStyleCnt="0"/>
      <dgm:spPr/>
    </dgm:pt>
    <dgm:pt modelId="{8E3535C5-B7D7-4697-9F78-C9B7F560DA9E}" type="pres">
      <dgm:prSet presAssocID="{44214EBC-0265-47E7-86B3-7A9238522BF9}" presName="rootText" presStyleLbl="node1" presStyleIdx="0" presStyleCnt="7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22339BF6-9ECD-4E28-A968-EC350679087E}" type="pres">
      <dgm:prSet presAssocID="{44214EBC-0265-47E7-86B3-7A9238522BF9}" presName="titleText2" presStyleLbl="fgAcc1" presStyleIdx="0" presStyleCnt="7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E861922B-A966-474C-AD23-2249CA6C01EF}" type="pres">
      <dgm:prSet presAssocID="{44214EBC-0265-47E7-86B3-7A9238522BF9}" presName="rootConnector" presStyleLbl="node2" presStyleIdx="0" presStyleCnt="0"/>
      <dgm:spPr/>
      <dgm:t>
        <a:bodyPr/>
        <a:lstStyle/>
        <a:p>
          <a:endParaRPr lang="ru-RU"/>
        </a:p>
      </dgm:t>
    </dgm:pt>
    <dgm:pt modelId="{AABE9552-15FE-4033-8123-470A0B1AEB4C}" type="pres">
      <dgm:prSet presAssocID="{44214EBC-0265-47E7-86B3-7A9238522BF9}" presName="hierChild4" presStyleCnt="0"/>
      <dgm:spPr/>
    </dgm:pt>
    <dgm:pt modelId="{499B3361-D0EA-404B-8811-978484A487B2}" type="pres">
      <dgm:prSet presAssocID="{4C6AA8E0-67E7-41B0-820C-6E16921D9BC5}" presName="Name37" presStyleLbl="parChTrans1D3" presStyleIdx="0" presStyleCnt="4"/>
      <dgm:spPr/>
      <dgm:t>
        <a:bodyPr/>
        <a:lstStyle/>
        <a:p>
          <a:endParaRPr lang="ru-RU"/>
        </a:p>
      </dgm:t>
    </dgm:pt>
    <dgm:pt modelId="{B6EDB0D0-3751-4EFC-874E-28AA8DEBF253}" type="pres">
      <dgm:prSet presAssocID="{C9AF5F4A-2052-4A83-9B9E-0140C9476720}" presName="hierRoot2" presStyleCnt="0">
        <dgm:presLayoutVars>
          <dgm:hierBranch val="init"/>
        </dgm:presLayoutVars>
      </dgm:prSet>
      <dgm:spPr/>
    </dgm:pt>
    <dgm:pt modelId="{CDCFECDD-25DF-4CB4-944C-9CDFC163F360}" type="pres">
      <dgm:prSet presAssocID="{C9AF5F4A-2052-4A83-9B9E-0140C9476720}" presName="rootComposite" presStyleCnt="0"/>
      <dgm:spPr/>
    </dgm:pt>
    <dgm:pt modelId="{D7D94C89-26A6-45ED-A5CF-EF7C1743610F}" type="pres">
      <dgm:prSet presAssocID="{C9AF5F4A-2052-4A83-9B9E-0140C9476720}" presName="rootText" presStyleLbl="node1" presStyleIdx="1" presStyleCnt="7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5CF99BED-180A-41B8-8C45-66BE86030A39}" type="pres">
      <dgm:prSet presAssocID="{C9AF5F4A-2052-4A83-9B9E-0140C9476720}" presName="titleText2" presStyleLbl="fgAcc1" presStyleIdx="1" presStyleCnt="7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82834858-A461-4102-8D7D-0BB1EBEFEF49}" type="pres">
      <dgm:prSet presAssocID="{C9AF5F4A-2052-4A83-9B9E-0140C9476720}" presName="rootConnector" presStyleLbl="node3" presStyleIdx="0" presStyleCnt="0"/>
      <dgm:spPr/>
      <dgm:t>
        <a:bodyPr/>
        <a:lstStyle/>
        <a:p>
          <a:endParaRPr lang="ru-RU"/>
        </a:p>
      </dgm:t>
    </dgm:pt>
    <dgm:pt modelId="{4FA2DBEE-D513-4E2C-9173-022E2E5A02C0}" type="pres">
      <dgm:prSet presAssocID="{C9AF5F4A-2052-4A83-9B9E-0140C9476720}" presName="hierChild4" presStyleCnt="0"/>
      <dgm:spPr/>
    </dgm:pt>
    <dgm:pt modelId="{92DEB3AB-4950-426E-8BE1-3DCF9585265B}" type="pres">
      <dgm:prSet presAssocID="{C9AF5F4A-2052-4A83-9B9E-0140C9476720}" presName="hierChild5" presStyleCnt="0"/>
      <dgm:spPr/>
    </dgm:pt>
    <dgm:pt modelId="{E0F883BB-D542-4ACB-9D95-5D6ABEFAADB3}" type="pres">
      <dgm:prSet presAssocID="{44214EBC-0265-47E7-86B3-7A9238522BF9}" presName="hierChild5" presStyleCnt="0"/>
      <dgm:spPr/>
    </dgm:pt>
    <dgm:pt modelId="{ECDA6E3F-43F6-431C-BA9E-7FB030664D65}" type="pres">
      <dgm:prSet presAssocID="{DCBCF475-A3A3-47E2-BA43-6EEC90A56907}" presName="Name37" presStyleLbl="parChTrans1D2" presStyleIdx="1" presStyleCnt="3"/>
      <dgm:spPr/>
      <dgm:t>
        <a:bodyPr/>
        <a:lstStyle/>
        <a:p>
          <a:endParaRPr lang="ru-RU"/>
        </a:p>
      </dgm:t>
    </dgm:pt>
    <dgm:pt modelId="{6BFBE23D-8AEB-48D4-BCCB-DA11926A92E3}" type="pres">
      <dgm:prSet presAssocID="{6DA10C01-F6DE-4D2B-8CAA-8445C819ECAC}" presName="hierRoot2" presStyleCnt="0">
        <dgm:presLayoutVars>
          <dgm:hierBranch val="init"/>
        </dgm:presLayoutVars>
      </dgm:prSet>
      <dgm:spPr/>
    </dgm:pt>
    <dgm:pt modelId="{9C677426-297E-4D74-803F-25EB01BB6F34}" type="pres">
      <dgm:prSet presAssocID="{6DA10C01-F6DE-4D2B-8CAA-8445C819ECAC}" presName="rootComposite" presStyleCnt="0"/>
      <dgm:spPr/>
    </dgm:pt>
    <dgm:pt modelId="{58E3606B-8993-41DD-8C12-19FC35166B23}" type="pres">
      <dgm:prSet presAssocID="{6DA10C01-F6DE-4D2B-8CAA-8445C819ECAC}" presName="rootText" presStyleLbl="node1" presStyleIdx="2" presStyleCnt="7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A714CDF1-7A4F-4C36-BEE4-9ABB19836997}" type="pres">
      <dgm:prSet presAssocID="{6DA10C01-F6DE-4D2B-8CAA-8445C819ECAC}" presName="titleText2" presStyleLbl="fgAcc1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71F7A6A4-1993-43D1-AAC9-2D50F506D6D2}" type="pres">
      <dgm:prSet presAssocID="{6DA10C01-F6DE-4D2B-8CAA-8445C819ECAC}" presName="rootConnector" presStyleLbl="node2" presStyleIdx="0" presStyleCnt="0"/>
      <dgm:spPr/>
      <dgm:t>
        <a:bodyPr/>
        <a:lstStyle/>
        <a:p>
          <a:endParaRPr lang="ru-RU"/>
        </a:p>
      </dgm:t>
    </dgm:pt>
    <dgm:pt modelId="{1EFADF46-9A11-4872-8B61-F9079D53C5F1}" type="pres">
      <dgm:prSet presAssocID="{6DA10C01-F6DE-4D2B-8CAA-8445C819ECAC}" presName="hierChild4" presStyleCnt="0"/>
      <dgm:spPr/>
    </dgm:pt>
    <dgm:pt modelId="{4B548439-EE6D-475C-A8A2-808825F893DB}" type="pres">
      <dgm:prSet presAssocID="{6DA10C01-F6DE-4D2B-8CAA-8445C819ECAC}" presName="hierChild5" presStyleCnt="0"/>
      <dgm:spPr/>
    </dgm:pt>
    <dgm:pt modelId="{10AEDE45-5FCE-483C-9E39-F8E4B3E0AEA1}" type="pres">
      <dgm:prSet presAssocID="{E502DEEA-6D8B-4732-AD31-3080D2C153A6}" presName="Name37" presStyleLbl="parChTrans1D2" presStyleIdx="2" presStyleCnt="3"/>
      <dgm:spPr/>
      <dgm:t>
        <a:bodyPr/>
        <a:lstStyle/>
        <a:p>
          <a:endParaRPr lang="ru-RU"/>
        </a:p>
      </dgm:t>
    </dgm:pt>
    <dgm:pt modelId="{756CC0D7-6918-4C7F-81E0-32C0E8C57C0E}" type="pres">
      <dgm:prSet presAssocID="{75F0A99D-F024-4D6D-8A70-EED50E3C4F7C}" presName="hierRoot2" presStyleCnt="0">
        <dgm:presLayoutVars>
          <dgm:hierBranch val="init"/>
        </dgm:presLayoutVars>
      </dgm:prSet>
      <dgm:spPr/>
    </dgm:pt>
    <dgm:pt modelId="{FCC71009-C12E-4244-A07D-77BA15498FDF}" type="pres">
      <dgm:prSet presAssocID="{75F0A99D-F024-4D6D-8A70-EED50E3C4F7C}" presName="rootComposite" presStyleCnt="0"/>
      <dgm:spPr/>
    </dgm:pt>
    <dgm:pt modelId="{80E24E96-8FCD-4F7D-AC13-3E88262B3BDF}" type="pres">
      <dgm:prSet presAssocID="{75F0A99D-F024-4D6D-8A70-EED50E3C4F7C}" presName="rootText" presStyleLbl="node1" presStyleIdx="3" presStyleCnt="7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E9086E0D-E80C-4B40-9257-A9AC1468FA01}" type="pres">
      <dgm:prSet presAssocID="{75F0A99D-F024-4D6D-8A70-EED50E3C4F7C}" presName="titleText2" presStyleLbl="fgAcc1" presStyleIdx="3" presStyleCnt="7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8BFF11DC-754B-427C-A630-A6E6A2A1F5AC}" type="pres">
      <dgm:prSet presAssocID="{75F0A99D-F024-4D6D-8A70-EED50E3C4F7C}" presName="rootConnector" presStyleLbl="node2" presStyleIdx="0" presStyleCnt="0"/>
      <dgm:spPr/>
      <dgm:t>
        <a:bodyPr/>
        <a:lstStyle/>
        <a:p>
          <a:endParaRPr lang="ru-RU"/>
        </a:p>
      </dgm:t>
    </dgm:pt>
    <dgm:pt modelId="{472020A9-4278-4E5D-B0F2-C6560F715D8F}" type="pres">
      <dgm:prSet presAssocID="{75F0A99D-F024-4D6D-8A70-EED50E3C4F7C}" presName="hierChild4" presStyleCnt="0"/>
      <dgm:spPr/>
    </dgm:pt>
    <dgm:pt modelId="{AE25D068-3DE4-4854-B972-F8929625AB30}" type="pres">
      <dgm:prSet presAssocID="{F7363F9D-8BB2-40D5-842F-D69A9EC12665}" presName="Name37" presStyleLbl="parChTrans1D3" presStyleIdx="1" presStyleCnt="4"/>
      <dgm:spPr/>
      <dgm:t>
        <a:bodyPr/>
        <a:lstStyle/>
        <a:p>
          <a:endParaRPr lang="ru-RU"/>
        </a:p>
      </dgm:t>
    </dgm:pt>
    <dgm:pt modelId="{EB5F93E8-ED4D-4BB0-A7B2-ADD518ABBB17}" type="pres">
      <dgm:prSet presAssocID="{50F952CB-1BCC-4156-8B43-7ECE6A3A2A86}" presName="hierRoot2" presStyleCnt="0">
        <dgm:presLayoutVars>
          <dgm:hierBranch val="init"/>
        </dgm:presLayoutVars>
      </dgm:prSet>
      <dgm:spPr/>
    </dgm:pt>
    <dgm:pt modelId="{8B005F29-CF40-480C-B5C8-1ACB8BB2CD52}" type="pres">
      <dgm:prSet presAssocID="{50F952CB-1BCC-4156-8B43-7ECE6A3A2A86}" presName="rootComposite" presStyleCnt="0"/>
      <dgm:spPr/>
    </dgm:pt>
    <dgm:pt modelId="{9E8C10C5-7D50-4B9B-BEB0-D0DFA3AF3E3A}" type="pres">
      <dgm:prSet presAssocID="{50F952CB-1BCC-4156-8B43-7ECE6A3A2A86}" presName="rootText" presStyleLbl="node1" presStyleIdx="4" presStyleCnt="7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66E80B25-3DE1-4577-BF0E-0E54B8D51192}" type="pres">
      <dgm:prSet presAssocID="{50F952CB-1BCC-4156-8B43-7ECE6A3A2A86}" presName="titleText2" presStyleLbl="fgAcc1" presStyleIdx="4" presStyleCnt="7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2943573A-522B-43E5-964F-E6378AAD521E}" type="pres">
      <dgm:prSet presAssocID="{50F952CB-1BCC-4156-8B43-7ECE6A3A2A86}" presName="rootConnector" presStyleLbl="node3" presStyleIdx="0" presStyleCnt="0"/>
      <dgm:spPr/>
      <dgm:t>
        <a:bodyPr/>
        <a:lstStyle/>
        <a:p>
          <a:endParaRPr lang="ru-RU"/>
        </a:p>
      </dgm:t>
    </dgm:pt>
    <dgm:pt modelId="{37216B87-6F38-4E70-B656-58C2B8979E2A}" type="pres">
      <dgm:prSet presAssocID="{50F952CB-1BCC-4156-8B43-7ECE6A3A2A86}" presName="hierChild4" presStyleCnt="0"/>
      <dgm:spPr/>
    </dgm:pt>
    <dgm:pt modelId="{5C751DF0-653A-4042-8554-E57B8B5655C4}" type="pres">
      <dgm:prSet presAssocID="{50F952CB-1BCC-4156-8B43-7ECE6A3A2A86}" presName="hierChild5" presStyleCnt="0"/>
      <dgm:spPr/>
    </dgm:pt>
    <dgm:pt modelId="{0AB707A1-EB6D-4991-B98E-028D7D021EDC}" type="pres">
      <dgm:prSet presAssocID="{8DA8E6B5-55F1-4D09-A5C9-D56DC7C28D2F}" presName="Name37" presStyleLbl="parChTrans1D3" presStyleIdx="2" presStyleCnt="4"/>
      <dgm:spPr/>
      <dgm:t>
        <a:bodyPr/>
        <a:lstStyle/>
        <a:p>
          <a:endParaRPr lang="ru-RU"/>
        </a:p>
      </dgm:t>
    </dgm:pt>
    <dgm:pt modelId="{A3F3895B-915C-4DD6-B6A5-F052CE0E2B7F}" type="pres">
      <dgm:prSet presAssocID="{CC15DAE9-F3D4-4DFA-B1F8-E74BE2ACB835}" presName="hierRoot2" presStyleCnt="0">
        <dgm:presLayoutVars>
          <dgm:hierBranch val="init"/>
        </dgm:presLayoutVars>
      </dgm:prSet>
      <dgm:spPr/>
    </dgm:pt>
    <dgm:pt modelId="{1862C162-3EC8-43D3-BB02-4BC5D0F1381C}" type="pres">
      <dgm:prSet presAssocID="{CC15DAE9-F3D4-4DFA-B1F8-E74BE2ACB835}" presName="rootComposite" presStyleCnt="0"/>
      <dgm:spPr/>
    </dgm:pt>
    <dgm:pt modelId="{0AE7B971-E1B7-4838-8345-34BA9123C07A}" type="pres">
      <dgm:prSet presAssocID="{CC15DAE9-F3D4-4DFA-B1F8-E74BE2ACB835}" presName="rootText" presStyleLbl="node1" presStyleIdx="5" presStyleCnt="7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AD526F5B-FDC4-4F6F-BC3A-9651A186CCDB}" type="pres">
      <dgm:prSet presAssocID="{CC15DAE9-F3D4-4DFA-B1F8-E74BE2ACB835}" presName="titleText2" presStyleLbl="fgAcc1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566F6D8B-41CA-4225-9B69-02AE30EA499A}" type="pres">
      <dgm:prSet presAssocID="{CC15DAE9-F3D4-4DFA-B1F8-E74BE2ACB835}" presName="rootConnector" presStyleLbl="node3" presStyleIdx="0" presStyleCnt="0"/>
      <dgm:spPr/>
      <dgm:t>
        <a:bodyPr/>
        <a:lstStyle/>
        <a:p>
          <a:endParaRPr lang="ru-RU"/>
        </a:p>
      </dgm:t>
    </dgm:pt>
    <dgm:pt modelId="{C8E1CD34-14C2-40DD-9DA7-0C6D0DB92976}" type="pres">
      <dgm:prSet presAssocID="{CC15DAE9-F3D4-4DFA-B1F8-E74BE2ACB835}" presName="hierChild4" presStyleCnt="0"/>
      <dgm:spPr/>
    </dgm:pt>
    <dgm:pt modelId="{08736FA3-8BD7-48E8-8FFF-C503F7B881D6}" type="pres">
      <dgm:prSet presAssocID="{CC15DAE9-F3D4-4DFA-B1F8-E74BE2ACB835}" presName="hierChild5" presStyleCnt="0"/>
      <dgm:spPr/>
    </dgm:pt>
    <dgm:pt modelId="{8C76900E-2A5F-474E-B454-5B6EEE137A98}" type="pres">
      <dgm:prSet presAssocID="{2342E7A0-FC0F-4B3B-BE6F-26C79C2384F2}" presName="Name37" presStyleLbl="parChTrans1D3" presStyleIdx="3" presStyleCnt="4"/>
      <dgm:spPr/>
      <dgm:t>
        <a:bodyPr/>
        <a:lstStyle/>
        <a:p>
          <a:endParaRPr lang="ru-RU"/>
        </a:p>
      </dgm:t>
    </dgm:pt>
    <dgm:pt modelId="{272A89B0-7F7B-42A0-979A-A7E1993F140D}" type="pres">
      <dgm:prSet presAssocID="{360321B7-FAD2-4021-94FB-41DBAE64C38E}" presName="hierRoot2" presStyleCnt="0">
        <dgm:presLayoutVars>
          <dgm:hierBranch val="init"/>
        </dgm:presLayoutVars>
      </dgm:prSet>
      <dgm:spPr/>
    </dgm:pt>
    <dgm:pt modelId="{C26401C2-95DD-4420-863D-CAA1802C283A}" type="pres">
      <dgm:prSet presAssocID="{360321B7-FAD2-4021-94FB-41DBAE64C38E}" presName="rootComposite" presStyleCnt="0"/>
      <dgm:spPr/>
    </dgm:pt>
    <dgm:pt modelId="{C7C238B7-AEAE-414B-A463-74D3438BE5F4}" type="pres">
      <dgm:prSet presAssocID="{360321B7-FAD2-4021-94FB-41DBAE64C38E}" presName="rootText" presStyleLbl="node1" presStyleIdx="6" presStyleCnt="7">
        <dgm:presLayoutVars>
          <dgm:chMax/>
          <dgm:chPref val="3"/>
        </dgm:presLayoutVars>
      </dgm:prSet>
      <dgm:spPr/>
      <dgm:t>
        <a:bodyPr/>
        <a:lstStyle/>
        <a:p>
          <a:endParaRPr lang="ru-RU"/>
        </a:p>
      </dgm:t>
    </dgm:pt>
    <dgm:pt modelId="{3A345149-5CA9-48B4-AD85-3F06EB5D3F31}" type="pres">
      <dgm:prSet presAssocID="{360321B7-FAD2-4021-94FB-41DBAE64C38E}" presName="titleText2" presStyleLbl="fgAcc1" presStyleIdx="6" presStyleCnt="7">
        <dgm:presLayoutVars>
          <dgm:chMax val="0"/>
          <dgm:chPref val="0"/>
        </dgm:presLayoutVars>
      </dgm:prSet>
      <dgm:spPr/>
      <dgm:t>
        <a:bodyPr/>
        <a:lstStyle/>
        <a:p>
          <a:endParaRPr lang="ru-RU"/>
        </a:p>
      </dgm:t>
    </dgm:pt>
    <dgm:pt modelId="{7BD8F3F3-63DE-423B-B2B9-B6E51016FCBC}" type="pres">
      <dgm:prSet presAssocID="{360321B7-FAD2-4021-94FB-41DBAE64C38E}" presName="rootConnector" presStyleLbl="node3" presStyleIdx="0" presStyleCnt="0"/>
      <dgm:spPr/>
      <dgm:t>
        <a:bodyPr/>
        <a:lstStyle/>
        <a:p>
          <a:endParaRPr lang="ru-RU"/>
        </a:p>
      </dgm:t>
    </dgm:pt>
    <dgm:pt modelId="{EB11292F-A5DD-45C1-A694-6B699EDF4F69}" type="pres">
      <dgm:prSet presAssocID="{360321B7-FAD2-4021-94FB-41DBAE64C38E}" presName="hierChild4" presStyleCnt="0"/>
      <dgm:spPr/>
    </dgm:pt>
    <dgm:pt modelId="{AC4964EB-82B9-43F7-9DA9-FC401528F555}" type="pres">
      <dgm:prSet presAssocID="{360321B7-FAD2-4021-94FB-41DBAE64C38E}" presName="hierChild5" presStyleCnt="0"/>
      <dgm:spPr/>
    </dgm:pt>
    <dgm:pt modelId="{3B44688E-16CB-4B1C-B035-4EE5A99463E8}" type="pres">
      <dgm:prSet presAssocID="{75F0A99D-F024-4D6D-8A70-EED50E3C4F7C}" presName="hierChild5" presStyleCnt="0"/>
      <dgm:spPr/>
    </dgm:pt>
    <dgm:pt modelId="{745477C3-0115-4E03-9414-6243F6AB3A87}" type="pres">
      <dgm:prSet presAssocID="{C0B1375A-F0F7-4703-A77A-29716262DE2B}" presName="hierChild3" presStyleCnt="0"/>
      <dgm:spPr/>
    </dgm:pt>
  </dgm:ptLst>
  <dgm:cxnLst>
    <dgm:cxn modelId="{7DF77A9F-B06F-480D-9AF8-97B368B148FA}" type="presOf" srcId="{8DA8E6B5-55F1-4D09-A5C9-D56DC7C28D2F}" destId="{0AB707A1-EB6D-4991-B98E-028D7D021EDC}" srcOrd="0" destOrd="0" presId="urn:microsoft.com/office/officeart/2008/layout/NameandTitleOrganizationalChart"/>
    <dgm:cxn modelId="{6B8E0292-6312-4740-812C-97A4CEFF7B06}" srcId="{75F0A99D-F024-4D6D-8A70-EED50E3C4F7C}" destId="{CC15DAE9-F3D4-4DFA-B1F8-E74BE2ACB835}" srcOrd="1" destOrd="0" parTransId="{8DA8E6B5-55F1-4D09-A5C9-D56DC7C28D2F}" sibTransId="{533A2684-D063-4E43-89FB-3EDF2AE08D66}"/>
    <dgm:cxn modelId="{EFAB578A-A92B-4E55-9035-0F49AA6C5E43}" type="presOf" srcId="{C9AF5F4A-2052-4A83-9B9E-0140C9476720}" destId="{D7D94C89-26A6-45ED-A5CF-EF7C1743610F}" srcOrd="0" destOrd="0" presId="urn:microsoft.com/office/officeart/2008/layout/NameandTitleOrganizationalChart"/>
    <dgm:cxn modelId="{9E54DC25-DB62-402D-9BD3-7353D5DB42CF}" type="presOf" srcId="{848CCDF0-2CE0-48DF-ACF1-1F15D1BFCB2A}" destId="{22339BF6-9ECD-4E28-A968-EC350679087E}" srcOrd="0" destOrd="0" presId="urn:microsoft.com/office/officeart/2008/layout/NameandTitleOrganizationalChart"/>
    <dgm:cxn modelId="{3F1DB6E8-D8D9-44B5-9A47-CFCD2AC6A367}" type="presOf" srcId="{2342E7A0-FC0F-4B3B-BE6F-26C79C2384F2}" destId="{8C76900E-2A5F-474E-B454-5B6EEE137A98}" srcOrd="0" destOrd="0" presId="urn:microsoft.com/office/officeart/2008/layout/NameandTitleOrganizationalChart"/>
    <dgm:cxn modelId="{940D04C7-8286-469A-8074-FC25FCEA563F}" srcId="{75F0A99D-F024-4D6D-8A70-EED50E3C4F7C}" destId="{360321B7-FAD2-4021-94FB-41DBAE64C38E}" srcOrd="2" destOrd="0" parTransId="{2342E7A0-FC0F-4B3B-BE6F-26C79C2384F2}" sibTransId="{F8DC9187-7AE5-4328-9191-30C8AF12BD7E}"/>
    <dgm:cxn modelId="{E5A2A571-76FE-4019-8D62-3B0176595999}" type="presOf" srcId="{E502DEEA-6D8B-4732-AD31-3080D2C153A6}" destId="{10AEDE45-5FCE-483C-9E39-F8E4B3E0AEA1}" srcOrd="0" destOrd="0" presId="urn:microsoft.com/office/officeart/2008/layout/NameandTitleOrganizationalChart"/>
    <dgm:cxn modelId="{D7E64CB8-0AB2-449A-93C0-DC23D298413E}" type="presOf" srcId="{CBFDB276-1E9C-4E5C-A56F-4570225828B8}" destId="{A714CDF1-7A4F-4C36-BEE4-9ABB19836997}" srcOrd="0" destOrd="0" presId="urn:microsoft.com/office/officeart/2008/layout/NameandTitleOrganizationalChart"/>
    <dgm:cxn modelId="{63EF1F6F-18DB-4935-B6A2-92F856662F12}" type="presOf" srcId="{6DA10C01-F6DE-4D2B-8CAA-8445C819ECAC}" destId="{58E3606B-8993-41DD-8C12-19FC35166B23}" srcOrd="0" destOrd="0" presId="urn:microsoft.com/office/officeart/2008/layout/NameandTitleOrganizationalChart"/>
    <dgm:cxn modelId="{B89D84D7-FBF3-4844-9E3D-35FB0A2F6239}" type="presOf" srcId="{CC15DAE9-F3D4-4DFA-B1F8-E74BE2ACB835}" destId="{0AE7B971-E1B7-4838-8345-34BA9123C07A}" srcOrd="0" destOrd="0" presId="urn:microsoft.com/office/officeart/2008/layout/NameandTitleOrganizationalChart"/>
    <dgm:cxn modelId="{A1E88862-F87E-440B-B68B-B85E2C92F5B8}" type="presOf" srcId="{50F952CB-1BCC-4156-8B43-7ECE6A3A2A86}" destId="{9E8C10C5-7D50-4B9B-BEB0-D0DFA3AF3E3A}" srcOrd="0" destOrd="0" presId="urn:microsoft.com/office/officeart/2008/layout/NameandTitleOrganizationalChart"/>
    <dgm:cxn modelId="{2DCB2100-7992-47DF-8C4E-6AE58E133CF5}" type="presOf" srcId="{5FDFBF6E-3F32-4D29-B7FA-A6DA48A4F627}" destId="{B4CE8240-A2F9-47B0-9759-8A27050A3BAF}" srcOrd="0" destOrd="0" presId="urn:microsoft.com/office/officeart/2008/layout/NameandTitleOrganizationalChart"/>
    <dgm:cxn modelId="{F09C6CCA-6721-4F6B-8F47-97CE904AD350}" srcId="{C0B1375A-F0F7-4703-A77A-29716262DE2B}" destId="{6DA10C01-F6DE-4D2B-8CAA-8445C819ECAC}" srcOrd="1" destOrd="0" parTransId="{DCBCF475-A3A3-47E2-BA43-6EEC90A56907}" sibTransId="{CBFDB276-1E9C-4E5C-A56F-4570225828B8}"/>
    <dgm:cxn modelId="{D6054E39-40F1-4BAD-8A34-1D9B9D2E5068}" type="presOf" srcId="{360321B7-FAD2-4021-94FB-41DBAE64C38E}" destId="{7BD8F3F3-63DE-423B-B2B9-B6E51016FCBC}" srcOrd="1" destOrd="0" presId="urn:microsoft.com/office/officeart/2008/layout/NameandTitleOrganizationalChart"/>
    <dgm:cxn modelId="{E168DEF8-59EE-41C6-8D73-433192D525DD}" type="presOf" srcId="{C0B1375A-F0F7-4703-A77A-29716262DE2B}" destId="{53A46BF1-A7ED-400B-A8D6-6D8049B26A39}" srcOrd="0" destOrd="0" presId="urn:microsoft.com/office/officeart/2008/layout/NameandTitleOrganizationalChart"/>
    <dgm:cxn modelId="{041BC1C2-7B3A-45D5-B34D-758DFF3BD3F8}" type="presOf" srcId="{75F0A99D-F024-4D6D-8A70-EED50E3C4F7C}" destId="{80E24E96-8FCD-4F7D-AC13-3E88262B3BDF}" srcOrd="0" destOrd="0" presId="urn:microsoft.com/office/officeart/2008/layout/NameandTitleOrganizationalChart"/>
    <dgm:cxn modelId="{B20644ED-355E-4E5E-B537-BC3CEC1974FC}" type="presOf" srcId="{50F952CB-1BCC-4156-8B43-7ECE6A3A2A86}" destId="{2943573A-522B-43E5-964F-E6378AAD521E}" srcOrd="1" destOrd="0" presId="urn:microsoft.com/office/officeart/2008/layout/NameandTitleOrganizationalChart"/>
    <dgm:cxn modelId="{902D4438-2206-4A6A-9575-7C3C8B990687}" type="presOf" srcId="{F7363F9D-8BB2-40D5-842F-D69A9EC12665}" destId="{AE25D068-3DE4-4854-B972-F8929625AB30}" srcOrd="0" destOrd="0" presId="urn:microsoft.com/office/officeart/2008/layout/NameandTitleOrganizationalChart"/>
    <dgm:cxn modelId="{1A7E6FE3-01D3-41B4-A619-0FC1694DE5DE}" type="presOf" srcId="{F8DC9187-7AE5-4328-9191-30C8AF12BD7E}" destId="{3A345149-5CA9-48B4-AD85-3F06EB5D3F31}" srcOrd="0" destOrd="0" presId="urn:microsoft.com/office/officeart/2008/layout/NameandTitleOrganizationalChart"/>
    <dgm:cxn modelId="{391DB88B-0D2A-4820-ACD7-6CE03E405F38}" type="presOf" srcId="{44214EBC-0265-47E7-86B3-7A9238522BF9}" destId="{8E3535C5-B7D7-4697-9F78-C9B7F560DA9E}" srcOrd="0" destOrd="0" presId="urn:microsoft.com/office/officeart/2008/layout/NameandTitleOrganizationalChart"/>
    <dgm:cxn modelId="{2DD06AF6-608C-4912-9A69-920BC13469A0}" type="presOf" srcId="{533A2684-D063-4E43-89FB-3EDF2AE08D66}" destId="{AD526F5B-FDC4-4F6F-BC3A-9651A186CCDB}" srcOrd="0" destOrd="0" presId="urn:microsoft.com/office/officeart/2008/layout/NameandTitleOrganizationalChart"/>
    <dgm:cxn modelId="{21856287-8C99-400D-8339-3A17CEBE47B9}" type="presOf" srcId="{360321B7-FAD2-4021-94FB-41DBAE64C38E}" destId="{C7C238B7-AEAE-414B-A463-74D3438BE5F4}" srcOrd="0" destOrd="0" presId="urn:microsoft.com/office/officeart/2008/layout/NameandTitleOrganizationalChart"/>
    <dgm:cxn modelId="{6B302F58-BF8A-4EF6-9986-97F368D282A1}" type="presOf" srcId="{C0B1375A-F0F7-4703-A77A-29716262DE2B}" destId="{11BA442E-BF03-4334-B2DB-7EBD0E4EDD45}" srcOrd="1" destOrd="0" presId="urn:microsoft.com/office/officeart/2008/layout/NameandTitleOrganizationalChart"/>
    <dgm:cxn modelId="{BAFBE968-7B86-4D94-B469-7E93FC7032C6}" type="presOf" srcId="{3117A1FE-40DE-42C6-B1AE-368A225876CF}" destId="{66E80B25-3DE1-4577-BF0E-0E54B8D51192}" srcOrd="0" destOrd="0" presId="urn:microsoft.com/office/officeart/2008/layout/NameandTitleOrganizationalChart"/>
    <dgm:cxn modelId="{E8EF7E32-F54D-4AFC-835F-AA75B997237B}" type="presOf" srcId="{CC15DAE9-F3D4-4DFA-B1F8-E74BE2ACB835}" destId="{566F6D8B-41CA-4225-9B69-02AE30EA499A}" srcOrd="1" destOrd="0" presId="urn:microsoft.com/office/officeart/2008/layout/NameandTitleOrganizationalChart"/>
    <dgm:cxn modelId="{BADCB1A9-58F5-47F4-A8B1-16AF92B6E2B5}" type="presOf" srcId="{CA229D2A-6B2A-4729-9A5C-2D7E3823B53F}" destId="{5CF99BED-180A-41B8-8C45-66BE86030A39}" srcOrd="0" destOrd="0" presId="urn:microsoft.com/office/officeart/2008/layout/NameandTitleOrganizationalChart"/>
    <dgm:cxn modelId="{AB66EB24-1065-45EB-9D6F-470891923AB3}" type="presOf" srcId="{75F0A99D-F024-4D6D-8A70-EED50E3C4F7C}" destId="{8BFF11DC-754B-427C-A630-A6E6A2A1F5AC}" srcOrd="1" destOrd="0" presId="urn:microsoft.com/office/officeart/2008/layout/NameandTitleOrganizationalChart"/>
    <dgm:cxn modelId="{B909E5B1-A53F-4C3F-9BC8-F1448F82A817}" type="presOf" srcId="{44214EBC-0265-47E7-86B3-7A9238522BF9}" destId="{E861922B-A966-474C-AD23-2249CA6C01EF}" srcOrd="1" destOrd="0" presId="urn:microsoft.com/office/officeart/2008/layout/NameandTitleOrganizationalChart"/>
    <dgm:cxn modelId="{96CE5796-B0D7-4CA2-803A-80208E6DECB9}" srcId="{A3229647-C869-4097-9471-2D12488A827B}" destId="{C0B1375A-F0F7-4703-A77A-29716262DE2B}" srcOrd="0" destOrd="0" parTransId="{7D320B14-75CC-427E-9D91-B74C64658674}" sibTransId="{732BD3AC-7E63-4477-AB75-5DB0FDDA1B12}"/>
    <dgm:cxn modelId="{AE276899-C31E-408F-ABCF-A605FDE2DF56}" type="presOf" srcId="{6DA10C01-F6DE-4D2B-8CAA-8445C819ECAC}" destId="{71F7A6A4-1993-43D1-AAC9-2D50F506D6D2}" srcOrd="1" destOrd="0" presId="urn:microsoft.com/office/officeart/2008/layout/NameandTitleOrganizationalChart"/>
    <dgm:cxn modelId="{5E6F93DC-70CD-47F2-BF03-0347268C173D}" srcId="{44214EBC-0265-47E7-86B3-7A9238522BF9}" destId="{C9AF5F4A-2052-4A83-9B9E-0140C9476720}" srcOrd="0" destOrd="0" parTransId="{4C6AA8E0-67E7-41B0-820C-6E16921D9BC5}" sibTransId="{CA229D2A-6B2A-4729-9A5C-2D7E3823B53F}"/>
    <dgm:cxn modelId="{CAE03AFE-F707-4543-9B87-6C0A3103EE36}" type="presOf" srcId="{A3229647-C869-4097-9471-2D12488A827B}" destId="{E527CAD2-775E-4123-B58C-34A34F1D0D04}" srcOrd="0" destOrd="0" presId="urn:microsoft.com/office/officeart/2008/layout/NameandTitleOrganizationalChart"/>
    <dgm:cxn modelId="{FEEFA867-98B9-4932-93E3-39E79661A880}" srcId="{C0B1375A-F0F7-4703-A77A-29716262DE2B}" destId="{75F0A99D-F024-4D6D-8A70-EED50E3C4F7C}" srcOrd="2" destOrd="0" parTransId="{E502DEEA-6D8B-4732-AD31-3080D2C153A6}" sibTransId="{694FCFF5-7DB1-4ACB-A262-2E45A2B81F79}"/>
    <dgm:cxn modelId="{78C23DA0-F1E7-4558-BD01-901E4EF472B1}" type="presOf" srcId="{694FCFF5-7DB1-4ACB-A262-2E45A2B81F79}" destId="{E9086E0D-E80C-4B40-9257-A9AC1468FA01}" srcOrd="0" destOrd="0" presId="urn:microsoft.com/office/officeart/2008/layout/NameandTitleOrganizationalChart"/>
    <dgm:cxn modelId="{8FE79EAC-8587-4F24-AB8A-50FC4D28BEE6}" type="presOf" srcId="{732BD3AC-7E63-4477-AB75-5DB0FDDA1B12}" destId="{3EEE99E5-6937-418F-8E68-B21B6556940D}" srcOrd="0" destOrd="0" presId="urn:microsoft.com/office/officeart/2008/layout/NameandTitleOrganizationalChart"/>
    <dgm:cxn modelId="{C9BB4AE1-7FC3-49BD-808A-FACB054830BC}" srcId="{75F0A99D-F024-4D6D-8A70-EED50E3C4F7C}" destId="{50F952CB-1BCC-4156-8B43-7ECE6A3A2A86}" srcOrd="0" destOrd="0" parTransId="{F7363F9D-8BB2-40D5-842F-D69A9EC12665}" sibTransId="{3117A1FE-40DE-42C6-B1AE-368A225876CF}"/>
    <dgm:cxn modelId="{CC0EE744-D3A3-4E85-83E6-695FA5455ED9}" srcId="{C0B1375A-F0F7-4703-A77A-29716262DE2B}" destId="{44214EBC-0265-47E7-86B3-7A9238522BF9}" srcOrd="0" destOrd="0" parTransId="{5FDFBF6E-3F32-4D29-B7FA-A6DA48A4F627}" sibTransId="{848CCDF0-2CE0-48DF-ACF1-1F15D1BFCB2A}"/>
    <dgm:cxn modelId="{97BCB68E-A1F2-4CB1-A67A-3BFA5EA57ADB}" type="presOf" srcId="{DCBCF475-A3A3-47E2-BA43-6EEC90A56907}" destId="{ECDA6E3F-43F6-431C-BA9E-7FB030664D65}" srcOrd="0" destOrd="0" presId="urn:microsoft.com/office/officeart/2008/layout/NameandTitleOrganizationalChart"/>
    <dgm:cxn modelId="{478BEB00-65C1-4200-A71C-359069B35AA8}" type="presOf" srcId="{4C6AA8E0-67E7-41B0-820C-6E16921D9BC5}" destId="{499B3361-D0EA-404B-8811-978484A487B2}" srcOrd="0" destOrd="0" presId="urn:microsoft.com/office/officeart/2008/layout/NameandTitleOrganizationalChart"/>
    <dgm:cxn modelId="{65E5B39B-94C8-4CAB-AC45-4CB085E8D52C}" type="presOf" srcId="{C9AF5F4A-2052-4A83-9B9E-0140C9476720}" destId="{82834858-A461-4102-8D7D-0BB1EBEFEF49}" srcOrd="1" destOrd="0" presId="urn:microsoft.com/office/officeart/2008/layout/NameandTitleOrganizationalChart"/>
    <dgm:cxn modelId="{3EFB7CA5-7875-4B68-B6A7-2E6B814E7E40}" type="presParOf" srcId="{E527CAD2-775E-4123-B58C-34A34F1D0D04}" destId="{929F6A14-15E5-4853-A043-38CFCF547F72}" srcOrd="0" destOrd="0" presId="urn:microsoft.com/office/officeart/2008/layout/NameandTitleOrganizationalChart"/>
    <dgm:cxn modelId="{20A099ED-ACC4-446B-841D-9D03F3720A0B}" type="presParOf" srcId="{929F6A14-15E5-4853-A043-38CFCF547F72}" destId="{0A6EC32B-6319-4CD9-91FD-401F4477EEE8}" srcOrd="0" destOrd="0" presId="urn:microsoft.com/office/officeart/2008/layout/NameandTitleOrganizationalChart"/>
    <dgm:cxn modelId="{0577DBB0-D579-4E32-83F5-0C5A0A452FD7}" type="presParOf" srcId="{0A6EC32B-6319-4CD9-91FD-401F4477EEE8}" destId="{53A46BF1-A7ED-400B-A8D6-6D8049B26A39}" srcOrd="0" destOrd="0" presId="urn:microsoft.com/office/officeart/2008/layout/NameandTitleOrganizationalChart"/>
    <dgm:cxn modelId="{BDF0130B-C0CC-41A6-8B7C-17EE1C8117A2}" type="presParOf" srcId="{0A6EC32B-6319-4CD9-91FD-401F4477EEE8}" destId="{3EEE99E5-6937-418F-8E68-B21B6556940D}" srcOrd="1" destOrd="0" presId="urn:microsoft.com/office/officeart/2008/layout/NameandTitleOrganizationalChart"/>
    <dgm:cxn modelId="{F46C8F54-69C7-4A18-ADF0-004A93DBE81A}" type="presParOf" srcId="{0A6EC32B-6319-4CD9-91FD-401F4477EEE8}" destId="{11BA442E-BF03-4334-B2DB-7EBD0E4EDD45}" srcOrd="2" destOrd="0" presId="urn:microsoft.com/office/officeart/2008/layout/NameandTitleOrganizationalChart"/>
    <dgm:cxn modelId="{CE30061D-F3CD-4AE9-A4B0-E7EBFE55E17F}" type="presParOf" srcId="{929F6A14-15E5-4853-A043-38CFCF547F72}" destId="{F14F5F17-280E-4942-8EB3-5F691EF87987}" srcOrd="1" destOrd="0" presId="urn:microsoft.com/office/officeart/2008/layout/NameandTitleOrganizationalChart"/>
    <dgm:cxn modelId="{C776C0D2-2BCF-4F5B-BC07-8C330C3BABAE}" type="presParOf" srcId="{F14F5F17-280E-4942-8EB3-5F691EF87987}" destId="{B4CE8240-A2F9-47B0-9759-8A27050A3BAF}" srcOrd="0" destOrd="0" presId="urn:microsoft.com/office/officeart/2008/layout/NameandTitleOrganizationalChart"/>
    <dgm:cxn modelId="{8ACA6B65-1970-469E-9236-799FCF5A18BC}" type="presParOf" srcId="{F14F5F17-280E-4942-8EB3-5F691EF87987}" destId="{224B4343-E9F1-4A1E-9B5A-CAA1EB11F3D0}" srcOrd="1" destOrd="0" presId="urn:microsoft.com/office/officeart/2008/layout/NameandTitleOrganizationalChart"/>
    <dgm:cxn modelId="{56B31D49-069D-4391-9EFB-ED6C8DEAE221}" type="presParOf" srcId="{224B4343-E9F1-4A1E-9B5A-CAA1EB11F3D0}" destId="{ABFFA96A-6D38-4ADA-81EC-935B6AE48940}" srcOrd="0" destOrd="0" presId="urn:microsoft.com/office/officeart/2008/layout/NameandTitleOrganizationalChart"/>
    <dgm:cxn modelId="{066ADACD-0AB9-459A-8D19-3AE85BBE4ED8}" type="presParOf" srcId="{ABFFA96A-6D38-4ADA-81EC-935B6AE48940}" destId="{8E3535C5-B7D7-4697-9F78-C9B7F560DA9E}" srcOrd="0" destOrd="0" presId="urn:microsoft.com/office/officeart/2008/layout/NameandTitleOrganizationalChart"/>
    <dgm:cxn modelId="{B8A65866-3B50-4B69-8603-2A4EAB8F5F8F}" type="presParOf" srcId="{ABFFA96A-6D38-4ADA-81EC-935B6AE48940}" destId="{22339BF6-9ECD-4E28-A968-EC350679087E}" srcOrd="1" destOrd="0" presId="urn:microsoft.com/office/officeart/2008/layout/NameandTitleOrganizationalChart"/>
    <dgm:cxn modelId="{FB180E74-1607-4353-AE2D-5C4D4A9773DA}" type="presParOf" srcId="{ABFFA96A-6D38-4ADA-81EC-935B6AE48940}" destId="{E861922B-A966-474C-AD23-2249CA6C01EF}" srcOrd="2" destOrd="0" presId="urn:microsoft.com/office/officeart/2008/layout/NameandTitleOrganizationalChart"/>
    <dgm:cxn modelId="{30163980-DFA5-4EED-BFEF-B75EB185724F}" type="presParOf" srcId="{224B4343-E9F1-4A1E-9B5A-CAA1EB11F3D0}" destId="{AABE9552-15FE-4033-8123-470A0B1AEB4C}" srcOrd="1" destOrd="0" presId="urn:microsoft.com/office/officeart/2008/layout/NameandTitleOrganizationalChart"/>
    <dgm:cxn modelId="{F88CE7F9-4128-4D8C-ACD4-D87E1ECD19B2}" type="presParOf" srcId="{AABE9552-15FE-4033-8123-470A0B1AEB4C}" destId="{499B3361-D0EA-404B-8811-978484A487B2}" srcOrd="0" destOrd="0" presId="urn:microsoft.com/office/officeart/2008/layout/NameandTitleOrganizationalChart"/>
    <dgm:cxn modelId="{FAA2A0E0-B7F7-447D-85EF-45BF1E697F6C}" type="presParOf" srcId="{AABE9552-15FE-4033-8123-470A0B1AEB4C}" destId="{B6EDB0D0-3751-4EFC-874E-28AA8DEBF253}" srcOrd="1" destOrd="0" presId="urn:microsoft.com/office/officeart/2008/layout/NameandTitleOrganizationalChart"/>
    <dgm:cxn modelId="{349CD905-6DA2-48B2-8225-432A75E366D5}" type="presParOf" srcId="{B6EDB0D0-3751-4EFC-874E-28AA8DEBF253}" destId="{CDCFECDD-25DF-4CB4-944C-9CDFC163F360}" srcOrd="0" destOrd="0" presId="urn:microsoft.com/office/officeart/2008/layout/NameandTitleOrganizationalChart"/>
    <dgm:cxn modelId="{4C6A9214-64C2-4587-9458-53AE69B71DCE}" type="presParOf" srcId="{CDCFECDD-25DF-4CB4-944C-9CDFC163F360}" destId="{D7D94C89-26A6-45ED-A5CF-EF7C1743610F}" srcOrd="0" destOrd="0" presId="urn:microsoft.com/office/officeart/2008/layout/NameandTitleOrganizationalChart"/>
    <dgm:cxn modelId="{AA882C15-2DA9-40FB-B686-F86D2F89386D}" type="presParOf" srcId="{CDCFECDD-25DF-4CB4-944C-9CDFC163F360}" destId="{5CF99BED-180A-41B8-8C45-66BE86030A39}" srcOrd="1" destOrd="0" presId="urn:microsoft.com/office/officeart/2008/layout/NameandTitleOrganizationalChart"/>
    <dgm:cxn modelId="{55241C6A-5AC4-41FA-9367-0E55915F54D4}" type="presParOf" srcId="{CDCFECDD-25DF-4CB4-944C-9CDFC163F360}" destId="{82834858-A461-4102-8D7D-0BB1EBEFEF49}" srcOrd="2" destOrd="0" presId="urn:microsoft.com/office/officeart/2008/layout/NameandTitleOrganizationalChart"/>
    <dgm:cxn modelId="{7E857B0A-77AA-43F6-891E-57818410EF99}" type="presParOf" srcId="{B6EDB0D0-3751-4EFC-874E-28AA8DEBF253}" destId="{4FA2DBEE-D513-4E2C-9173-022E2E5A02C0}" srcOrd="1" destOrd="0" presId="urn:microsoft.com/office/officeart/2008/layout/NameandTitleOrganizationalChart"/>
    <dgm:cxn modelId="{E7964F6A-BBC8-495C-84CA-339BC69EA183}" type="presParOf" srcId="{B6EDB0D0-3751-4EFC-874E-28AA8DEBF253}" destId="{92DEB3AB-4950-426E-8BE1-3DCF9585265B}" srcOrd="2" destOrd="0" presId="urn:microsoft.com/office/officeart/2008/layout/NameandTitleOrganizationalChart"/>
    <dgm:cxn modelId="{C4A08106-E5C6-485E-A9DE-33A2E983F9EA}" type="presParOf" srcId="{224B4343-E9F1-4A1E-9B5A-CAA1EB11F3D0}" destId="{E0F883BB-D542-4ACB-9D95-5D6ABEFAADB3}" srcOrd="2" destOrd="0" presId="urn:microsoft.com/office/officeart/2008/layout/NameandTitleOrganizationalChart"/>
    <dgm:cxn modelId="{F15C9A0A-F69B-4538-8569-A10A748E9ACB}" type="presParOf" srcId="{F14F5F17-280E-4942-8EB3-5F691EF87987}" destId="{ECDA6E3F-43F6-431C-BA9E-7FB030664D65}" srcOrd="2" destOrd="0" presId="urn:microsoft.com/office/officeart/2008/layout/NameandTitleOrganizationalChart"/>
    <dgm:cxn modelId="{40FD80A6-8912-4612-A855-1B1E46F02691}" type="presParOf" srcId="{F14F5F17-280E-4942-8EB3-5F691EF87987}" destId="{6BFBE23D-8AEB-48D4-BCCB-DA11926A92E3}" srcOrd="3" destOrd="0" presId="urn:microsoft.com/office/officeart/2008/layout/NameandTitleOrganizationalChart"/>
    <dgm:cxn modelId="{E134DAFE-CD4A-4990-AECC-A69D9B0BF0C2}" type="presParOf" srcId="{6BFBE23D-8AEB-48D4-BCCB-DA11926A92E3}" destId="{9C677426-297E-4D74-803F-25EB01BB6F34}" srcOrd="0" destOrd="0" presId="urn:microsoft.com/office/officeart/2008/layout/NameandTitleOrganizationalChart"/>
    <dgm:cxn modelId="{525749F8-81B2-43D6-9AD3-C76CB37DAD6B}" type="presParOf" srcId="{9C677426-297E-4D74-803F-25EB01BB6F34}" destId="{58E3606B-8993-41DD-8C12-19FC35166B23}" srcOrd="0" destOrd="0" presId="urn:microsoft.com/office/officeart/2008/layout/NameandTitleOrganizationalChart"/>
    <dgm:cxn modelId="{BAC8C155-C279-401A-8FE6-12DADF1BF498}" type="presParOf" srcId="{9C677426-297E-4D74-803F-25EB01BB6F34}" destId="{A714CDF1-7A4F-4C36-BEE4-9ABB19836997}" srcOrd="1" destOrd="0" presId="urn:microsoft.com/office/officeart/2008/layout/NameandTitleOrganizationalChart"/>
    <dgm:cxn modelId="{A8A75155-792F-4856-92F8-80D8A95B0121}" type="presParOf" srcId="{9C677426-297E-4D74-803F-25EB01BB6F34}" destId="{71F7A6A4-1993-43D1-AAC9-2D50F506D6D2}" srcOrd="2" destOrd="0" presId="urn:microsoft.com/office/officeart/2008/layout/NameandTitleOrganizationalChart"/>
    <dgm:cxn modelId="{9FA9CF08-D33E-4798-B299-328E63FF5044}" type="presParOf" srcId="{6BFBE23D-8AEB-48D4-BCCB-DA11926A92E3}" destId="{1EFADF46-9A11-4872-8B61-F9079D53C5F1}" srcOrd="1" destOrd="0" presId="urn:microsoft.com/office/officeart/2008/layout/NameandTitleOrganizationalChart"/>
    <dgm:cxn modelId="{822F6EDE-393D-4CEF-B614-C2864F201D6F}" type="presParOf" srcId="{6BFBE23D-8AEB-48D4-BCCB-DA11926A92E3}" destId="{4B548439-EE6D-475C-A8A2-808825F893DB}" srcOrd="2" destOrd="0" presId="urn:microsoft.com/office/officeart/2008/layout/NameandTitleOrganizationalChart"/>
    <dgm:cxn modelId="{70EB96F4-9A2A-40F7-BD31-AAA94BE5D5BC}" type="presParOf" srcId="{F14F5F17-280E-4942-8EB3-5F691EF87987}" destId="{10AEDE45-5FCE-483C-9E39-F8E4B3E0AEA1}" srcOrd="4" destOrd="0" presId="urn:microsoft.com/office/officeart/2008/layout/NameandTitleOrganizationalChart"/>
    <dgm:cxn modelId="{6766E18A-08CA-4217-99B1-25B8355F203C}" type="presParOf" srcId="{F14F5F17-280E-4942-8EB3-5F691EF87987}" destId="{756CC0D7-6918-4C7F-81E0-32C0E8C57C0E}" srcOrd="5" destOrd="0" presId="urn:microsoft.com/office/officeart/2008/layout/NameandTitleOrganizationalChart"/>
    <dgm:cxn modelId="{D22043D3-73BF-4DBF-AFE4-694B5C454E8C}" type="presParOf" srcId="{756CC0D7-6918-4C7F-81E0-32C0E8C57C0E}" destId="{FCC71009-C12E-4244-A07D-77BA15498FDF}" srcOrd="0" destOrd="0" presId="urn:microsoft.com/office/officeart/2008/layout/NameandTitleOrganizationalChart"/>
    <dgm:cxn modelId="{C2DE6643-86A0-4960-8AD5-1B7CBF626D18}" type="presParOf" srcId="{FCC71009-C12E-4244-A07D-77BA15498FDF}" destId="{80E24E96-8FCD-4F7D-AC13-3E88262B3BDF}" srcOrd="0" destOrd="0" presId="urn:microsoft.com/office/officeart/2008/layout/NameandTitleOrganizationalChart"/>
    <dgm:cxn modelId="{42D3C7DA-F306-4EA8-90B5-6FDD71794D25}" type="presParOf" srcId="{FCC71009-C12E-4244-A07D-77BA15498FDF}" destId="{E9086E0D-E80C-4B40-9257-A9AC1468FA01}" srcOrd="1" destOrd="0" presId="urn:microsoft.com/office/officeart/2008/layout/NameandTitleOrganizationalChart"/>
    <dgm:cxn modelId="{DDD91A47-606B-444C-8FE8-5AD6E91484BD}" type="presParOf" srcId="{FCC71009-C12E-4244-A07D-77BA15498FDF}" destId="{8BFF11DC-754B-427C-A630-A6E6A2A1F5AC}" srcOrd="2" destOrd="0" presId="urn:microsoft.com/office/officeart/2008/layout/NameandTitleOrganizationalChart"/>
    <dgm:cxn modelId="{76CB59A7-FD5A-42E0-98D7-C3D22DA7EEFF}" type="presParOf" srcId="{756CC0D7-6918-4C7F-81E0-32C0E8C57C0E}" destId="{472020A9-4278-4E5D-B0F2-C6560F715D8F}" srcOrd="1" destOrd="0" presId="urn:microsoft.com/office/officeart/2008/layout/NameandTitleOrganizationalChart"/>
    <dgm:cxn modelId="{195D5A27-708C-4883-8C2B-5C5881659678}" type="presParOf" srcId="{472020A9-4278-4E5D-B0F2-C6560F715D8F}" destId="{AE25D068-3DE4-4854-B972-F8929625AB30}" srcOrd="0" destOrd="0" presId="urn:microsoft.com/office/officeart/2008/layout/NameandTitleOrganizationalChart"/>
    <dgm:cxn modelId="{E8DE26E0-C160-4F7C-BC53-124D271957EB}" type="presParOf" srcId="{472020A9-4278-4E5D-B0F2-C6560F715D8F}" destId="{EB5F93E8-ED4D-4BB0-A7B2-ADD518ABBB17}" srcOrd="1" destOrd="0" presId="urn:microsoft.com/office/officeart/2008/layout/NameandTitleOrganizationalChart"/>
    <dgm:cxn modelId="{4C36FBBB-7927-4D85-9E5F-DD338B012B6C}" type="presParOf" srcId="{EB5F93E8-ED4D-4BB0-A7B2-ADD518ABBB17}" destId="{8B005F29-CF40-480C-B5C8-1ACB8BB2CD52}" srcOrd="0" destOrd="0" presId="urn:microsoft.com/office/officeart/2008/layout/NameandTitleOrganizationalChart"/>
    <dgm:cxn modelId="{18E36309-763A-4B96-8FDA-BF9331F0030F}" type="presParOf" srcId="{8B005F29-CF40-480C-B5C8-1ACB8BB2CD52}" destId="{9E8C10C5-7D50-4B9B-BEB0-D0DFA3AF3E3A}" srcOrd="0" destOrd="0" presId="urn:microsoft.com/office/officeart/2008/layout/NameandTitleOrganizationalChart"/>
    <dgm:cxn modelId="{2F01EA0E-E598-4263-890D-686461863C25}" type="presParOf" srcId="{8B005F29-CF40-480C-B5C8-1ACB8BB2CD52}" destId="{66E80B25-3DE1-4577-BF0E-0E54B8D51192}" srcOrd="1" destOrd="0" presId="urn:microsoft.com/office/officeart/2008/layout/NameandTitleOrganizationalChart"/>
    <dgm:cxn modelId="{62D75022-F012-4481-90B7-61EDF8C74E71}" type="presParOf" srcId="{8B005F29-CF40-480C-B5C8-1ACB8BB2CD52}" destId="{2943573A-522B-43E5-964F-E6378AAD521E}" srcOrd="2" destOrd="0" presId="urn:microsoft.com/office/officeart/2008/layout/NameandTitleOrganizationalChart"/>
    <dgm:cxn modelId="{82FCAA62-5558-42F0-A71C-1986AE930F54}" type="presParOf" srcId="{EB5F93E8-ED4D-4BB0-A7B2-ADD518ABBB17}" destId="{37216B87-6F38-4E70-B656-58C2B8979E2A}" srcOrd="1" destOrd="0" presId="urn:microsoft.com/office/officeart/2008/layout/NameandTitleOrganizationalChart"/>
    <dgm:cxn modelId="{5D23BC37-4AA6-478A-A6C4-3D2013126976}" type="presParOf" srcId="{EB5F93E8-ED4D-4BB0-A7B2-ADD518ABBB17}" destId="{5C751DF0-653A-4042-8554-E57B8B5655C4}" srcOrd="2" destOrd="0" presId="urn:microsoft.com/office/officeart/2008/layout/NameandTitleOrganizationalChart"/>
    <dgm:cxn modelId="{C897E843-9FC7-4D4E-91A7-1F7A00FE1BDA}" type="presParOf" srcId="{472020A9-4278-4E5D-B0F2-C6560F715D8F}" destId="{0AB707A1-EB6D-4991-B98E-028D7D021EDC}" srcOrd="2" destOrd="0" presId="urn:microsoft.com/office/officeart/2008/layout/NameandTitleOrganizationalChart"/>
    <dgm:cxn modelId="{279159E3-DCCC-41C0-95D0-250D4A2A0CED}" type="presParOf" srcId="{472020A9-4278-4E5D-B0F2-C6560F715D8F}" destId="{A3F3895B-915C-4DD6-B6A5-F052CE0E2B7F}" srcOrd="3" destOrd="0" presId="urn:microsoft.com/office/officeart/2008/layout/NameandTitleOrganizationalChart"/>
    <dgm:cxn modelId="{3C5308DA-1AA7-42CF-838D-D5408BEBC9E0}" type="presParOf" srcId="{A3F3895B-915C-4DD6-B6A5-F052CE0E2B7F}" destId="{1862C162-3EC8-43D3-BB02-4BC5D0F1381C}" srcOrd="0" destOrd="0" presId="urn:microsoft.com/office/officeart/2008/layout/NameandTitleOrganizationalChart"/>
    <dgm:cxn modelId="{070EEEED-FACC-44A4-8FA5-C6947AAE2609}" type="presParOf" srcId="{1862C162-3EC8-43D3-BB02-4BC5D0F1381C}" destId="{0AE7B971-E1B7-4838-8345-34BA9123C07A}" srcOrd="0" destOrd="0" presId="urn:microsoft.com/office/officeart/2008/layout/NameandTitleOrganizationalChart"/>
    <dgm:cxn modelId="{9C063E9C-A488-4BBA-AFE1-EF5EEDAD2878}" type="presParOf" srcId="{1862C162-3EC8-43D3-BB02-4BC5D0F1381C}" destId="{AD526F5B-FDC4-4F6F-BC3A-9651A186CCDB}" srcOrd="1" destOrd="0" presId="urn:microsoft.com/office/officeart/2008/layout/NameandTitleOrganizationalChart"/>
    <dgm:cxn modelId="{D873856C-1872-409F-AEEF-AAE22847EFAD}" type="presParOf" srcId="{1862C162-3EC8-43D3-BB02-4BC5D0F1381C}" destId="{566F6D8B-41CA-4225-9B69-02AE30EA499A}" srcOrd="2" destOrd="0" presId="urn:microsoft.com/office/officeart/2008/layout/NameandTitleOrganizationalChart"/>
    <dgm:cxn modelId="{FAE4E5C8-DAF9-4FB9-A69A-0D3E18BFD93F}" type="presParOf" srcId="{A3F3895B-915C-4DD6-B6A5-F052CE0E2B7F}" destId="{C8E1CD34-14C2-40DD-9DA7-0C6D0DB92976}" srcOrd="1" destOrd="0" presId="urn:microsoft.com/office/officeart/2008/layout/NameandTitleOrganizationalChart"/>
    <dgm:cxn modelId="{A4C7BD91-FB28-4951-9C73-3436B83D1048}" type="presParOf" srcId="{A3F3895B-915C-4DD6-B6A5-F052CE0E2B7F}" destId="{08736FA3-8BD7-48E8-8FFF-C503F7B881D6}" srcOrd="2" destOrd="0" presId="urn:microsoft.com/office/officeart/2008/layout/NameandTitleOrganizationalChart"/>
    <dgm:cxn modelId="{7B7C37C8-BB1D-400B-8314-E49D155E86EE}" type="presParOf" srcId="{472020A9-4278-4E5D-B0F2-C6560F715D8F}" destId="{8C76900E-2A5F-474E-B454-5B6EEE137A98}" srcOrd="4" destOrd="0" presId="urn:microsoft.com/office/officeart/2008/layout/NameandTitleOrganizationalChart"/>
    <dgm:cxn modelId="{CFBDDD69-5FF7-4FFD-B348-1F2CC332CAB8}" type="presParOf" srcId="{472020A9-4278-4E5D-B0F2-C6560F715D8F}" destId="{272A89B0-7F7B-42A0-979A-A7E1993F140D}" srcOrd="5" destOrd="0" presId="urn:microsoft.com/office/officeart/2008/layout/NameandTitleOrganizationalChart"/>
    <dgm:cxn modelId="{95531F75-87A5-4A79-97B4-4A70E5C7BFE8}" type="presParOf" srcId="{272A89B0-7F7B-42A0-979A-A7E1993F140D}" destId="{C26401C2-95DD-4420-863D-CAA1802C283A}" srcOrd="0" destOrd="0" presId="urn:microsoft.com/office/officeart/2008/layout/NameandTitleOrganizationalChart"/>
    <dgm:cxn modelId="{0871F5D5-8D13-469D-A260-3D921CC48484}" type="presParOf" srcId="{C26401C2-95DD-4420-863D-CAA1802C283A}" destId="{C7C238B7-AEAE-414B-A463-74D3438BE5F4}" srcOrd="0" destOrd="0" presId="urn:microsoft.com/office/officeart/2008/layout/NameandTitleOrganizationalChart"/>
    <dgm:cxn modelId="{FACDF721-7682-46C4-B56C-636CF2657A3C}" type="presParOf" srcId="{C26401C2-95DD-4420-863D-CAA1802C283A}" destId="{3A345149-5CA9-48B4-AD85-3F06EB5D3F31}" srcOrd="1" destOrd="0" presId="urn:microsoft.com/office/officeart/2008/layout/NameandTitleOrganizationalChart"/>
    <dgm:cxn modelId="{3FC9B733-7DC9-4D9D-98FA-F8DA0BED82D6}" type="presParOf" srcId="{C26401C2-95DD-4420-863D-CAA1802C283A}" destId="{7BD8F3F3-63DE-423B-B2B9-B6E51016FCBC}" srcOrd="2" destOrd="0" presId="urn:microsoft.com/office/officeart/2008/layout/NameandTitleOrganizationalChart"/>
    <dgm:cxn modelId="{E97A449E-4EF8-43E1-B703-C3E6591D9104}" type="presParOf" srcId="{272A89B0-7F7B-42A0-979A-A7E1993F140D}" destId="{EB11292F-A5DD-45C1-A694-6B699EDF4F69}" srcOrd="1" destOrd="0" presId="urn:microsoft.com/office/officeart/2008/layout/NameandTitleOrganizationalChart"/>
    <dgm:cxn modelId="{755AB803-CA82-4798-88EC-5443045DFE69}" type="presParOf" srcId="{272A89B0-7F7B-42A0-979A-A7E1993F140D}" destId="{AC4964EB-82B9-43F7-9DA9-FC401528F555}" srcOrd="2" destOrd="0" presId="urn:microsoft.com/office/officeart/2008/layout/NameandTitleOrganizationalChart"/>
    <dgm:cxn modelId="{AAE4234D-FE11-4065-A9F2-83DCB384FB11}" type="presParOf" srcId="{756CC0D7-6918-4C7F-81E0-32C0E8C57C0E}" destId="{3B44688E-16CB-4B1C-B035-4EE5A99463E8}" srcOrd="2" destOrd="0" presId="urn:microsoft.com/office/officeart/2008/layout/NameandTitleOrganizationalChart"/>
    <dgm:cxn modelId="{1AF8A58A-5AB7-4F93-A477-3ECB921F736F}" type="presParOf" srcId="{929F6A14-15E5-4853-A043-38CFCF547F72}" destId="{745477C3-0115-4E03-9414-6243F6AB3A8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D58034-D7FA-40E1-88CC-8C48078E2A57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7E0C6EBE-AA34-4FD1-BC2D-4843E10BA32C}">
      <dgm:prSet phldrT="[Текст]"/>
      <dgm:spPr/>
      <dgm:t>
        <a:bodyPr/>
        <a:lstStyle/>
        <a:p>
          <a:r>
            <a:rPr lang="ru-RU" dirty="0" smtClean="0"/>
            <a:t>Все</a:t>
          </a:r>
          <a:r>
            <a:rPr lang="en-US" dirty="0" smtClean="0"/>
            <a:t> Configure</a:t>
          </a:r>
          <a:endParaRPr lang="ru-RU" dirty="0"/>
        </a:p>
      </dgm:t>
    </dgm:pt>
    <dgm:pt modelId="{2D6D82CA-D197-47E9-9998-18865A6E47B7}" type="parTrans" cxnId="{46AA38F6-9208-41D0-A4C0-6E5BE2B421B1}">
      <dgm:prSet/>
      <dgm:spPr/>
      <dgm:t>
        <a:bodyPr/>
        <a:lstStyle/>
        <a:p>
          <a:endParaRPr lang="ru-RU"/>
        </a:p>
      </dgm:t>
    </dgm:pt>
    <dgm:pt modelId="{D0B20205-91AF-418D-8E16-52B8EBDC7A7D}" type="sibTrans" cxnId="{46AA38F6-9208-41D0-A4C0-6E5BE2B421B1}">
      <dgm:prSet/>
      <dgm:spPr/>
      <dgm:t>
        <a:bodyPr/>
        <a:lstStyle/>
        <a:p>
          <a:endParaRPr lang="ru-RU"/>
        </a:p>
      </dgm:t>
    </dgm:pt>
    <dgm:pt modelId="{AB62AEB6-B994-4CB0-89A1-A267A0425664}">
      <dgm:prSet phldrT="[Текст]"/>
      <dgm:spPr/>
      <dgm:t>
        <a:bodyPr/>
        <a:lstStyle/>
        <a:p>
          <a:r>
            <a:rPr lang="ru-RU" dirty="0" smtClean="0"/>
            <a:t>Все</a:t>
          </a:r>
          <a:r>
            <a:rPr lang="en-US" dirty="0" smtClean="0"/>
            <a:t> </a:t>
          </a:r>
          <a:r>
            <a:rPr lang="en-US" dirty="0" err="1" smtClean="0"/>
            <a:t>PostConfigure</a:t>
          </a:r>
          <a:endParaRPr lang="ru-RU" dirty="0"/>
        </a:p>
      </dgm:t>
    </dgm:pt>
    <dgm:pt modelId="{925E2161-E98C-4546-B05E-B64DBB680C1E}" type="parTrans" cxnId="{196A707D-6E86-466B-83AF-8D693534D7B0}">
      <dgm:prSet/>
      <dgm:spPr/>
      <dgm:t>
        <a:bodyPr/>
        <a:lstStyle/>
        <a:p>
          <a:endParaRPr lang="ru-RU"/>
        </a:p>
      </dgm:t>
    </dgm:pt>
    <dgm:pt modelId="{22FF699C-AA39-4015-B8DB-5EB39DDB51EF}" type="sibTrans" cxnId="{196A707D-6E86-466B-83AF-8D693534D7B0}">
      <dgm:prSet/>
      <dgm:spPr/>
      <dgm:t>
        <a:bodyPr/>
        <a:lstStyle/>
        <a:p>
          <a:endParaRPr lang="ru-RU"/>
        </a:p>
      </dgm:t>
    </dgm:pt>
    <dgm:pt modelId="{CEDEDA81-F105-4215-BB7F-E73CED65CD11}">
      <dgm:prSet phldrT="[Текст]"/>
      <dgm:spPr/>
      <dgm:t>
        <a:bodyPr/>
        <a:lstStyle/>
        <a:p>
          <a:r>
            <a:rPr lang="ru-RU" dirty="0" smtClean="0"/>
            <a:t>Все</a:t>
          </a:r>
          <a:r>
            <a:rPr lang="en-US" dirty="0" smtClean="0"/>
            <a:t> </a:t>
          </a:r>
          <a:r>
            <a:rPr lang="ru-RU" dirty="0" err="1" smtClean="0"/>
            <a:t>валидации</a:t>
          </a:r>
          <a:endParaRPr lang="ru-RU" dirty="0"/>
        </a:p>
      </dgm:t>
    </dgm:pt>
    <dgm:pt modelId="{779BF40B-1370-4EA5-B017-86D0384B514F}" type="parTrans" cxnId="{8B94AA8C-F8ED-49F0-9F60-683D9959C074}">
      <dgm:prSet/>
      <dgm:spPr/>
      <dgm:t>
        <a:bodyPr/>
        <a:lstStyle/>
        <a:p>
          <a:endParaRPr lang="ru-RU"/>
        </a:p>
      </dgm:t>
    </dgm:pt>
    <dgm:pt modelId="{F7353E21-5DAF-4291-9965-D9917E204563}" type="sibTrans" cxnId="{8B94AA8C-F8ED-49F0-9F60-683D9959C074}">
      <dgm:prSet/>
      <dgm:spPr/>
      <dgm:t>
        <a:bodyPr/>
        <a:lstStyle/>
        <a:p>
          <a:endParaRPr lang="ru-RU"/>
        </a:p>
      </dgm:t>
    </dgm:pt>
    <dgm:pt modelId="{1FA2B2FA-371F-4D11-9070-70DEF47D6FA0}" type="pres">
      <dgm:prSet presAssocID="{D2D58034-D7FA-40E1-88CC-8C48078E2A57}" presName="Name0" presStyleCnt="0">
        <dgm:presLayoutVars>
          <dgm:dir/>
          <dgm:animLvl val="lvl"/>
          <dgm:resizeHandles val="exact"/>
        </dgm:presLayoutVars>
      </dgm:prSet>
      <dgm:spPr/>
    </dgm:pt>
    <dgm:pt modelId="{1FB44F97-D2BD-4620-AAD0-CD97900B30E5}" type="pres">
      <dgm:prSet presAssocID="{7E0C6EBE-AA34-4FD1-BC2D-4843E10BA32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C4E99F-BC9F-430B-9C68-F78B32DEF008}" type="pres">
      <dgm:prSet presAssocID="{D0B20205-91AF-418D-8E16-52B8EBDC7A7D}" presName="parTxOnlySpace" presStyleCnt="0"/>
      <dgm:spPr/>
    </dgm:pt>
    <dgm:pt modelId="{4CFF81CD-968A-4951-9AAA-E738379781F8}" type="pres">
      <dgm:prSet presAssocID="{AB62AEB6-B994-4CB0-89A1-A267A042566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A557D7-1958-40AF-A8CF-AB3EAA349D47}" type="pres">
      <dgm:prSet presAssocID="{22FF699C-AA39-4015-B8DB-5EB39DDB51EF}" presName="parTxOnlySpace" presStyleCnt="0"/>
      <dgm:spPr/>
    </dgm:pt>
    <dgm:pt modelId="{A4E9FE6C-AC89-435A-9850-8845BAC4A961}" type="pres">
      <dgm:prSet presAssocID="{CEDEDA81-F105-4215-BB7F-E73CED65CD1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5B3CD82-0080-473D-8A2A-25E9FF1EDE33}" type="presOf" srcId="{D2D58034-D7FA-40E1-88CC-8C48078E2A57}" destId="{1FA2B2FA-371F-4D11-9070-70DEF47D6FA0}" srcOrd="0" destOrd="0" presId="urn:microsoft.com/office/officeart/2005/8/layout/chevron1"/>
    <dgm:cxn modelId="{196A707D-6E86-466B-83AF-8D693534D7B0}" srcId="{D2D58034-D7FA-40E1-88CC-8C48078E2A57}" destId="{AB62AEB6-B994-4CB0-89A1-A267A0425664}" srcOrd="1" destOrd="0" parTransId="{925E2161-E98C-4546-B05E-B64DBB680C1E}" sibTransId="{22FF699C-AA39-4015-B8DB-5EB39DDB51EF}"/>
    <dgm:cxn modelId="{E6D7BA32-5C7C-4A90-97CD-712412DB31D1}" type="presOf" srcId="{AB62AEB6-B994-4CB0-89A1-A267A0425664}" destId="{4CFF81CD-968A-4951-9AAA-E738379781F8}" srcOrd="0" destOrd="0" presId="urn:microsoft.com/office/officeart/2005/8/layout/chevron1"/>
    <dgm:cxn modelId="{915BAED1-9978-496A-B97B-2FD271CBA2FD}" type="presOf" srcId="{7E0C6EBE-AA34-4FD1-BC2D-4843E10BA32C}" destId="{1FB44F97-D2BD-4620-AAD0-CD97900B30E5}" srcOrd="0" destOrd="0" presId="urn:microsoft.com/office/officeart/2005/8/layout/chevron1"/>
    <dgm:cxn modelId="{46AA38F6-9208-41D0-A4C0-6E5BE2B421B1}" srcId="{D2D58034-D7FA-40E1-88CC-8C48078E2A57}" destId="{7E0C6EBE-AA34-4FD1-BC2D-4843E10BA32C}" srcOrd="0" destOrd="0" parTransId="{2D6D82CA-D197-47E9-9998-18865A6E47B7}" sibTransId="{D0B20205-91AF-418D-8E16-52B8EBDC7A7D}"/>
    <dgm:cxn modelId="{D18B1374-215D-4BA4-9A58-2FC078E9AB37}" type="presOf" srcId="{CEDEDA81-F105-4215-BB7F-E73CED65CD11}" destId="{A4E9FE6C-AC89-435A-9850-8845BAC4A961}" srcOrd="0" destOrd="0" presId="urn:microsoft.com/office/officeart/2005/8/layout/chevron1"/>
    <dgm:cxn modelId="{8B94AA8C-F8ED-49F0-9F60-683D9959C074}" srcId="{D2D58034-D7FA-40E1-88CC-8C48078E2A57}" destId="{CEDEDA81-F105-4215-BB7F-E73CED65CD11}" srcOrd="2" destOrd="0" parTransId="{779BF40B-1370-4EA5-B017-86D0384B514F}" sibTransId="{F7353E21-5DAF-4291-9965-D9917E204563}"/>
    <dgm:cxn modelId="{37ADF388-97C7-4B79-A84C-62C0DA38DD31}" type="presParOf" srcId="{1FA2B2FA-371F-4D11-9070-70DEF47D6FA0}" destId="{1FB44F97-D2BD-4620-AAD0-CD97900B30E5}" srcOrd="0" destOrd="0" presId="urn:microsoft.com/office/officeart/2005/8/layout/chevron1"/>
    <dgm:cxn modelId="{026ED6F0-32E2-4EAB-91AE-CA17849109F1}" type="presParOf" srcId="{1FA2B2FA-371F-4D11-9070-70DEF47D6FA0}" destId="{29C4E99F-BC9F-430B-9C68-F78B32DEF008}" srcOrd="1" destOrd="0" presId="urn:microsoft.com/office/officeart/2005/8/layout/chevron1"/>
    <dgm:cxn modelId="{90723E2D-B084-4673-AC76-E6A2E478D445}" type="presParOf" srcId="{1FA2B2FA-371F-4D11-9070-70DEF47D6FA0}" destId="{4CFF81CD-968A-4951-9AAA-E738379781F8}" srcOrd="2" destOrd="0" presId="urn:microsoft.com/office/officeart/2005/8/layout/chevron1"/>
    <dgm:cxn modelId="{925CF72C-7FFC-4E33-B1A7-0F48FAF4F724}" type="presParOf" srcId="{1FA2B2FA-371F-4D11-9070-70DEF47D6FA0}" destId="{E2A557D7-1958-40AF-A8CF-AB3EAA349D47}" srcOrd="3" destOrd="0" presId="urn:microsoft.com/office/officeart/2005/8/layout/chevron1"/>
    <dgm:cxn modelId="{3785B479-3AE1-461E-ABD1-E551CC222A3B}" type="presParOf" srcId="{1FA2B2FA-371F-4D11-9070-70DEF47D6FA0}" destId="{A4E9FE6C-AC89-435A-9850-8845BAC4A96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6900E-2A5F-474E-B454-5B6EEE137A98}">
      <dsp:nvSpPr>
        <dsp:cNvPr id="0" name=""/>
        <dsp:cNvSpPr/>
      </dsp:nvSpPr>
      <dsp:spPr>
        <a:xfrm>
          <a:off x="4606976" y="2359227"/>
          <a:ext cx="1910392" cy="425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943"/>
              </a:lnTo>
              <a:lnTo>
                <a:pt x="1910392" y="253943"/>
              </a:lnTo>
              <a:lnTo>
                <a:pt x="1910392" y="42597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707A1-EB6D-4991-B98E-028D7D021EDC}">
      <dsp:nvSpPr>
        <dsp:cNvPr id="0" name=""/>
        <dsp:cNvSpPr/>
      </dsp:nvSpPr>
      <dsp:spPr>
        <a:xfrm>
          <a:off x="4561256" y="2359227"/>
          <a:ext cx="91440" cy="425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97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5D068-3DE4-4854-B972-F8929625AB30}">
      <dsp:nvSpPr>
        <dsp:cNvPr id="0" name=""/>
        <dsp:cNvSpPr/>
      </dsp:nvSpPr>
      <dsp:spPr>
        <a:xfrm>
          <a:off x="2696583" y="2359227"/>
          <a:ext cx="1910392" cy="425970"/>
        </a:xfrm>
        <a:custGeom>
          <a:avLst/>
          <a:gdLst/>
          <a:ahLst/>
          <a:cxnLst/>
          <a:rect l="0" t="0" r="0" b="0"/>
          <a:pathLst>
            <a:path>
              <a:moveTo>
                <a:pt x="1910392" y="0"/>
              </a:moveTo>
              <a:lnTo>
                <a:pt x="1910392" y="253943"/>
              </a:lnTo>
              <a:lnTo>
                <a:pt x="0" y="253943"/>
              </a:lnTo>
              <a:lnTo>
                <a:pt x="0" y="42597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EDE45-5FCE-483C-9E39-F8E4B3E0AEA1}">
      <dsp:nvSpPr>
        <dsp:cNvPr id="0" name=""/>
        <dsp:cNvSpPr/>
      </dsp:nvSpPr>
      <dsp:spPr>
        <a:xfrm>
          <a:off x="2696583" y="1196001"/>
          <a:ext cx="1910392" cy="425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943"/>
              </a:lnTo>
              <a:lnTo>
                <a:pt x="1910392" y="253943"/>
              </a:lnTo>
              <a:lnTo>
                <a:pt x="1910392" y="42597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DA6E3F-43F6-431C-BA9E-7FB030664D65}">
      <dsp:nvSpPr>
        <dsp:cNvPr id="0" name=""/>
        <dsp:cNvSpPr/>
      </dsp:nvSpPr>
      <dsp:spPr>
        <a:xfrm>
          <a:off x="2650863" y="1196001"/>
          <a:ext cx="91440" cy="425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97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B3361-D0EA-404B-8811-978484A487B2}">
      <dsp:nvSpPr>
        <dsp:cNvPr id="0" name=""/>
        <dsp:cNvSpPr/>
      </dsp:nvSpPr>
      <dsp:spPr>
        <a:xfrm>
          <a:off x="740470" y="2359227"/>
          <a:ext cx="91440" cy="4259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97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E8240-A2F9-47B0-9759-8A27050A3BAF}">
      <dsp:nvSpPr>
        <dsp:cNvPr id="0" name=""/>
        <dsp:cNvSpPr/>
      </dsp:nvSpPr>
      <dsp:spPr>
        <a:xfrm>
          <a:off x="786190" y="1196001"/>
          <a:ext cx="1910392" cy="425970"/>
        </a:xfrm>
        <a:custGeom>
          <a:avLst/>
          <a:gdLst/>
          <a:ahLst/>
          <a:cxnLst/>
          <a:rect l="0" t="0" r="0" b="0"/>
          <a:pathLst>
            <a:path>
              <a:moveTo>
                <a:pt x="1910392" y="0"/>
              </a:moveTo>
              <a:lnTo>
                <a:pt x="1910392" y="253943"/>
              </a:lnTo>
              <a:lnTo>
                <a:pt x="0" y="253943"/>
              </a:lnTo>
              <a:lnTo>
                <a:pt x="0" y="42597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46BF1-A7ED-400B-A8D6-6D8049B26A39}">
      <dsp:nvSpPr>
        <dsp:cNvPr id="0" name=""/>
        <dsp:cNvSpPr/>
      </dsp:nvSpPr>
      <dsp:spPr>
        <a:xfrm>
          <a:off x="1984611" y="458745"/>
          <a:ext cx="1423945" cy="7372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104035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800" kern="1200" dirty="0"/>
        </a:p>
      </dsp:txBody>
      <dsp:txXfrm>
        <a:off x="2020601" y="494735"/>
        <a:ext cx="1351965" cy="665275"/>
      </dsp:txXfrm>
    </dsp:sp>
    <dsp:sp modelId="{3EEE99E5-6937-418F-8E68-B21B6556940D}">
      <dsp:nvSpPr>
        <dsp:cNvPr id="0" name=""/>
        <dsp:cNvSpPr/>
      </dsp:nvSpPr>
      <dsp:spPr>
        <a:xfrm>
          <a:off x="2269400" y="1032166"/>
          <a:ext cx="1281550" cy="2457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2269400" y="1032166"/>
        <a:ext cx="1281550" cy="245751"/>
      </dsp:txXfrm>
    </dsp:sp>
    <dsp:sp modelId="{8E3535C5-B7D7-4697-9F78-C9B7F560DA9E}">
      <dsp:nvSpPr>
        <dsp:cNvPr id="0" name=""/>
        <dsp:cNvSpPr/>
      </dsp:nvSpPr>
      <dsp:spPr>
        <a:xfrm>
          <a:off x="74218" y="1621971"/>
          <a:ext cx="1423945" cy="737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03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Value</a:t>
          </a:r>
          <a:endParaRPr lang="ru-RU" sz="4300" kern="1200" dirty="0"/>
        </a:p>
      </dsp:txBody>
      <dsp:txXfrm>
        <a:off x="74218" y="1621971"/>
        <a:ext cx="1423945" cy="737255"/>
      </dsp:txXfrm>
    </dsp:sp>
    <dsp:sp modelId="{22339BF6-9ECD-4E28-A968-EC350679087E}">
      <dsp:nvSpPr>
        <dsp:cNvPr id="0" name=""/>
        <dsp:cNvSpPr/>
      </dsp:nvSpPr>
      <dsp:spPr>
        <a:xfrm>
          <a:off x="359007" y="2195392"/>
          <a:ext cx="1281550" cy="2457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Key/Path</a:t>
          </a:r>
          <a:endParaRPr lang="ru-RU" sz="1600" kern="1200" dirty="0"/>
        </a:p>
      </dsp:txBody>
      <dsp:txXfrm>
        <a:off x="359007" y="2195392"/>
        <a:ext cx="1281550" cy="245751"/>
      </dsp:txXfrm>
    </dsp:sp>
    <dsp:sp modelId="{D7D94C89-26A6-45ED-A5CF-EF7C1743610F}">
      <dsp:nvSpPr>
        <dsp:cNvPr id="0" name=""/>
        <dsp:cNvSpPr/>
      </dsp:nvSpPr>
      <dsp:spPr>
        <a:xfrm>
          <a:off x="74218" y="2785197"/>
          <a:ext cx="1423945" cy="737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03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Value</a:t>
          </a:r>
          <a:endParaRPr lang="ru-RU" sz="4300" kern="1200" dirty="0"/>
        </a:p>
      </dsp:txBody>
      <dsp:txXfrm>
        <a:off x="74218" y="2785197"/>
        <a:ext cx="1423945" cy="737255"/>
      </dsp:txXfrm>
    </dsp:sp>
    <dsp:sp modelId="{5CF99BED-180A-41B8-8C45-66BE86030A39}">
      <dsp:nvSpPr>
        <dsp:cNvPr id="0" name=""/>
        <dsp:cNvSpPr/>
      </dsp:nvSpPr>
      <dsp:spPr>
        <a:xfrm>
          <a:off x="359007" y="3358618"/>
          <a:ext cx="1281550" cy="2457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Key/Path</a:t>
          </a:r>
          <a:endParaRPr lang="ru-RU" sz="1600" kern="1200" dirty="0"/>
        </a:p>
      </dsp:txBody>
      <dsp:txXfrm>
        <a:off x="359007" y="3358618"/>
        <a:ext cx="1281550" cy="245751"/>
      </dsp:txXfrm>
    </dsp:sp>
    <dsp:sp modelId="{58E3606B-8993-41DD-8C12-19FC35166B23}">
      <dsp:nvSpPr>
        <dsp:cNvPr id="0" name=""/>
        <dsp:cNvSpPr/>
      </dsp:nvSpPr>
      <dsp:spPr>
        <a:xfrm>
          <a:off x="1984611" y="1621971"/>
          <a:ext cx="1423945" cy="737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03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Value</a:t>
          </a:r>
          <a:endParaRPr lang="ru-RU" sz="4300" kern="1200" dirty="0"/>
        </a:p>
      </dsp:txBody>
      <dsp:txXfrm>
        <a:off x="1984611" y="1621971"/>
        <a:ext cx="1423945" cy="737255"/>
      </dsp:txXfrm>
    </dsp:sp>
    <dsp:sp modelId="{A714CDF1-7A4F-4C36-BEE4-9ABB19836997}">
      <dsp:nvSpPr>
        <dsp:cNvPr id="0" name=""/>
        <dsp:cNvSpPr/>
      </dsp:nvSpPr>
      <dsp:spPr>
        <a:xfrm>
          <a:off x="2269400" y="2195392"/>
          <a:ext cx="1281550" cy="2457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Key/Path</a:t>
          </a:r>
          <a:endParaRPr lang="ru-RU" sz="1600" kern="1200" dirty="0"/>
        </a:p>
      </dsp:txBody>
      <dsp:txXfrm>
        <a:off x="2269400" y="2195392"/>
        <a:ext cx="1281550" cy="245751"/>
      </dsp:txXfrm>
    </dsp:sp>
    <dsp:sp modelId="{80E24E96-8FCD-4F7D-AC13-3E88262B3BDF}">
      <dsp:nvSpPr>
        <dsp:cNvPr id="0" name=""/>
        <dsp:cNvSpPr/>
      </dsp:nvSpPr>
      <dsp:spPr>
        <a:xfrm>
          <a:off x="3895003" y="1621971"/>
          <a:ext cx="1423945" cy="737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03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300" kern="1200" dirty="0"/>
        </a:p>
      </dsp:txBody>
      <dsp:txXfrm>
        <a:off x="3895003" y="1621971"/>
        <a:ext cx="1423945" cy="737255"/>
      </dsp:txXfrm>
    </dsp:sp>
    <dsp:sp modelId="{E9086E0D-E80C-4B40-9257-A9AC1468FA01}">
      <dsp:nvSpPr>
        <dsp:cNvPr id="0" name=""/>
        <dsp:cNvSpPr/>
      </dsp:nvSpPr>
      <dsp:spPr>
        <a:xfrm>
          <a:off x="4179792" y="2195392"/>
          <a:ext cx="1281550" cy="2457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Key/Path</a:t>
          </a:r>
          <a:endParaRPr lang="ru-RU" sz="1600" kern="1200" dirty="0"/>
        </a:p>
      </dsp:txBody>
      <dsp:txXfrm>
        <a:off x="4179792" y="2195392"/>
        <a:ext cx="1281550" cy="245751"/>
      </dsp:txXfrm>
    </dsp:sp>
    <dsp:sp modelId="{9E8C10C5-7D50-4B9B-BEB0-D0DFA3AF3E3A}">
      <dsp:nvSpPr>
        <dsp:cNvPr id="0" name=""/>
        <dsp:cNvSpPr/>
      </dsp:nvSpPr>
      <dsp:spPr>
        <a:xfrm>
          <a:off x="1984611" y="2785197"/>
          <a:ext cx="1423945" cy="737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03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Value</a:t>
          </a:r>
          <a:endParaRPr lang="ru-RU" sz="4300" kern="1200" dirty="0"/>
        </a:p>
      </dsp:txBody>
      <dsp:txXfrm>
        <a:off x="1984611" y="2785197"/>
        <a:ext cx="1423945" cy="737255"/>
      </dsp:txXfrm>
    </dsp:sp>
    <dsp:sp modelId="{66E80B25-3DE1-4577-BF0E-0E54B8D51192}">
      <dsp:nvSpPr>
        <dsp:cNvPr id="0" name=""/>
        <dsp:cNvSpPr/>
      </dsp:nvSpPr>
      <dsp:spPr>
        <a:xfrm>
          <a:off x="2269400" y="3358618"/>
          <a:ext cx="1281550" cy="2457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Key/Path</a:t>
          </a:r>
          <a:endParaRPr lang="ru-RU" sz="1600" kern="1200" dirty="0"/>
        </a:p>
      </dsp:txBody>
      <dsp:txXfrm>
        <a:off x="2269400" y="3358618"/>
        <a:ext cx="1281550" cy="245751"/>
      </dsp:txXfrm>
    </dsp:sp>
    <dsp:sp modelId="{0AE7B971-E1B7-4838-8345-34BA9123C07A}">
      <dsp:nvSpPr>
        <dsp:cNvPr id="0" name=""/>
        <dsp:cNvSpPr/>
      </dsp:nvSpPr>
      <dsp:spPr>
        <a:xfrm>
          <a:off x="3895003" y="2785197"/>
          <a:ext cx="1423945" cy="737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03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Value</a:t>
          </a:r>
          <a:endParaRPr lang="ru-RU" sz="4300" kern="1200" dirty="0"/>
        </a:p>
      </dsp:txBody>
      <dsp:txXfrm>
        <a:off x="3895003" y="2785197"/>
        <a:ext cx="1423945" cy="737255"/>
      </dsp:txXfrm>
    </dsp:sp>
    <dsp:sp modelId="{AD526F5B-FDC4-4F6F-BC3A-9651A186CCDB}">
      <dsp:nvSpPr>
        <dsp:cNvPr id="0" name=""/>
        <dsp:cNvSpPr/>
      </dsp:nvSpPr>
      <dsp:spPr>
        <a:xfrm>
          <a:off x="4179792" y="3358618"/>
          <a:ext cx="1281550" cy="2457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Key/Path</a:t>
          </a:r>
          <a:endParaRPr lang="ru-RU" sz="1600" kern="1200" dirty="0"/>
        </a:p>
      </dsp:txBody>
      <dsp:txXfrm>
        <a:off x="4179792" y="3358618"/>
        <a:ext cx="1281550" cy="245751"/>
      </dsp:txXfrm>
    </dsp:sp>
    <dsp:sp modelId="{C7C238B7-AEAE-414B-A463-74D3438BE5F4}">
      <dsp:nvSpPr>
        <dsp:cNvPr id="0" name=""/>
        <dsp:cNvSpPr/>
      </dsp:nvSpPr>
      <dsp:spPr>
        <a:xfrm>
          <a:off x="5805396" y="2785197"/>
          <a:ext cx="1423945" cy="737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10403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Value</a:t>
          </a:r>
          <a:endParaRPr lang="ru-RU" sz="4300" kern="1200" dirty="0"/>
        </a:p>
      </dsp:txBody>
      <dsp:txXfrm>
        <a:off x="5805396" y="2785197"/>
        <a:ext cx="1423945" cy="737255"/>
      </dsp:txXfrm>
    </dsp:sp>
    <dsp:sp modelId="{3A345149-5CA9-48B4-AD85-3F06EB5D3F31}">
      <dsp:nvSpPr>
        <dsp:cNvPr id="0" name=""/>
        <dsp:cNvSpPr/>
      </dsp:nvSpPr>
      <dsp:spPr>
        <a:xfrm>
          <a:off x="6090185" y="3358618"/>
          <a:ext cx="1281550" cy="24575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Key/Path</a:t>
          </a:r>
          <a:endParaRPr lang="ru-RU" sz="1600" kern="1200" dirty="0"/>
        </a:p>
      </dsp:txBody>
      <dsp:txXfrm>
        <a:off x="6090185" y="3358618"/>
        <a:ext cx="1281550" cy="245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44F97-D2BD-4620-AAD0-CD97900B30E5}">
      <dsp:nvSpPr>
        <dsp:cNvPr id="0" name=""/>
        <dsp:cNvSpPr/>
      </dsp:nvSpPr>
      <dsp:spPr>
        <a:xfrm>
          <a:off x="2684" y="1569764"/>
          <a:ext cx="3270290" cy="13081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Все</a:t>
          </a:r>
          <a:r>
            <a:rPr lang="en-US" sz="2500" kern="1200" dirty="0" smtClean="0"/>
            <a:t> Configure</a:t>
          </a:r>
          <a:endParaRPr lang="ru-RU" sz="2500" kern="1200" dirty="0"/>
        </a:p>
      </dsp:txBody>
      <dsp:txXfrm>
        <a:off x="656742" y="1569764"/>
        <a:ext cx="1962174" cy="1308116"/>
      </dsp:txXfrm>
    </dsp:sp>
    <dsp:sp modelId="{4CFF81CD-968A-4951-9AAA-E738379781F8}">
      <dsp:nvSpPr>
        <dsp:cNvPr id="0" name=""/>
        <dsp:cNvSpPr/>
      </dsp:nvSpPr>
      <dsp:spPr>
        <a:xfrm>
          <a:off x="2945945" y="1569764"/>
          <a:ext cx="3270290" cy="13081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Все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PostConfigure</a:t>
          </a:r>
          <a:endParaRPr lang="ru-RU" sz="2500" kern="1200" dirty="0"/>
        </a:p>
      </dsp:txBody>
      <dsp:txXfrm>
        <a:off x="3600003" y="1569764"/>
        <a:ext cx="1962174" cy="1308116"/>
      </dsp:txXfrm>
    </dsp:sp>
    <dsp:sp modelId="{A4E9FE6C-AC89-435A-9850-8845BAC4A961}">
      <dsp:nvSpPr>
        <dsp:cNvPr id="0" name=""/>
        <dsp:cNvSpPr/>
      </dsp:nvSpPr>
      <dsp:spPr>
        <a:xfrm>
          <a:off x="5889206" y="1569764"/>
          <a:ext cx="3270290" cy="13081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Все</a:t>
          </a:r>
          <a:r>
            <a:rPr lang="en-US" sz="2500" kern="1200" dirty="0" smtClean="0"/>
            <a:t> </a:t>
          </a:r>
          <a:r>
            <a:rPr lang="ru-RU" sz="2500" kern="1200" dirty="0" err="1" smtClean="0"/>
            <a:t>валидации</a:t>
          </a:r>
          <a:endParaRPr lang="ru-RU" sz="2500" kern="1200" dirty="0"/>
        </a:p>
      </dsp:txBody>
      <dsp:txXfrm>
        <a:off x="6543264" y="1569764"/>
        <a:ext cx="1962174" cy="1308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extensions/configuration-provider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Конфигурации, опции и командная строка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кода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3515" y="1567613"/>
            <a:ext cx="6215163" cy="44781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AddInMemoryCollection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.CurrentDirectory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AddJsonFile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AppConfig.json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AddEnvironmentVariables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AddCommandLine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GetSection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8175298" y="1567613"/>
            <a:ext cx="1841882" cy="555332"/>
          </a:xfrm>
          <a:prstGeom prst="wedgeRoundRectCallout">
            <a:avLst>
              <a:gd name="adj1" fmla="val -142708"/>
              <a:gd name="adj2" fmla="val -118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Инициализируем</a:t>
            </a:r>
            <a:r>
              <a:rPr lang="en-US" sz="1400" dirty="0" smtClean="0"/>
              <a:t> </a:t>
            </a:r>
            <a:r>
              <a:rPr lang="ru-RU" sz="1400" dirty="0" err="1" smtClean="0"/>
              <a:t>билдер</a:t>
            </a:r>
            <a:endParaRPr lang="ru-RU" sz="1400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8175298" y="2696697"/>
            <a:ext cx="3823221" cy="1255101"/>
          </a:xfrm>
          <a:prstGeom prst="wedgeRoundRectCallout">
            <a:avLst>
              <a:gd name="adj1" fmla="val -77439"/>
              <a:gd name="adj2" fmla="val -98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Последовательно подключаем источники:</a:t>
            </a:r>
          </a:p>
          <a:p>
            <a:pPr marL="285750" indent="-285750">
              <a:buFontTx/>
              <a:buChar char="-"/>
            </a:pPr>
            <a:r>
              <a:rPr lang="ru-RU" sz="1400" dirty="0" smtClean="0"/>
              <a:t>из памяти (значения по умолчанию)</a:t>
            </a:r>
          </a:p>
          <a:p>
            <a:pPr marL="285750" indent="-285750">
              <a:buFontTx/>
              <a:buChar char="-"/>
            </a:pPr>
            <a:r>
              <a:rPr lang="ru-RU" sz="1400" dirty="0" smtClean="0"/>
              <a:t>файл</a:t>
            </a:r>
          </a:p>
          <a:p>
            <a:pPr marL="285750" indent="-285750">
              <a:buFontTx/>
              <a:buChar char="-"/>
            </a:pPr>
            <a:r>
              <a:rPr lang="ru-RU" sz="1400" dirty="0" smtClean="0"/>
              <a:t>переменные среды с префикс</a:t>
            </a:r>
            <a:r>
              <a:rPr lang="ru-RU" sz="1400" dirty="0"/>
              <a:t>о</a:t>
            </a:r>
            <a:r>
              <a:rPr lang="ru-RU" sz="1400" dirty="0" smtClean="0"/>
              <a:t>м «</a:t>
            </a:r>
            <a:r>
              <a:rPr lang="en-US" sz="1400" dirty="0" smtClean="0"/>
              <a:t>App_</a:t>
            </a:r>
            <a:r>
              <a:rPr lang="ru-RU" sz="1400" dirty="0" smtClean="0"/>
              <a:t>»</a:t>
            </a:r>
          </a:p>
          <a:p>
            <a:pPr marL="285750" indent="-285750">
              <a:buFontTx/>
              <a:buChar char="-"/>
            </a:pPr>
            <a:r>
              <a:rPr lang="ru-RU" sz="1400" dirty="0" smtClean="0"/>
              <a:t>параметры командной строки</a:t>
            </a:r>
            <a:endParaRPr lang="ru-RU" sz="14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8278666" y="4644767"/>
            <a:ext cx="1835394" cy="380458"/>
          </a:xfrm>
          <a:prstGeom prst="wedgeRoundRectCallout">
            <a:avLst>
              <a:gd name="adj1" fmla="val -174302"/>
              <a:gd name="adj2" fmla="val 14670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Собираем и </a:t>
            </a:r>
            <a:r>
              <a:rPr lang="ru-RU" sz="1400" dirty="0" err="1" smtClean="0"/>
              <a:t>мёржим</a:t>
            </a:r>
            <a:endParaRPr lang="ru-RU" sz="14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8278666" y="5527964"/>
            <a:ext cx="2733891" cy="517797"/>
          </a:xfrm>
          <a:prstGeom prst="wedgeRoundRectCallout">
            <a:avLst>
              <a:gd name="adj1" fmla="val -104613"/>
              <a:gd name="adj2" fmla="val 207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Актуальное значение параметра «</a:t>
            </a:r>
            <a:r>
              <a:rPr lang="en-US" sz="1400" dirty="0" err="1" smtClean="0"/>
              <a:t>WorkDir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6614820" y="2342052"/>
            <a:ext cx="223858" cy="249294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74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конфигурации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7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конфигурации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042769174"/>
              </p:ext>
            </p:extLst>
          </p:nvPr>
        </p:nvGraphicFramePr>
        <p:xfrm>
          <a:off x="4647978" y="1622066"/>
          <a:ext cx="7445955" cy="4063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7"/>
          <a:srcRect r="36842"/>
          <a:stretch/>
        </p:blipFill>
        <p:spPr>
          <a:xfrm>
            <a:off x="162090" y="1453006"/>
            <a:ext cx="3638634" cy="4828450"/>
          </a:xfrm>
          <a:prstGeom prst="rect">
            <a:avLst/>
          </a:prstGeom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8984972" y="922352"/>
            <a:ext cx="1637971" cy="612648"/>
          </a:xfrm>
          <a:prstGeom prst="wedgeRoundRectCallout">
            <a:avLst>
              <a:gd name="adj1" fmla="val -119863"/>
              <a:gd name="adj2" fmla="val 16113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IConfigurationRoot</a:t>
            </a:r>
            <a:endParaRPr lang="ru-RU" sz="14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9128098" y="1941591"/>
            <a:ext cx="1860605" cy="612648"/>
          </a:xfrm>
          <a:prstGeom prst="wedgeRoundRectCallout">
            <a:avLst>
              <a:gd name="adj1" fmla="val -113025"/>
              <a:gd name="adj2" fmla="val 1715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IConfigurationSection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1386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Навигация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3417607"/>
            <a:ext cx="3147015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"a1"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"1"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"a2"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"a3"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"b1"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"4"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"b2"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"a"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"b"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"c"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5744755" y="2141250"/>
            <a:ext cx="6071343" cy="735282"/>
            <a:chOff x="5076845" y="2109445"/>
            <a:chExt cx="6071343" cy="735282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5128591" y="2506173"/>
              <a:ext cx="6019597" cy="33855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config</a:t>
              </a:r>
              <a:r>
                <a:rPr kumimoji="0" lang="ru-RU" altLang="ru-RU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6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GetSection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"a3"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kumimoji="0" lang="ru-RU" altLang="ru-RU" sz="16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GetSection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"b1"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kumimoji="0" lang="ru-RU" altLang="ru-RU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  <a:r>
                <a:rPr kumimoji="0" lang="ru-RU" altLang="ru-RU" sz="16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4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76845" y="2109445"/>
              <a:ext cx="3466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Пошаговый перебор (по ключам)</a:t>
              </a:r>
              <a:endParaRPr lang="ru-RU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5744755" y="3428108"/>
            <a:ext cx="4639649" cy="742847"/>
            <a:chOff x="5076845" y="3089327"/>
            <a:chExt cx="4639649" cy="74284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5128591" y="3493620"/>
              <a:ext cx="4587903" cy="33855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ru-RU" sz="1600" dirty="0" err="1">
                  <a:solidFill>
                    <a:srgbClr val="1F377F"/>
                  </a:solidFill>
                  <a:latin typeface="Consolas" panose="020B0609020204030204" pitchFamily="49" charset="0"/>
                </a:rPr>
                <a:t>config</a:t>
              </a:r>
              <a:r>
                <a:rPr lang="ru-RU" altLang="ru-RU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ru-RU" altLang="ru-RU" sz="1600" dirty="0" err="1">
                  <a:solidFill>
                    <a:srgbClr val="74531F"/>
                  </a:solidFill>
                  <a:latin typeface="Consolas" panose="020B0609020204030204" pitchFamily="49" charset="0"/>
                </a:rPr>
                <a:t>GetSection</a:t>
              </a:r>
              <a:r>
                <a:rPr lang="ru-RU" altLang="ru-RU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ru-RU" altLang="ru-RU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"a3:b1"</a:t>
              </a:r>
              <a:r>
                <a:rPr lang="ru-RU" altLang="ru-RU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).</a:t>
              </a:r>
              <a:r>
                <a:rPr lang="ru-RU" altLang="ru-RU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Value</a:t>
              </a:r>
              <a:r>
                <a:rPr lang="ru-RU" altLang="ru-RU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ru-RU" altLang="ru-RU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 </a:t>
              </a:r>
              <a:r>
                <a:rPr lang="ru-RU" altLang="ru-RU" sz="1600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4</a:t>
              </a:r>
              <a:endParaRPr lang="ru-RU" altLang="ru-RU" sz="1600" dirty="0"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6845" y="3089327"/>
              <a:ext cx="3061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Прямое обращение (по пути)</a:t>
              </a:r>
              <a:endParaRPr lang="ru-RU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5744755" y="4722530"/>
            <a:ext cx="4949241" cy="712069"/>
            <a:chOff x="5076845" y="4102329"/>
            <a:chExt cx="4949241" cy="712069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5128591" y="4475844"/>
              <a:ext cx="4897495" cy="33855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ru-RU" sz="1600" dirty="0" err="1">
                  <a:solidFill>
                    <a:srgbClr val="1F377F"/>
                  </a:solidFill>
                  <a:latin typeface="Consolas" panose="020B0609020204030204" pitchFamily="49" charset="0"/>
                </a:rPr>
                <a:t>config</a:t>
              </a:r>
              <a:r>
                <a:rPr lang="ru-RU" altLang="ru-RU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ru-RU" altLang="ru-RU" sz="1600" dirty="0" err="1">
                  <a:solidFill>
                    <a:srgbClr val="74531F"/>
                  </a:solidFill>
                  <a:latin typeface="Consolas" panose="020B0609020204030204" pitchFamily="49" charset="0"/>
                </a:rPr>
                <a:t>GetSection</a:t>
              </a:r>
              <a:r>
                <a:rPr lang="ru-RU" altLang="ru-RU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ru-RU" altLang="ru-RU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"a3:b2:1"</a:t>
              </a:r>
              <a:r>
                <a:rPr lang="ru-RU" altLang="ru-RU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).</a:t>
              </a:r>
              <a:r>
                <a:rPr lang="ru-RU" altLang="ru-RU" sz="16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Value</a:t>
              </a:r>
              <a:r>
                <a:rPr lang="ru-RU" altLang="ru-RU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  <a:r>
                <a:rPr lang="ru-RU" altLang="ru-RU" sz="16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 "b"</a:t>
              </a:r>
              <a:endParaRPr lang="ru-RU" altLang="ru-RU" sz="1600" dirty="0"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6845" y="4102329"/>
              <a:ext cx="4856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Индексированные (</a:t>
              </a:r>
              <a:r>
                <a:rPr lang="ru-RU" dirty="0" err="1" smtClean="0"/>
                <a:t>автонумерованные</a:t>
              </a:r>
              <a:r>
                <a:rPr lang="ru-RU" dirty="0" smtClean="0"/>
                <a:t>) секции</a:t>
              </a:r>
              <a:endParaRPr lang="ru-RU" dirty="0"/>
            </a:p>
          </p:txBody>
        </p:sp>
      </p:grpSp>
      <p:sp>
        <p:nvSpPr>
          <p:cNvPr id="13" name="Скругленная прямоугольная выноска 12"/>
          <p:cNvSpPr/>
          <p:nvPr/>
        </p:nvSpPr>
        <p:spPr>
          <a:xfrm>
            <a:off x="2022593" y="1917589"/>
            <a:ext cx="1637971" cy="429370"/>
          </a:xfrm>
          <a:prstGeom prst="wedgeRoundRectCallout">
            <a:avLst>
              <a:gd name="adj1" fmla="val -110498"/>
              <a:gd name="adj2" fmla="val 3085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oot</a:t>
            </a:r>
            <a:endParaRPr lang="ru-RU" sz="1400" dirty="0"/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2629860" y="2761336"/>
            <a:ext cx="2061409" cy="429370"/>
          </a:xfrm>
          <a:prstGeom prst="wedgeRoundRectCallout">
            <a:avLst>
              <a:gd name="adj1" fmla="val -92652"/>
              <a:gd name="adj2" fmla="val 15853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Секция со значением, но без дочерних</a:t>
            </a:r>
            <a:endParaRPr lang="ru-RU" sz="1400" dirty="0"/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1456032" y="6212562"/>
            <a:ext cx="2347656" cy="429370"/>
          </a:xfrm>
          <a:prstGeom prst="wedgeRoundRectCallout">
            <a:avLst>
              <a:gd name="adj1" fmla="val -58449"/>
              <a:gd name="adj2" fmla="val -45189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Секция с дочерними, но без собственного значения</a:t>
            </a:r>
            <a:endParaRPr lang="ru-RU" sz="1400" dirty="0"/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3094001" y="5701335"/>
            <a:ext cx="2347656" cy="429370"/>
          </a:xfrm>
          <a:prstGeom prst="wedgeRoundRectCallout">
            <a:avLst>
              <a:gd name="adj1" fmla="val -75829"/>
              <a:gd name="adj2" fmla="val -2470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Индексированные (нумерованные) секции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1505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building API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80522" y="1825625"/>
            <a:ext cx="5973278" cy="4351338"/>
          </a:xfrm>
        </p:spPr>
        <p:txBody>
          <a:bodyPr/>
          <a:lstStyle/>
          <a:p>
            <a:r>
              <a:rPr lang="ru-RU" dirty="0" smtClean="0"/>
              <a:t>Провайдер – из 2-х частей:</a:t>
            </a:r>
          </a:p>
          <a:p>
            <a:pPr lvl="1"/>
            <a:r>
              <a:rPr lang="en-US" dirty="0" err="1" smtClean="0"/>
              <a:t>IConfigurationSource</a:t>
            </a:r>
            <a:r>
              <a:rPr lang="en-US" dirty="0" smtClean="0"/>
              <a:t> </a:t>
            </a:r>
          </a:p>
          <a:p>
            <a:pPr lvl="2"/>
            <a:r>
              <a:rPr lang="ru-RU" dirty="0" smtClean="0"/>
              <a:t>подключается в </a:t>
            </a:r>
            <a:r>
              <a:rPr lang="en-US" dirty="0" err="1" smtClean="0"/>
              <a:t>ConfigurationBuilder</a:t>
            </a:r>
            <a:endParaRPr lang="en-US" dirty="0" smtClean="0"/>
          </a:p>
          <a:p>
            <a:pPr lvl="2"/>
            <a:r>
              <a:rPr lang="ru-RU" dirty="0" smtClean="0"/>
              <a:t>настройки провайдера</a:t>
            </a:r>
            <a:endParaRPr lang="en-US" dirty="0" smtClean="0"/>
          </a:p>
          <a:p>
            <a:pPr lvl="1"/>
            <a:r>
              <a:rPr lang="en-US" dirty="0" err="1" smtClean="0"/>
              <a:t>IConfigurationProvider</a:t>
            </a:r>
            <a:endParaRPr lang="ru-RU" dirty="0" smtClean="0"/>
          </a:p>
          <a:p>
            <a:pPr lvl="2"/>
            <a:r>
              <a:rPr lang="ru-RU" dirty="0" smtClean="0"/>
              <a:t>генерируется из </a:t>
            </a:r>
            <a:r>
              <a:rPr lang="en-US" dirty="0" smtClean="0"/>
              <a:t>Source</a:t>
            </a:r>
            <a:r>
              <a:rPr lang="ru-RU" dirty="0" smtClean="0"/>
              <a:t> при вызове </a:t>
            </a:r>
            <a:r>
              <a:rPr lang="en-US" dirty="0" smtClean="0"/>
              <a:t>Build</a:t>
            </a:r>
          </a:p>
          <a:p>
            <a:pPr lvl="2"/>
            <a:r>
              <a:rPr lang="ru-RU" dirty="0" smtClean="0"/>
              <a:t>читает настройки (перечитывает)</a:t>
            </a:r>
          </a:p>
          <a:p>
            <a:pPr lvl="2"/>
            <a:endParaRPr lang="ru-RU" dirty="0"/>
          </a:p>
          <a:p>
            <a:r>
              <a:rPr lang="en-US" dirty="0" err="1" smtClean="0"/>
              <a:t>IConfigurationManager</a:t>
            </a:r>
            <a:r>
              <a:rPr lang="en-US" dirty="0" smtClean="0"/>
              <a:t> = Builder +</a:t>
            </a:r>
            <a:r>
              <a:rPr lang="ru-RU" dirty="0" smtClean="0"/>
              <a:t> корень конфигурации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3142"/>
            <a:ext cx="3999217" cy="494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</a:t>
            </a:r>
            <a:r>
              <a:rPr lang="ru-RU" dirty="0"/>
              <a:t>п</a:t>
            </a:r>
            <a:r>
              <a:rPr lang="ru-RU" dirty="0" smtClean="0"/>
              <a:t>ровайдеры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86762" y="1690688"/>
            <a:ext cx="3967038" cy="363668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Файлы и произвольные потоки</a:t>
            </a:r>
          </a:p>
          <a:p>
            <a:pPr lvl="1"/>
            <a:r>
              <a:rPr lang="en-US" dirty="0" smtClean="0"/>
              <a:t>JSON/XML/INI</a:t>
            </a:r>
          </a:p>
          <a:p>
            <a:endParaRPr lang="en-US" dirty="0" smtClean="0"/>
          </a:p>
          <a:p>
            <a:r>
              <a:rPr lang="ru-RU" dirty="0" smtClean="0"/>
              <a:t>Переменные среды</a:t>
            </a:r>
          </a:p>
          <a:p>
            <a:endParaRPr lang="en-US" dirty="0" smtClean="0"/>
          </a:p>
          <a:p>
            <a:r>
              <a:rPr lang="ru-RU" dirty="0" smtClean="0"/>
              <a:t>Опции из командной строки</a:t>
            </a:r>
          </a:p>
          <a:p>
            <a:pPr lvl="1"/>
            <a:r>
              <a:rPr lang="ru-RU" dirty="0" smtClean="0"/>
              <a:t>--</a:t>
            </a:r>
            <a:r>
              <a:rPr lang="en-US" dirty="0" err="1" smtClean="0"/>
              <a:t>option_name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коде – в виде </a:t>
            </a:r>
            <a:r>
              <a:rPr lang="en-US" dirty="0" smtClean="0"/>
              <a:t>Dictionary</a:t>
            </a:r>
            <a:endParaRPr lang="ru-RU" dirty="0"/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3" y="1511245"/>
            <a:ext cx="6933910" cy="416459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540981" y="5984912"/>
            <a:ext cx="8012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learn.microsoft.com/en-us/dotnet/core/extensions/configuration-providers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3515" y="2029277"/>
            <a:ext cx="6849952" cy="35548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AddInMemoryCollection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.CurrentDirectory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AddJsonFile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AppConfig.json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altLang="ru-RU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altLang="ru-RU" sz="1500" dirty="0" err="1" smtClean="0">
                <a:solidFill>
                  <a:srgbClr val="1F377F"/>
                </a:solidFill>
                <a:latin typeface="Consolas" panose="020B0609020204030204" pitchFamily="49" charset="0"/>
              </a:rPr>
              <a:t>configurationBuilder</a:t>
            </a:r>
            <a:r>
              <a:rPr lang="ru-RU" altLang="ru-RU" sz="1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500" dirty="0" err="1" smtClean="0">
                <a:solidFill>
                  <a:srgbClr val="74531F"/>
                </a:solidFill>
                <a:latin typeface="Consolas" panose="020B0609020204030204" pitchFamily="49" charset="0"/>
              </a:rPr>
              <a:t>Add</a:t>
            </a:r>
            <a:r>
              <a:rPr lang="en-US" altLang="ru-RU" sz="1500" dirty="0" smtClean="0">
                <a:solidFill>
                  <a:srgbClr val="74531F"/>
                </a:solidFill>
                <a:latin typeface="Consolas" panose="020B0609020204030204" pitchFamily="49" charset="0"/>
              </a:rPr>
              <a:t>Xml</a:t>
            </a:r>
            <a:r>
              <a:rPr lang="ru-RU" altLang="ru-RU" sz="1500" dirty="0" err="1" smtClean="0">
                <a:solidFill>
                  <a:srgbClr val="74531F"/>
                </a:solidFill>
                <a:latin typeface="Consolas" panose="020B0609020204030204" pitchFamily="49" charset="0"/>
              </a:rPr>
              <a:t>File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5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ru-RU" sz="15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legacy</a:t>
            </a:r>
            <a:r>
              <a:rPr lang="ru-RU" altLang="ru-RU" sz="15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altLang="ru-RU" sz="15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ru-RU" altLang="ru-RU" sz="15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AddEnvironmentVariables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altLang="ru-RU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AddCommandLine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129811" y="1027906"/>
            <a:ext cx="2945330" cy="429370"/>
          </a:xfrm>
          <a:prstGeom prst="wedgeRoundRectCallout">
            <a:avLst>
              <a:gd name="adj1" fmla="val -91714"/>
              <a:gd name="adj2" fmla="val 3618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Можно задать коллекцию ключей и значений</a:t>
            </a:r>
            <a:endParaRPr lang="ru-RU" sz="14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8696218" y="2353469"/>
            <a:ext cx="2945330" cy="1202634"/>
          </a:xfrm>
          <a:prstGeom prst="wedgeRoundRectCallout">
            <a:avLst>
              <a:gd name="adj1" fmla="val -96844"/>
              <a:gd name="adj2" fmla="val 978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Читаем файлы: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JSON </a:t>
            </a:r>
            <a:r>
              <a:rPr lang="ru-RU" sz="1400" dirty="0" smtClean="0"/>
              <a:t>– необязательный и с мониторингом изменений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XML </a:t>
            </a:r>
            <a:r>
              <a:rPr lang="ru-RU" sz="1400" dirty="0" smtClean="0"/>
              <a:t>– один раз, но обязательный </a:t>
            </a:r>
            <a:endParaRPr lang="ru-RU" sz="14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8696218" y="4218884"/>
            <a:ext cx="2945330" cy="726827"/>
          </a:xfrm>
          <a:prstGeom prst="wedgeRoundRectCallout">
            <a:avLst>
              <a:gd name="adj1" fmla="val -128700"/>
              <a:gd name="adj2" fmla="val 213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Переменные среды:</a:t>
            </a:r>
          </a:p>
          <a:p>
            <a:pPr marL="285750" indent="-285750">
              <a:buFontTx/>
              <a:buChar char="-"/>
            </a:pPr>
            <a:r>
              <a:rPr lang="ru-RU" sz="1400" dirty="0" smtClean="0"/>
              <a:t>с префиксом </a:t>
            </a:r>
            <a:r>
              <a:rPr lang="en-US" sz="1400" dirty="0" smtClean="0"/>
              <a:t>App_</a:t>
            </a:r>
            <a:endParaRPr lang="ru-RU" sz="1400" dirty="0" smtClean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6199507" y="5518205"/>
            <a:ext cx="5003881" cy="1131307"/>
          </a:xfrm>
          <a:prstGeom prst="wedgeRoundRectCallout">
            <a:avLst>
              <a:gd name="adj1" fmla="val -72615"/>
              <a:gd name="adj2" fmla="val -5129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Параметры командной строки</a:t>
            </a:r>
            <a:r>
              <a:rPr lang="en-US" sz="1400" dirty="0" smtClean="0"/>
              <a:t> </a:t>
            </a:r>
            <a:r>
              <a:rPr lang="ru-RU" sz="1400" dirty="0" smtClean="0"/>
              <a:t>одного из видов: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Key=</a:t>
            </a:r>
            <a:r>
              <a:rPr lang="en-US" sz="1400" dirty="0"/>
              <a:t> </a:t>
            </a:r>
            <a:r>
              <a:rPr lang="en-US" sz="1400" dirty="0" smtClean="0"/>
              <a:t>"Value"</a:t>
            </a:r>
            <a:endParaRPr lang="ru-RU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/Key "Value"</a:t>
            </a:r>
            <a:endParaRPr lang="ru-RU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--Key "Value"</a:t>
            </a:r>
          </a:p>
          <a:p>
            <a:r>
              <a:rPr lang="ru-RU" sz="1400" dirty="0"/>
              <a:t>Параметров может быть </a:t>
            </a:r>
            <a:r>
              <a:rPr lang="ru-RU" sz="1400" dirty="0" smtClean="0"/>
              <a:t>несколько, но только одного вида</a:t>
            </a:r>
          </a:p>
        </p:txBody>
      </p:sp>
    </p:spTree>
    <p:extLst>
      <p:ext uri="{BB962C8B-B14F-4D97-AF65-F5344CB8AC3E}">
        <p14:creationId xmlns:p14="http://schemas.microsoft.com/office/powerpoint/2010/main" val="194509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Собственные провайдеры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198668" y="1825625"/>
            <a:ext cx="5155131" cy="4351338"/>
          </a:xfrm>
        </p:spPr>
        <p:txBody>
          <a:bodyPr/>
          <a:lstStyle/>
          <a:p>
            <a:r>
              <a:rPr lang="ru-RU" dirty="0" smtClean="0"/>
              <a:t>Для потоковых и файловых – готовые базовые классы</a:t>
            </a:r>
          </a:p>
          <a:p>
            <a:pPr lvl="1"/>
            <a:r>
              <a:rPr lang="en-US" dirty="0" err="1" smtClean="0"/>
              <a:t>FileConfigurationProvider</a:t>
            </a:r>
            <a:r>
              <a:rPr lang="en-US" dirty="0"/>
              <a:t> / </a:t>
            </a:r>
            <a:r>
              <a:rPr lang="en-US" dirty="0" err="1" smtClean="0"/>
              <a:t>FileConfigurationSource</a:t>
            </a:r>
            <a:endParaRPr lang="en-US" dirty="0" smtClean="0"/>
          </a:p>
          <a:p>
            <a:pPr lvl="1"/>
            <a:r>
              <a:rPr lang="en-US" dirty="0" err="1" smtClean="0"/>
              <a:t>StreamConfigurationProvider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 smtClean="0"/>
              <a:t>StreamConfigurationSource</a:t>
            </a:r>
            <a:endParaRPr lang="en-US" dirty="0" smtClean="0"/>
          </a:p>
          <a:p>
            <a:pPr lvl="1"/>
            <a:endParaRPr lang="ru-RU" dirty="0"/>
          </a:p>
          <a:p>
            <a:r>
              <a:rPr lang="ru-RU" dirty="0" smtClean="0"/>
              <a:t>Остальные </a:t>
            </a:r>
            <a:r>
              <a:rPr lang="en-US" dirty="0" smtClean="0"/>
              <a:t>– </a:t>
            </a:r>
            <a:r>
              <a:rPr lang="ru-RU" dirty="0" smtClean="0"/>
              <a:t>от </a:t>
            </a:r>
            <a:r>
              <a:rPr lang="en-US" dirty="0" err="1" smtClean="0"/>
              <a:t>ConfigurationProvider</a:t>
            </a:r>
            <a:endParaRPr lang="ru-RU" dirty="0" smtClean="0"/>
          </a:p>
          <a:p>
            <a:pPr marL="457200" lvl="1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708"/>
            <a:ext cx="4877020" cy="479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6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327260" y="1720587"/>
            <a:ext cx="6216766" cy="4646548"/>
            <a:chOff x="327260" y="1720587"/>
            <a:chExt cx="6216766" cy="4646548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327260" y="2396817"/>
              <a:ext cx="6216766" cy="3970318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RandomValueProvider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: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ConfigurationProvider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override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Load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Data.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RandomValueSource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: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IConfigurationSource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DefaultKeyName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RandomValueSection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readonly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readonly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RandomValueSource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?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??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DefaultKeyName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Random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Next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ToString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IConfigurationProvider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Build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IConfigurationBuilder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RandomValueProvider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8641" y="1720587"/>
              <a:ext cx="5226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В источнике генерируется случайное значение, которое вернет провайдер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995692" y="1807633"/>
            <a:ext cx="4935836" cy="2056361"/>
            <a:chOff x="6995692" y="1807633"/>
            <a:chExt cx="4935836" cy="2056361"/>
          </a:xfrm>
        </p:grpSpPr>
        <p:sp>
          <p:nvSpPr>
            <p:cNvPr id="8" name="TextBox 7"/>
            <p:cNvSpPr txBox="1"/>
            <p:nvPr/>
          </p:nvSpPr>
          <p:spPr>
            <a:xfrm>
              <a:off x="7315200" y="1807633"/>
              <a:ext cx="4616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Для удобства – </a:t>
              </a:r>
              <a:r>
                <a:rPr lang="en-US" dirty="0" smtClean="0"/>
                <a:t>extension </a:t>
              </a:r>
              <a:r>
                <a:rPr lang="ru-RU" dirty="0" smtClean="0"/>
                <a:t>метод регистрации</a:t>
              </a:r>
              <a:endParaRPr lang="ru-RU" dirty="0"/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6995692" y="2294334"/>
              <a:ext cx="4857420" cy="15696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RandomValueExtension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IConfigurationBuilder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AddRandomValue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IConfigurationBuilder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?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RandomValueSource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key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7250570" y="4282974"/>
            <a:ext cx="4602542" cy="2037994"/>
            <a:chOff x="7250570" y="4282974"/>
            <a:chExt cx="4602542" cy="2037994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250570" y="4751308"/>
              <a:ext cx="4602542" cy="15696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manager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ConfigurationManager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manager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AddRandomValue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manager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AddRandomValue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Custom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WriteLine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manager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GetSection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RandomValueSection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WriteLine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manager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GetSection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Custom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46785" y="4282974"/>
              <a:ext cx="2506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Пример использования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595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Типизированное чтение настроек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6844" y="5784958"/>
            <a:ext cx="4317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Microsoft.Extensions.Configuration.Binder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86537" y="1521832"/>
            <a:ext cx="3243196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a1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a2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a3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b1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b2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26374" y="4389370"/>
            <a:ext cx="2903359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"a1"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"1"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"a2"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"a3"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"b1"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"4"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"b2"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"a"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"b"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"c"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"""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73948" y="2675994"/>
            <a:ext cx="5622052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ConfigurationManager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jsonStream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.UTF8.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AddJsonStream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jsonStream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b1Value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"a3:b1"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a3Section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"a3"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fullConf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bindA3Section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"a3"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bindA3Section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3917484" y="1539286"/>
            <a:ext cx="2945330" cy="429370"/>
          </a:xfrm>
          <a:prstGeom prst="wedgeRoundRectCallout">
            <a:avLst>
              <a:gd name="adj1" fmla="val -67687"/>
              <a:gd name="adj2" fmla="val 39147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Получение отдельного значения с преобразованием к нужному типу</a:t>
            </a:r>
            <a:endParaRPr lang="ru-RU" sz="14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208297" y="2303859"/>
            <a:ext cx="2002053" cy="429370"/>
          </a:xfrm>
          <a:prstGeom prst="wedgeRoundRectCallout">
            <a:avLst>
              <a:gd name="adj1" fmla="val -113304"/>
              <a:gd name="adj2" fmla="val 29956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Получение отдельной секции</a:t>
            </a:r>
            <a:endParaRPr lang="ru-RU" sz="1400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6208297" y="4055657"/>
            <a:ext cx="2378240" cy="648612"/>
          </a:xfrm>
          <a:prstGeom prst="wedgeRoundRectCallout">
            <a:avLst>
              <a:gd name="adj1" fmla="val -168576"/>
              <a:gd name="adj2" fmla="val -1487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Получение всей конфигурации (корневой секции)</a:t>
            </a:r>
            <a:endParaRPr lang="ru-RU" sz="1400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5390149" y="5136346"/>
            <a:ext cx="2378240" cy="648612"/>
          </a:xfrm>
          <a:prstGeom prst="wedgeRoundRectCallout">
            <a:avLst>
              <a:gd name="adj1" fmla="val -92084"/>
              <a:gd name="adj2" fmla="val -9352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Заполнение существующего объекта из конфигурации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1095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Конфигурации</a:t>
            </a:r>
          </a:p>
          <a:p>
            <a:pPr lvl="1"/>
            <a:r>
              <a:rPr lang="en-US" dirty="0" smtClean="0"/>
              <a:t>Legacy 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овый</a:t>
            </a:r>
            <a:r>
              <a:rPr lang="en-US" dirty="0" smtClean="0"/>
              <a:t> </a:t>
            </a:r>
            <a:r>
              <a:rPr lang="ru-RU" dirty="0" smtClean="0"/>
              <a:t>подход</a:t>
            </a:r>
            <a:r>
              <a:rPr lang="en-US" dirty="0"/>
              <a:t> (</a:t>
            </a:r>
            <a:r>
              <a:rPr lang="en-US" dirty="0" err="1"/>
              <a:t>Microsoft.Extensions.Configuration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Опции</a:t>
            </a:r>
          </a:p>
          <a:p>
            <a:pPr lvl="1"/>
            <a:r>
              <a:rPr lang="ru-RU" dirty="0" smtClean="0"/>
              <a:t>Параметры сервисов в </a:t>
            </a:r>
            <a:r>
              <a:rPr lang="en-US" dirty="0" smtClean="0"/>
              <a:t>DI</a:t>
            </a:r>
          </a:p>
          <a:p>
            <a:pPr lvl="1"/>
            <a:r>
              <a:rPr lang="en-US" dirty="0" err="1"/>
              <a:t>Microsoft.Extensions.Options</a:t>
            </a:r>
            <a:endParaRPr lang="ru-RU" dirty="0"/>
          </a:p>
          <a:p>
            <a:r>
              <a:rPr lang="ru-RU" dirty="0" smtClean="0"/>
              <a:t>Командная </a:t>
            </a:r>
            <a:r>
              <a:rPr lang="ru-RU" dirty="0" smtClean="0"/>
              <a:t>строка</a:t>
            </a:r>
          </a:p>
          <a:p>
            <a:pPr lvl="1"/>
            <a:r>
              <a:rPr lang="ru-RU" dirty="0" err="1" smtClean="0"/>
              <a:t>Парсинг</a:t>
            </a:r>
            <a:r>
              <a:rPr lang="ru-RU" dirty="0" smtClean="0"/>
              <a:t> аргументов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Опции и </a:t>
            </a:r>
            <a:r>
              <a:rPr lang="en-US" dirty="0" smtClean="0"/>
              <a:t>DI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Microsoft.Extensions.Options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77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сервисов в </a:t>
            </a:r>
            <a:r>
              <a:rPr lang="en-US" dirty="0" smtClean="0"/>
              <a:t>DI</a:t>
            </a:r>
            <a:r>
              <a:rPr lang="ru-RU" dirty="0" smtClean="0"/>
              <a:t>. Задача…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838200" y="1825625"/>
            <a:ext cx="5254592" cy="4351338"/>
          </a:xfrm>
        </p:spPr>
        <p:txBody>
          <a:bodyPr/>
          <a:lstStyle/>
          <a:p>
            <a:r>
              <a:rPr lang="ru-RU" dirty="0" smtClean="0"/>
              <a:t>Библиотека обработки файлов</a:t>
            </a:r>
          </a:p>
          <a:p>
            <a:pPr lvl="1"/>
            <a:r>
              <a:rPr lang="ru-RU" dirty="0" smtClean="0"/>
              <a:t>Сервис </a:t>
            </a:r>
            <a:r>
              <a:rPr lang="en-US" dirty="0" err="1" smtClean="0"/>
              <a:t>IFileProcessor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FileProcessor</a:t>
            </a:r>
            <a:endParaRPr lang="en-US" dirty="0" smtClean="0"/>
          </a:p>
          <a:p>
            <a:pPr lvl="1"/>
            <a:r>
              <a:rPr lang="ru-RU" dirty="0" smtClean="0"/>
              <a:t>Метод регистрации в </a:t>
            </a:r>
            <a:r>
              <a:rPr lang="en-US" dirty="0" smtClean="0"/>
              <a:t>DI</a:t>
            </a:r>
          </a:p>
          <a:p>
            <a:pPr lvl="1"/>
            <a:endParaRPr lang="en-US" dirty="0"/>
          </a:p>
          <a:p>
            <a:r>
              <a:rPr lang="ru-RU" dirty="0" smtClean="0"/>
              <a:t>Добавить возможность настройки (пользователем библиотеки!)</a:t>
            </a:r>
          </a:p>
          <a:p>
            <a:pPr lvl="1"/>
            <a:r>
              <a:rPr lang="ru-RU" dirty="0" smtClean="0"/>
              <a:t>удалять ли файл после обработки</a:t>
            </a:r>
          </a:p>
          <a:p>
            <a:pPr lvl="2"/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508351" y="1915635"/>
            <a:ext cx="3837910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Обработка файла 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508351" y="3665647"/>
            <a:ext cx="5197257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ServiceCollectio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AddFileProcessor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08351" y="5720091"/>
            <a:ext cx="3328155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AddFileProcessor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2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Поищем варианты…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5861" y="1847864"/>
            <a:ext cx="5897768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DeleteAfterProcessing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IFileProcessor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75861" y="3241025"/>
            <a:ext cx="6215163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IConfigurationSection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IFileProcessor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} 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5861" y="4499014"/>
            <a:ext cx="5474576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DeleteAfterProcessing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IFileProcessor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673009" y="993913"/>
            <a:ext cx="4174434" cy="1192694"/>
          </a:xfrm>
          <a:prstGeom prst="wedgeRoundRectCallout">
            <a:avLst>
              <a:gd name="adj1" fmla="val -77431"/>
              <a:gd name="adj2" fmla="val 531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Для регистрации в контейнере придется  переходить на фабричные методы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Не разнести регистрацию сервиса и настроек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Сложно расширять (новые опции)</a:t>
            </a:r>
            <a:endParaRPr lang="ru-RU" sz="14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7673009" y="2632693"/>
            <a:ext cx="3609892" cy="1120323"/>
          </a:xfrm>
          <a:prstGeom prst="wedgeRoundRectCallout">
            <a:avLst>
              <a:gd name="adj1" fmla="val -82961"/>
              <a:gd name="adj2" fmla="val 281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Привязка к конфигурации (а источник настроек не обязан быть оттуда)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Сложно отследить, какие именно настройки использует сервис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Для изучения и </a:t>
            </a:r>
            <a:r>
              <a:rPr lang="ru-RU" sz="1400" dirty="0" err="1" smtClean="0"/>
              <a:t>рефакторинга</a:t>
            </a:r>
            <a:endParaRPr lang="ru-RU" sz="1400" dirty="0" smtClean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7219783" y="4795448"/>
            <a:ext cx="4405023" cy="937441"/>
          </a:xfrm>
          <a:prstGeom prst="wedgeRoundRectCallout">
            <a:avLst>
              <a:gd name="adj1" fmla="val -127739"/>
              <a:gd name="adj2" fmla="val 5838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Опции должны быть вычислены до помещения в контейнер (обычно, на самом старте)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Опции не изменяются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Контейнер не перестраивается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69870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</a:t>
            </a:r>
            <a:r>
              <a:rPr lang="ru-RU" dirty="0" smtClean="0"/>
              <a:t>паттерн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6638" y="1721414"/>
            <a:ext cx="4517583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DeleteAfterProcessing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6638" y="2791973"/>
            <a:ext cx="5791970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delFile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.Value.DeleteAfterProcessing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Обработка файла 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6638" y="4878194"/>
            <a:ext cx="4432624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.DeleteAfterProcessing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BuildServiceProvider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&gt;()!;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fileProcessor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5" y="1466063"/>
            <a:ext cx="2009775" cy="1190625"/>
          </a:xfrm>
          <a:prstGeom prst="rect">
            <a:avLst/>
          </a:prstGeom>
        </p:spPr>
      </p:pic>
      <p:sp>
        <p:nvSpPr>
          <p:cNvPr id="8" name="Скругленная прямоугольная выноска 7"/>
          <p:cNvSpPr/>
          <p:nvPr/>
        </p:nvSpPr>
        <p:spPr>
          <a:xfrm>
            <a:off x="6309569" y="1462375"/>
            <a:ext cx="2965174" cy="788522"/>
          </a:xfrm>
          <a:prstGeom prst="wedgeRoundRectCallout">
            <a:avLst>
              <a:gd name="adj1" fmla="val -138594"/>
              <a:gd name="adj2" fmla="val 2373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Вызываем вычисление опции в момент первого обращения</a:t>
            </a:r>
            <a:endParaRPr lang="ru-RU" sz="1400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6558608" y="5268763"/>
            <a:ext cx="2965174" cy="788522"/>
          </a:xfrm>
          <a:prstGeom prst="wedgeRoundRectCallout">
            <a:avLst>
              <a:gd name="adj1" fmla="val -151578"/>
              <a:gd name="adj2" fmla="val -3973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 контейнере лежит не значение, а ссылка на процедуру вычисления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247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ЖЦ опций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04" y="1690688"/>
            <a:ext cx="2924175" cy="451485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71028"/>
              </p:ext>
            </p:extLst>
          </p:nvPr>
        </p:nvGraphicFramePr>
        <p:xfrm>
          <a:off x="3840480" y="1817320"/>
          <a:ext cx="792159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053">
                  <a:extLst>
                    <a:ext uri="{9D8B030D-6E8A-4147-A177-3AD203B41FA5}">
                      <a16:colId xmlns:a16="http://schemas.microsoft.com/office/drawing/2014/main" val="1040756951"/>
                    </a:ext>
                  </a:extLst>
                </a:gridCol>
                <a:gridCol w="1799400">
                  <a:extLst>
                    <a:ext uri="{9D8B030D-6E8A-4147-A177-3AD203B41FA5}">
                      <a16:colId xmlns:a16="http://schemas.microsoft.com/office/drawing/2014/main" val="1141779166"/>
                    </a:ext>
                  </a:extLst>
                </a:gridCol>
                <a:gridCol w="4197139">
                  <a:extLst>
                    <a:ext uri="{9D8B030D-6E8A-4147-A177-3AD203B41FA5}">
                      <a16:colId xmlns:a16="http://schemas.microsoft.com/office/drawing/2014/main" val="350404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Сервис опций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Регистрируется </a:t>
                      </a:r>
                    </a:p>
                    <a:p>
                      <a:r>
                        <a:rPr lang="ru-RU" dirty="0" smtClean="0"/>
                        <a:t>как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Вычисляет</a:t>
                      </a:r>
                      <a:r>
                        <a:rPr lang="ru-RU" baseline="0" dirty="0" smtClean="0"/>
                        <a:t> опции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6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IOptions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TOptions</a:t>
                      </a:r>
                      <a:r>
                        <a:rPr lang="en-US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Singleton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</a:t>
                      </a:r>
                      <a:r>
                        <a:rPr lang="ru-RU" dirty="0" smtClean="0"/>
                        <a:t>раз</a:t>
                      </a:r>
                      <a:r>
                        <a:rPr lang="ru-RU" baseline="0" dirty="0" smtClean="0"/>
                        <a:t> за время работы приложения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41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IOptionsSnapshot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TOptions</a:t>
                      </a:r>
                      <a:r>
                        <a:rPr lang="en-US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 раз в</a:t>
                      </a:r>
                      <a:r>
                        <a:rPr lang="ru-RU" baseline="0" dirty="0" smtClean="0"/>
                        <a:t> рамках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Scope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31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IOptionsMonitor</a:t>
                      </a:r>
                      <a:r>
                        <a:rPr lang="ru-RU" dirty="0" smtClean="0"/>
                        <a:t> 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TOptions</a:t>
                      </a:r>
                      <a:r>
                        <a:rPr lang="en-US" dirty="0" smtClean="0"/>
                        <a:t>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Singleton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</a:t>
                      </a:r>
                      <a:r>
                        <a:rPr lang="ru-RU" baseline="0" dirty="0" smtClean="0"/>
                        <a:t> первом получении и затем каждый раз, когда получит уведомление, что источник опций поменялся (например, файл конфигураций обновился)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5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066740" y="4010998"/>
            <a:ext cx="4432624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jpg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.DeleteAfterProcessing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.DeleteAfterProcessing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Именованные опции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3555774" cy="268163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Дополним исходную задачу…</a:t>
            </a:r>
          </a:p>
          <a:p>
            <a:pPr lvl="1"/>
            <a:r>
              <a:rPr lang="ru-RU" dirty="0" smtClean="0"/>
              <a:t>Нужно указывать настройку для разных типов файлов</a:t>
            </a:r>
          </a:p>
          <a:p>
            <a:pPr lvl="1"/>
            <a:r>
              <a:rPr lang="ru-RU" dirty="0" smtClean="0"/>
              <a:t>Если нет нужного – брать настройку по умолчанию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66740" y="1700013"/>
            <a:ext cx="6471643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IOptionsSnapshot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extension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GetExtension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delFile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DeleteAfterProcessing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Обработка файла 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8826367" y="5696793"/>
            <a:ext cx="3214582" cy="914400"/>
          </a:xfrm>
          <a:prstGeom prst="wedgeRoundRectCallout">
            <a:avLst>
              <a:gd name="adj1" fmla="val -66387"/>
              <a:gd name="adj2" fmla="val -1206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 умолчанию (можно не указывать имя или указать </a:t>
            </a:r>
            <a:r>
              <a:rPr lang="en-US" sz="1400" b="1" dirty="0" smtClean="0"/>
              <a:t>null</a:t>
            </a:r>
            <a:r>
              <a:rPr lang="ru-RU" sz="1400" dirty="0" smtClean="0"/>
              <a:t>).</a:t>
            </a:r>
          </a:p>
          <a:p>
            <a:pPr algn="ctr"/>
            <a:r>
              <a:rPr lang="ru-RU" sz="1400" dirty="0" smtClean="0"/>
              <a:t>Если нет</a:t>
            </a:r>
            <a:r>
              <a:rPr lang="en-US" sz="1400" dirty="0" smtClean="0"/>
              <a:t> </a:t>
            </a:r>
            <a:r>
              <a:rPr lang="ru-RU" sz="1400" dirty="0" smtClean="0"/>
              <a:t>регистрации по</a:t>
            </a:r>
            <a:r>
              <a:rPr lang="en-US" sz="1400" dirty="0" smtClean="0"/>
              <a:t> </a:t>
            </a:r>
            <a:r>
              <a:rPr lang="ru-RU" sz="1400" dirty="0" smtClean="0"/>
              <a:t>умолчанию, вернется </a:t>
            </a:r>
            <a:r>
              <a:rPr lang="en-US" sz="1400" b="1" dirty="0" smtClean="0"/>
              <a:t>default</a:t>
            </a:r>
            <a:r>
              <a:rPr lang="ru-RU" sz="1400" b="1" dirty="0" smtClean="0"/>
              <a:t>(</a:t>
            </a:r>
            <a:r>
              <a:rPr lang="en-US" sz="1400" b="1" dirty="0" err="1"/>
              <a:t>FileProcessorOptions</a:t>
            </a:r>
            <a:r>
              <a:rPr lang="ru-RU" sz="1400" b="1" dirty="0" smtClean="0"/>
              <a:t>)</a:t>
            </a:r>
            <a:endParaRPr lang="ru-RU" sz="1400" b="1" dirty="0"/>
          </a:p>
        </p:txBody>
      </p:sp>
      <p:grpSp>
        <p:nvGrpSpPr>
          <p:cNvPr id="13" name="Группа 12"/>
          <p:cNvGrpSpPr/>
          <p:nvPr/>
        </p:nvGrpSpPr>
        <p:grpSpPr>
          <a:xfrm>
            <a:off x="368373" y="4793381"/>
            <a:ext cx="4869381" cy="1817812"/>
            <a:chOff x="358748" y="4782950"/>
            <a:chExt cx="4869381" cy="1817812"/>
          </a:xfrm>
        </p:grpSpPr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748" y="4782950"/>
              <a:ext cx="4440801" cy="1510035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426430" y="6292985"/>
              <a:ext cx="48016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IOptions</a:t>
              </a:r>
              <a:r>
                <a:rPr lang="en-US" sz="1400" dirty="0"/>
                <a:t> &lt;</a:t>
              </a:r>
              <a:r>
                <a:rPr lang="en-US" sz="1400" dirty="0" err="1"/>
                <a:t>TOptions</a:t>
              </a:r>
              <a:r>
                <a:rPr lang="en-US" sz="1400" dirty="0" smtClean="0"/>
                <a:t>&gt; -</a:t>
              </a:r>
              <a:r>
                <a:rPr lang="ru-RU" sz="1400" dirty="0" smtClean="0"/>
                <a:t> не поддерживает именованные опции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37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build="p"/>
      <p:bldP spid="4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Множественная настройка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62300" y="1408395"/>
            <a:ext cx="5570756" cy="51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ServiceCollectionExtensions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EnableDeleteAfterProcessing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.DeleteAfterProcessing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SetDeleteAttemptsOption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timeoutInSeconds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3)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.NumberOfDeletionAttempts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.DelayBetweenDeletionAttempts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FromSeconds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timeoutInSeconds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SetDeleteAttemptsRandomTimeout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3)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.DelayBetweenDeletionAttempts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FromSeconds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0910" y="1514987"/>
            <a:ext cx="5452134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DeleteAfterProcessing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NumberOfDeletionAttempts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DelayBetweenDeletionAttempts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9882" y="3929568"/>
            <a:ext cx="4602542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EnableDeleteAfterProcessing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SetDeleteAttemptsOptions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9882" y="4959154"/>
            <a:ext cx="4602542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EnableDeleteAfterProcessing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SetDeleteAttemptsRandomTimeout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SetDeleteAttemptsOptions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(15);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338" y="3455911"/>
            <a:ext cx="267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Можно комбинировать…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99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Полный процесс настройки </a:t>
            </a:r>
            <a:r>
              <a:rPr lang="en-US" dirty="0" smtClean="0"/>
              <a:t>Options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41070" y="3397717"/>
            <a:ext cx="8812730" cy="27792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Полезно для разработки библиотек сервисов:</a:t>
            </a:r>
            <a:endParaRPr lang="en-US" dirty="0" smtClean="0"/>
          </a:p>
          <a:p>
            <a:r>
              <a:rPr lang="ru-RU" dirty="0" smtClean="0"/>
              <a:t>Пользовательские настройки указываются через </a:t>
            </a:r>
            <a:r>
              <a:rPr lang="en-US" dirty="0" smtClean="0"/>
              <a:t>Configure</a:t>
            </a:r>
            <a:endParaRPr lang="ru-RU" dirty="0" smtClean="0"/>
          </a:p>
          <a:p>
            <a:pPr lvl="1"/>
            <a:r>
              <a:rPr lang="ru-RU" dirty="0" smtClean="0"/>
              <a:t>Удобно иметь </a:t>
            </a:r>
            <a:r>
              <a:rPr lang="en-US" dirty="0" smtClean="0"/>
              <a:t>Extension </a:t>
            </a:r>
            <a:r>
              <a:rPr lang="ru-RU" dirty="0" smtClean="0"/>
              <a:t>методы</a:t>
            </a:r>
          </a:p>
          <a:p>
            <a:r>
              <a:rPr lang="ru-RU" dirty="0" smtClean="0"/>
              <a:t>В </a:t>
            </a:r>
            <a:r>
              <a:rPr lang="en-US" dirty="0" err="1" smtClean="0"/>
              <a:t>PostConfigure</a:t>
            </a:r>
            <a:r>
              <a:rPr lang="en-US" dirty="0" smtClean="0"/>
              <a:t> </a:t>
            </a:r>
            <a:r>
              <a:rPr lang="ru-RU" dirty="0" smtClean="0"/>
              <a:t>вычислимые настройки (зависящие от других) и </a:t>
            </a:r>
            <a:r>
              <a:rPr lang="en-US" dirty="0" smtClean="0"/>
              <a:t>Default</a:t>
            </a:r>
            <a:endParaRPr lang="ru-RU" dirty="0" smtClean="0"/>
          </a:p>
          <a:p>
            <a:r>
              <a:rPr lang="ru-RU" dirty="0" smtClean="0"/>
              <a:t>Всё разом проверяется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089389434"/>
              </p:ext>
            </p:extLst>
          </p:nvPr>
        </p:nvGraphicFramePr>
        <p:xfrm>
          <a:off x="588210" y="132757"/>
          <a:ext cx="9162181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97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FB44F97-D2BD-4620-AAD0-CD97900B30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1FB44F97-D2BD-4620-AAD0-CD97900B30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FF81CD-968A-4951-9AAA-E738379781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4CFF81CD-968A-4951-9AAA-E738379781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4E9FE6C-AC89-435A-9850-8845BAC4A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A4E9FE6C-AC89-435A-9850-8845BAC4A9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OptionsBuilder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431" y="282024"/>
            <a:ext cx="4953652" cy="4364756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9951" y="1773789"/>
            <a:ext cx="6811480" cy="27392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IMyConnection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{ })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IMyConnection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{ })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PostConfigure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{ })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PostConfigure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IMyConnection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{ })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.NumberOfDeletionAttempts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10,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"Много попыток!"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IMyConnection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229951" y="5562039"/>
            <a:ext cx="3214582" cy="914400"/>
          </a:xfrm>
          <a:prstGeom prst="wedgeRoundRectCallout">
            <a:avLst>
              <a:gd name="adj1" fmla="val 98596"/>
              <a:gd name="adj2" fmla="val -19119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Во все методы можно передавать сервисы, зарегистрированные в контейнере</a:t>
            </a:r>
            <a:endParaRPr lang="ru-RU" sz="1400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8344048" y="5667626"/>
            <a:ext cx="3214582" cy="914400"/>
          </a:xfrm>
          <a:prstGeom prst="wedgeRoundRectCallout">
            <a:avLst>
              <a:gd name="adj1" fmla="val -118787"/>
              <a:gd name="adj2" fmla="val -19855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Методы </a:t>
            </a:r>
            <a:r>
              <a:rPr lang="ru-RU" sz="1400" dirty="0" err="1" smtClean="0"/>
              <a:t>валиадации</a:t>
            </a:r>
            <a:r>
              <a:rPr lang="ru-RU" sz="1400" dirty="0" smtClean="0"/>
              <a:t> возвращают </a:t>
            </a:r>
            <a:r>
              <a:rPr lang="en-US" sz="1400" dirty="0" smtClean="0"/>
              <a:t>true/false</a:t>
            </a:r>
            <a:endParaRPr lang="ru-RU" sz="1400" dirty="0" smtClean="0"/>
          </a:p>
          <a:p>
            <a:pPr algn="ctr"/>
            <a:r>
              <a:rPr lang="ru-RU" sz="1400" dirty="0" smtClean="0"/>
              <a:t>Если </a:t>
            </a:r>
            <a:r>
              <a:rPr lang="en-US" sz="1400" dirty="0" smtClean="0"/>
              <a:t>False – </a:t>
            </a:r>
            <a:r>
              <a:rPr lang="ru-RU" sz="1400" dirty="0" smtClean="0"/>
              <a:t>генерируется исключение с указанным </a:t>
            </a:r>
            <a:r>
              <a:rPr lang="ru-RU" sz="1400" dirty="0" err="1" smtClean="0"/>
              <a:t>сообщеним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4457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Валидации</a:t>
            </a:r>
            <a:r>
              <a:rPr lang="ru-RU" dirty="0" smtClean="0"/>
              <a:t> на основе </a:t>
            </a:r>
            <a:r>
              <a:rPr lang="en-US" dirty="0" err="1" smtClean="0"/>
              <a:t>DataAnnatation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5030" y="2628938"/>
            <a:ext cx="6346609" cy="2462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DeleteAfterProcessing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 5)]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NumberOfDeletionAttempts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DelayBetweenDeletionAttempts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99807" y="3860044"/>
            <a:ext cx="4060727" cy="7386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AddOptions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ValidateDataAnnotations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298015" y="1863317"/>
            <a:ext cx="45772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Пакет</a:t>
            </a:r>
            <a:endParaRPr lang="en-US" dirty="0" smtClean="0"/>
          </a:p>
          <a:p>
            <a:r>
              <a:rPr lang="en-US" dirty="0" err="1" smtClean="0"/>
              <a:t>Microsoft.Extensions.Options.DataAnnotations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67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</a:t>
            </a:r>
            <a:r>
              <a:rPr lang="ru-RU" dirty="0" smtClean="0"/>
              <a:t> конфигурации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Опции и конфигурации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0673" y="1510913"/>
            <a:ext cx="5270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Пакет</a:t>
            </a:r>
          </a:p>
          <a:p>
            <a:r>
              <a:rPr lang="en-US" dirty="0" err="1" smtClean="0"/>
              <a:t>Microsoft.Extensions.Options.ConfigurationExtensions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0673" y="2836476"/>
            <a:ext cx="4517583" cy="24929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FileProcessor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DeleteAfterProcessing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NumberOfDeletionAttempts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DelayBetweenDeletionAttempts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"00:01:00"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jpg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DeleteAfterProcessing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10770" y="2701480"/>
            <a:ext cx="6386685" cy="34470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CreateApplicationBuilder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.Configuration.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AddJsonFile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app.config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defaultSection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.Configuration.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FileProcessor:Default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jpgSection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.Configuration.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FileProcessor:jpg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defaultSection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.NumberOfDeletionAttempts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5);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FileProcessorOptions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jpg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jpgSection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Командная строка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3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9631" y="2854720"/>
            <a:ext cx="10549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dotnet</a:t>
            </a:r>
            <a:r>
              <a:rPr lang="en-US" sz="2400" dirty="0">
                <a:latin typeface="Consolas" panose="020B0609020204030204" pitchFamily="49" charset="0"/>
              </a:rPr>
              <a:t> tool install </a:t>
            </a:r>
            <a:r>
              <a:rPr lang="en-US" sz="2400" dirty="0" err="1">
                <a:latin typeface="Consolas" panose="020B0609020204030204" pitchFamily="49" charset="0"/>
              </a:rPr>
              <a:t>dotnet</a:t>
            </a:r>
            <a:r>
              <a:rPr lang="en-US" sz="2400" dirty="0">
                <a:latin typeface="Consolas" panose="020B0609020204030204" pitchFamily="49" charset="0"/>
              </a:rPr>
              <a:t>-suggest --global --verbosity quiet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Правая фигурная скобка 3"/>
          <p:cNvSpPr/>
          <p:nvPr/>
        </p:nvSpPr>
        <p:spPr>
          <a:xfrm rot="5400000">
            <a:off x="2170706" y="3106073"/>
            <a:ext cx="155448" cy="57607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авая фигурная скобка 4"/>
          <p:cNvSpPr/>
          <p:nvPr/>
        </p:nvSpPr>
        <p:spPr>
          <a:xfrm rot="5400000">
            <a:off x="3221465" y="2846071"/>
            <a:ext cx="155450" cy="109607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авая фигурная скобка 5"/>
          <p:cNvSpPr/>
          <p:nvPr/>
        </p:nvSpPr>
        <p:spPr>
          <a:xfrm rot="5400000">
            <a:off x="5186174" y="2264424"/>
            <a:ext cx="155454" cy="225937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авая фигурная скобка 6"/>
          <p:cNvSpPr/>
          <p:nvPr/>
        </p:nvSpPr>
        <p:spPr>
          <a:xfrm rot="5400000">
            <a:off x="7220318" y="2772652"/>
            <a:ext cx="159436" cy="123892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9521852" y="1997031"/>
            <a:ext cx="159436" cy="279016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2310750" y="2003730"/>
            <a:ext cx="2420276" cy="486450"/>
          </a:xfrm>
          <a:prstGeom prst="wedgeRoundRectCallout">
            <a:avLst>
              <a:gd name="adj1" fmla="val -85797"/>
              <a:gd name="adj2" fmla="val 1481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Команда</a:t>
            </a:r>
            <a:r>
              <a:rPr lang="en-US" sz="1400" dirty="0" smtClean="0"/>
              <a:t> / </a:t>
            </a:r>
            <a:r>
              <a:rPr lang="ru-RU" sz="1400" dirty="0" smtClean="0"/>
              <a:t>программа</a:t>
            </a:r>
            <a:r>
              <a:rPr lang="en-US" sz="1400" dirty="0" smtClean="0"/>
              <a:t> / </a:t>
            </a:r>
            <a:r>
              <a:rPr lang="ru-RU" sz="1400" dirty="0" smtClean="0"/>
              <a:t>корневая </a:t>
            </a:r>
            <a:r>
              <a:rPr lang="en-US" sz="1400" dirty="0" smtClean="0"/>
              <a:t>(root) </a:t>
            </a:r>
            <a:r>
              <a:rPr lang="ru-RU" sz="1400" dirty="0" smtClean="0"/>
              <a:t>команда</a:t>
            </a:r>
            <a:endParaRPr lang="ru-RU" sz="1400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235459" y="4564050"/>
            <a:ext cx="1887539" cy="486450"/>
          </a:xfrm>
          <a:prstGeom prst="wedgeRoundRectCallout">
            <a:avLst>
              <a:gd name="adj1" fmla="val 55323"/>
              <a:gd name="adj2" fmla="val -2506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Команда</a:t>
            </a:r>
            <a:r>
              <a:rPr lang="en-US" sz="1400" dirty="0" smtClean="0"/>
              <a:t> /</a:t>
            </a:r>
            <a:r>
              <a:rPr lang="ru-RU" sz="1400" dirty="0" smtClean="0"/>
              <a:t> подкоманда</a:t>
            </a:r>
            <a:endParaRPr lang="ru-RU" sz="1400" dirty="0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852083" y="5581817"/>
            <a:ext cx="1887539" cy="486450"/>
          </a:xfrm>
          <a:prstGeom prst="wedgeRoundRectCallout">
            <a:avLst>
              <a:gd name="adj1" fmla="val 77649"/>
              <a:gd name="adj2" fmla="val -45986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Подкоманда</a:t>
            </a:r>
            <a:endParaRPr lang="ru-RU" sz="1400" dirty="0"/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3006887" y="4823179"/>
            <a:ext cx="1127330" cy="486450"/>
          </a:xfrm>
          <a:prstGeom prst="wedgeRoundRectCallout">
            <a:avLst>
              <a:gd name="adj1" fmla="val 144850"/>
              <a:gd name="adj2" fmla="val -3029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Аргумент</a:t>
            </a:r>
            <a:endParaRPr lang="ru-RU" sz="1400" dirty="0"/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5266256" y="4823179"/>
            <a:ext cx="1897870" cy="486450"/>
          </a:xfrm>
          <a:prstGeom prst="wedgeRoundRectCallout">
            <a:avLst>
              <a:gd name="adj1" fmla="val 56723"/>
              <a:gd name="adj2" fmla="val -29640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Опция-флаг </a:t>
            </a:r>
            <a:r>
              <a:rPr lang="en-US" sz="1400" dirty="0" smtClean="0"/>
              <a:t>/</a:t>
            </a:r>
            <a:r>
              <a:rPr lang="ru-RU" sz="1400" dirty="0" smtClean="0"/>
              <a:t> без значений</a:t>
            </a:r>
            <a:endParaRPr lang="ru-RU" sz="1400" dirty="0"/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7175308" y="5441959"/>
            <a:ext cx="2426262" cy="486450"/>
          </a:xfrm>
          <a:prstGeom prst="wedgeRoundRectCallout">
            <a:avLst>
              <a:gd name="adj1" fmla="val 48763"/>
              <a:gd name="adj2" fmla="val -38467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Опция с одиночным значением (аргументом)</a:t>
            </a: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919499" y="729146"/>
            <a:ext cx="3678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Обычно у каждой команды свой набор аргументов и опций, но: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они могут повторяться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могут быть глобальными</a:t>
            </a:r>
          </a:p>
        </p:txBody>
      </p:sp>
    </p:spTree>
    <p:extLst>
      <p:ext uri="{BB962C8B-B14F-4D97-AF65-F5344CB8AC3E}">
        <p14:creationId xmlns:p14="http://schemas.microsoft.com/office/powerpoint/2010/main" val="419810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команд</a:t>
            </a:r>
            <a:r>
              <a:rPr lang="en-US" dirty="0" smtClean="0"/>
              <a:t>: </a:t>
            </a:r>
            <a:r>
              <a:rPr lang="ru-RU" dirty="0" smtClean="0"/>
              <a:t>атрибуты и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3886" y="1502645"/>
            <a:ext cx="4557658" cy="51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CommandOptionType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.SingleValue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 = 1;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OnExecute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CommandLineApplication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FileInfo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.Exists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.CreationTimeUtc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CommandLineApplication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233006" y="1579589"/>
            <a:ext cx="5545108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rootCommand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RootCommand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fileArg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FileInfo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rootCommand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AddArgument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fileArg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countOption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() =&gt; 1, 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rootCommand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AddOption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countOption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rootCommand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SetHandler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.Exists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.CreationTimeUtc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exist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fileArg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countOption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rootCommand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85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(пакеты)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557"/>
              </p:ext>
            </p:extLst>
          </p:nvPr>
        </p:nvGraphicFramePr>
        <p:xfrm>
          <a:off x="629386" y="2067204"/>
          <a:ext cx="1119779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344">
                  <a:extLst>
                    <a:ext uri="{9D8B030D-6E8A-4147-A177-3AD203B41FA5}">
                      <a16:colId xmlns:a16="http://schemas.microsoft.com/office/drawing/2014/main" val="3471376865"/>
                    </a:ext>
                  </a:extLst>
                </a:gridCol>
                <a:gridCol w="1181926">
                  <a:extLst>
                    <a:ext uri="{9D8B030D-6E8A-4147-A177-3AD203B41FA5}">
                      <a16:colId xmlns:a16="http://schemas.microsoft.com/office/drawing/2014/main" val="4096390191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4109926873"/>
                    </a:ext>
                  </a:extLst>
                </a:gridCol>
                <a:gridCol w="5437577">
                  <a:extLst>
                    <a:ext uri="{9D8B030D-6E8A-4147-A177-3AD203B41FA5}">
                      <a16:colId xmlns:a16="http://schemas.microsoft.com/office/drawing/2014/main" val="112051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Атрибуты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58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CommandLineParser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Один из самых ранних и популярных</a:t>
                      </a:r>
                      <a:r>
                        <a:rPr lang="ru-RU" baseline="0" dirty="0" smtClean="0"/>
                        <a:t> пакетов в </a:t>
                      </a:r>
                      <a:r>
                        <a:rPr lang="en-US" baseline="0" dirty="0" err="1" smtClean="0"/>
                        <a:t>.Net</a:t>
                      </a:r>
                      <a:r>
                        <a:rPr lang="en-US" baseline="0" dirty="0" smtClean="0"/>
                        <a:t> Framework</a:t>
                      </a:r>
                    </a:p>
                    <a:p>
                      <a:r>
                        <a:rPr lang="ru-RU" baseline="0" dirty="0" smtClean="0"/>
                        <a:t>Есть версия под </a:t>
                      </a:r>
                      <a:r>
                        <a:rPr lang="en-US" baseline="0" dirty="0" smtClean="0"/>
                        <a:t>Core / Standard</a:t>
                      </a:r>
                      <a:r>
                        <a:rPr lang="ru-RU" baseline="0" dirty="0" smtClean="0"/>
                        <a:t>, но практически не развивается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35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McMaster.Extensions.CommandLineUtils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 smtClean="0"/>
                        <a:t>Форк</a:t>
                      </a:r>
                      <a:r>
                        <a:rPr lang="ru-RU" dirty="0" smtClean="0"/>
                        <a:t> закрытого </a:t>
                      </a:r>
                      <a:r>
                        <a:rPr lang="en-US" dirty="0" smtClean="0"/>
                        <a:t>Microsoft</a:t>
                      </a:r>
                      <a:r>
                        <a:rPr lang="ru-RU" dirty="0" smtClean="0"/>
                        <a:t>-ом пакета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="1" baseline="0" dirty="0" err="1" smtClean="0"/>
                        <a:t>Microsoft</a:t>
                      </a:r>
                      <a:r>
                        <a:rPr lang="en-US" b="1" dirty="0" err="1" smtClean="0"/>
                        <a:t>.Extensions.CommandLineUtils</a:t>
                      </a:r>
                      <a:endParaRPr lang="en-US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Активно</a:t>
                      </a:r>
                      <a:r>
                        <a:rPr lang="ru-RU" baseline="0" dirty="0" smtClean="0"/>
                        <a:t> развивается, поддерживает </a:t>
                      </a:r>
                      <a:r>
                        <a:rPr lang="en-US" baseline="0" dirty="0" smtClean="0"/>
                        <a:t>MS DI</a:t>
                      </a:r>
                      <a:r>
                        <a:rPr lang="ru-RU" baseline="0" dirty="0" smtClean="0"/>
                        <a:t>, </a:t>
                      </a:r>
                      <a:r>
                        <a:rPr lang="en-US" baseline="0" dirty="0" smtClean="0"/>
                        <a:t>MS Hosting</a:t>
                      </a:r>
                      <a:r>
                        <a:rPr lang="ru-RU" baseline="0" dirty="0" smtClean="0"/>
                        <a:t>, …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2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System.CommandLine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Находится под патронажем </a:t>
                      </a:r>
                      <a:r>
                        <a:rPr lang="en-US" dirty="0" smtClean="0"/>
                        <a:t>Microsoft</a:t>
                      </a:r>
                      <a:r>
                        <a:rPr lang="ru-RU" dirty="0" smtClean="0"/>
                        <a:t>, но в большой степени развивается сторонними </a:t>
                      </a:r>
                      <a:r>
                        <a:rPr lang="ru-RU" dirty="0" err="1" smtClean="0"/>
                        <a:t>контрибьюторами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Представлен</a:t>
                      </a:r>
                      <a:r>
                        <a:rPr lang="ru-RU" baseline="0" dirty="0" smtClean="0"/>
                        <a:t> уже несколько лет как, но всё еще в </a:t>
                      </a:r>
                      <a:r>
                        <a:rPr lang="en-US" baseline="0" dirty="0" smtClean="0"/>
                        <a:t>beta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462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25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команд </a:t>
            </a:r>
            <a:r>
              <a:rPr lang="en-US" dirty="0" smtClean="0"/>
              <a:t>/ </a:t>
            </a:r>
            <a:r>
              <a:rPr lang="ru-RU" dirty="0" smtClean="0"/>
              <a:t>подкоманд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030" y="1941276"/>
            <a:ext cx="4772460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Subcommand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OnExecute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CommandLineApplication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ShowHelp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OnExecute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OnExecute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030" y="6115007"/>
            <a:ext cx="3752950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CommandLineApplication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0" y="2413987"/>
            <a:ext cx="5707012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rootCommand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RootCommand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listCommand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SetHandler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addCommand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addCommand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SetHandler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rootCommand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rootCommand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addCommand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rootCommand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6142" y="1446650"/>
            <a:ext cx="4008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McMaster.Extensions.CommandLineUtils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542329" y="1867671"/>
            <a:ext cx="226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System.CommandLine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57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Аргументы</a:t>
            </a:r>
            <a:r>
              <a:rPr lang="en-US" dirty="0" smtClean="0"/>
              <a:t>:</a:t>
            </a:r>
            <a:r>
              <a:rPr lang="ru-RU" dirty="0" smtClean="0"/>
              <a:t> одиночные и множественные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6767" y="2047902"/>
            <a:ext cx="5109091" cy="2462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conversion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{0}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{0}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OnExecute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6767" y="4867330"/>
            <a:ext cx="5186035" cy="161582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OnExecute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67562" y="5019306"/>
            <a:ext cx="5801588" cy="161582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addCommand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addFilesArgument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FileInfo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Arity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ArgumentArity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.OneOrMore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addCommand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addFilesArgument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addCommand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SetHandler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addFilesArgument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21450" y="1943203"/>
            <a:ext cx="5647700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convertCommand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inFileArgument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FileInfo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conversion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Arity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ArgumentArity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.ExactlyOne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outFileArgument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FileInfo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Arity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ArgumentArity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.ExactlyOne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convertCommand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inFileArgument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convertCommand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outFileArgument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convertCommand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SetHandler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inFileArgument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outFileArgument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4412" y="1573871"/>
            <a:ext cx="4008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McMaster.Extensions.CommandLineUtils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708467" y="1536231"/>
            <a:ext cx="226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System.CommandLine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Опции: флаги и с аргументами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0099" y="2388628"/>
            <a:ext cx="5109091" cy="2462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"-f|--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fullPath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CommandOptionType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PrintFullPath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"-t|--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SearchTemplate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"*.*"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OnExecute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PrintFullPath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`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SearchTemplate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80599" y="2388628"/>
            <a:ext cx="6032421" cy="36471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printFullPathOption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fullPath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Arity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ArgumentArity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.Zero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printFullPathOption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AddAlias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"-f"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searchTemplateOption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"--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getDefaultValue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() =&gt;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"*.*"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Arity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ArgumentArity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.ExactlyOne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searchTemplateOption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AddAlias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"-t"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listCommand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printFullPathOption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listCommand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searchTemplateOption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listCommand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SetHandler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printFull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printFull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`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printFullPathOption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searchTemplateOption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0099" y="1656209"/>
            <a:ext cx="4008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McMaster.Extensions.CommandLineUtils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552337" y="1656209"/>
            <a:ext cx="226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System.CommandLine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Интеграция с </a:t>
            </a:r>
            <a:r>
              <a:rPr lang="en-US" dirty="0" smtClean="0"/>
              <a:t>DI </a:t>
            </a:r>
            <a:r>
              <a:rPr lang="ru-RU" dirty="0" smtClean="0"/>
              <a:t>и </a:t>
            </a:r>
            <a:r>
              <a:rPr lang="en-US" dirty="0" smtClean="0"/>
              <a:t>Hosting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0169" y="1690688"/>
            <a:ext cx="4008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McMaster.Extensions.CommandLineUtils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3948" y="2209356"/>
            <a:ext cx="5622052" cy="43396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IFileConverter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fileConverter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for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conversion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{0}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{0}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OnExecute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fileConverter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LogDebug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Convertations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Convertation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26802" y="3016251"/>
            <a:ext cx="5101076" cy="26776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CreateDefaultBuilder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UseCommandLineApplication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ConfigureServices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1F37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1F377F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IFileConverter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FileConverter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ConfigureLogging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loggingBuilder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loggingBuilder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AddConsole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loggingBuilder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SetMinimumLevel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.Debug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RunCommandLineApplicationAsync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3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Legacy: </a:t>
            </a:r>
            <a:r>
              <a:rPr lang="en-GB" dirty="0" err="1" smtClean="0"/>
              <a:t>System.Configuration</a:t>
            </a:r>
            <a:r>
              <a:rPr lang="en-GB" dirty="0" smtClean="0"/>
              <a:t> </a:t>
            </a:r>
            <a:r>
              <a:rPr lang="ru-RU" dirty="0" smtClean="0"/>
              <a:t>(</a:t>
            </a:r>
            <a:r>
              <a:rPr lang="en-US" dirty="0" err="1" smtClean="0"/>
              <a:t>.Net</a:t>
            </a:r>
            <a:r>
              <a:rPr lang="en-US" dirty="0" smtClean="0"/>
              <a:t> 2.0)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7334450" y="1825625"/>
            <a:ext cx="4019349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Единый механизм </a:t>
            </a:r>
            <a:r>
              <a:rPr lang="ru-RU" dirty="0" err="1" smtClean="0"/>
              <a:t>кофигурационных</a:t>
            </a:r>
            <a:r>
              <a:rPr lang="ru-RU" dirty="0" smtClean="0"/>
              <a:t> файлов </a:t>
            </a:r>
            <a:endParaRPr lang="en-US" dirty="0" smtClean="0"/>
          </a:p>
          <a:p>
            <a:pPr lvl="1"/>
            <a:r>
              <a:rPr lang="en-US" dirty="0" err="1" smtClean="0"/>
              <a:t>.Net</a:t>
            </a:r>
            <a:r>
              <a:rPr lang="en-US" dirty="0" smtClean="0"/>
              <a:t> Runtime </a:t>
            </a:r>
          </a:p>
          <a:p>
            <a:pPr lvl="1"/>
            <a:r>
              <a:rPr lang="ru-RU" dirty="0" smtClean="0"/>
              <a:t>приложений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Иерархический</a:t>
            </a:r>
          </a:p>
          <a:p>
            <a:pPr lvl="1"/>
            <a:r>
              <a:rPr lang="en-US" dirty="0" err="1"/>
              <a:t>machine.config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/>
              <a:t>%SYSTEMROOT%\Microsoft.NET\Framework\&lt;version&gt;\</a:t>
            </a:r>
            <a:r>
              <a:rPr lang="en-US" dirty="0" smtClean="0"/>
              <a:t>CONFIG</a:t>
            </a:r>
            <a:endParaRPr lang="ru-RU" dirty="0" smtClean="0"/>
          </a:p>
          <a:p>
            <a:pPr lvl="1"/>
            <a:r>
              <a:rPr lang="en-US" dirty="0" err="1" smtClean="0"/>
              <a:t>app.config</a:t>
            </a:r>
            <a:r>
              <a:rPr lang="en-US" dirty="0" smtClean="0"/>
              <a:t> / </a:t>
            </a:r>
            <a:r>
              <a:rPr lang="en-US" dirty="0" err="1" smtClean="0"/>
              <a:t>web.config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API</a:t>
            </a:r>
            <a:r>
              <a:rPr lang="ru-RU" dirty="0" smtClean="0"/>
              <a:t> </a:t>
            </a:r>
          </a:p>
          <a:p>
            <a:pPr lvl="1"/>
            <a:r>
              <a:rPr lang="en-GB" dirty="0" err="1"/>
              <a:t>System.Configuration</a:t>
            </a:r>
            <a:endParaRPr lang="ru-RU" dirty="0" smtClean="0"/>
          </a:p>
          <a:p>
            <a:pPr lvl="2"/>
            <a:r>
              <a:rPr lang="ru-RU" dirty="0" smtClean="0"/>
              <a:t>чтение</a:t>
            </a:r>
          </a:p>
          <a:p>
            <a:pPr lvl="2"/>
            <a:r>
              <a:rPr lang="ru-RU" dirty="0" smtClean="0"/>
              <a:t>задание собственных конфигурационных секций</a:t>
            </a:r>
          </a:p>
          <a:p>
            <a:pPr lvl="1"/>
            <a:endParaRPr lang="ru-RU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5"/>
          <a:stretch/>
        </p:blipFill>
        <p:spPr>
          <a:xfrm>
            <a:off x="452387" y="1690688"/>
            <a:ext cx="6254239" cy="467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Интеграция с </a:t>
            </a:r>
            <a:r>
              <a:rPr lang="en-US" dirty="0" smtClean="0"/>
              <a:t>DI </a:t>
            </a:r>
            <a:r>
              <a:rPr lang="ru-RU" dirty="0" smtClean="0"/>
              <a:t>и </a:t>
            </a:r>
            <a:r>
              <a:rPr lang="en-US" dirty="0" smtClean="0"/>
              <a:t>Hosting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552337" y="1656209"/>
            <a:ext cx="226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System.CommandLine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2097" y="1542921"/>
            <a:ext cx="3185487" cy="11079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ConvertCommandOptions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FileInfo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FileInfo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FileInfo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FileInfo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2097" y="2794437"/>
            <a:ext cx="5724644" cy="38164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commandLineBuilder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CommandLineBuilder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rootCommand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commandLineBuilder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UseDefaults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UseHost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CreateDefaultBuilder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ConfigureServices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1F37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solidFill>
                  <a:srgbClr val="1F377F"/>
                </a:solidFill>
                <a:latin typeface="Consolas" panose="020B0609020204030204" pitchFamily="49" charset="0"/>
              </a:rPr>
              <a:t>	</a:t>
            </a:r>
            <a:r>
              <a:rPr lang="en-US" altLang="ru-RU" sz="1100" dirty="0" smtClean="0">
                <a:solidFill>
                  <a:srgbClr val="1F377F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IFileConverter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FileConverter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serviceCollection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1F37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solidFill>
                  <a:srgbClr val="1F377F"/>
                </a:solidFill>
                <a:latin typeface="Consolas" panose="020B0609020204030204" pitchFamily="49" charset="0"/>
              </a:rPr>
              <a:t>		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ConvertCommandOptions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BindCommandLine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})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ConfigureLogging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loggingBuilder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loggingBuilder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AddConsole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loggingBuilder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SetMinimumLevel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.Debug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014150" y="3316625"/>
            <a:ext cx="4339650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convertCommand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.Handler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CommandHandler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ConvertCommandOptions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IHost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fileConverter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GetService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IFileConverter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fileConverter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.InFile.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.OutFile.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Convertation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8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Расширенный 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4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Генерация справки (общая, покомандная, …)</a:t>
            </a:r>
          </a:p>
          <a:p>
            <a:r>
              <a:rPr lang="ru-RU" dirty="0" err="1" smtClean="0"/>
              <a:t>Валидация</a:t>
            </a:r>
            <a:r>
              <a:rPr lang="ru-RU" dirty="0" smtClean="0"/>
              <a:t> аргументов команд и опций</a:t>
            </a:r>
          </a:p>
          <a:p>
            <a:r>
              <a:rPr lang="ru-RU" dirty="0" smtClean="0"/>
              <a:t>Работа с консолью (абстрагирование + форматирование)</a:t>
            </a:r>
          </a:p>
          <a:p>
            <a:r>
              <a:rPr lang="ru-RU" dirty="0" smtClean="0"/>
              <a:t>…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497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Конфигурации </a:t>
            </a:r>
            <a:r>
              <a:rPr lang="en-US" dirty="0" err="1" smtClean="0"/>
              <a:t>Microsoft.Extensions.Configuration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Множество источников</a:t>
            </a:r>
          </a:p>
          <a:p>
            <a:pPr lvl="1"/>
            <a:r>
              <a:rPr lang="ru-RU" dirty="0" smtClean="0"/>
              <a:t>Типизированное чтение</a:t>
            </a:r>
          </a:p>
          <a:p>
            <a:pPr lvl="1"/>
            <a:r>
              <a:rPr lang="ru-RU" dirty="0" err="1" smtClean="0"/>
              <a:t>Автообновление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Опции – механизм настройки сервисов в </a:t>
            </a:r>
            <a:r>
              <a:rPr lang="en-US" dirty="0" smtClean="0"/>
              <a:t>DI</a:t>
            </a:r>
          </a:p>
          <a:p>
            <a:pPr lvl="1"/>
            <a:r>
              <a:rPr lang="ru-RU" dirty="0" smtClean="0"/>
              <a:t>Может работать отдельно или в связки с конфигурациями</a:t>
            </a:r>
          </a:p>
          <a:p>
            <a:pPr lvl="1"/>
            <a:endParaRPr lang="ru-RU" dirty="0"/>
          </a:p>
          <a:p>
            <a:r>
              <a:rPr lang="ru-RU" dirty="0" smtClean="0"/>
              <a:t>Командная строка </a:t>
            </a:r>
          </a:p>
          <a:p>
            <a:pPr lvl="1"/>
            <a:r>
              <a:rPr lang="ru-RU" dirty="0" smtClean="0"/>
              <a:t>Множество решений:</a:t>
            </a:r>
          </a:p>
          <a:p>
            <a:pPr lvl="2"/>
            <a:r>
              <a:rPr lang="ru-RU" dirty="0" smtClean="0"/>
              <a:t>Атрибуты и </a:t>
            </a:r>
            <a:r>
              <a:rPr lang="en-US" dirty="0" smtClean="0"/>
              <a:t>Builder (Fluent) API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секции</a:t>
            </a:r>
            <a:endParaRPr lang="ru-RU" dirty="0"/>
          </a:p>
        </p:txBody>
      </p:sp>
      <p:sp>
        <p:nvSpPr>
          <p:cNvPr id="6" name="Rectangle 2"/>
          <p:cNvSpPr/>
          <p:nvPr/>
        </p:nvSpPr>
        <p:spPr>
          <a:xfrm>
            <a:off x="259029" y="1690688"/>
            <a:ext cx="4470174" cy="297004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configuration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&lt;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configSections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&lt;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section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ru-RU" sz="11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100" kern="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100" kern="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simpleSection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Sample.SimpleConfigurationSection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Sample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&lt;/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configSections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&lt;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simpleSection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appName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 App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&lt;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workTime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10:10:45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duration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0:0:3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/&gt;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&lt;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files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&lt;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a.txt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/&gt;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&lt;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aaa.txt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12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/&gt;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&lt;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b.txt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/&gt;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&lt;/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files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&lt;/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simpleSection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configuration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ru-RU" sz="11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Rounded Rectangular Callout 4"/>
          <p:cNvSpPr/>
          <p:nvPr/>
        </p:nvSpPr>
        <p:spPr>
          <a:xfrm>
            <a:off x="2716631" y="1929002"/>
            <a:ext cx="910816" cy="380852"/>
          </a:xfrm>
          <a:prstGeom prst="wedgeRoundRectCallout">
            <a:avLst>
              <a:gd name="adj1" fmla="val -182859"/>
              <a:gd name="adj2" fmla="val 57503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Section definition</a:t>
            </a: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ounded Rectangular Callout 5"/>
          <p:cNvSpPr/>
          <p:nvPr/>
        </p:nvSpPr>
        <p:spPr>
          <a:xfrm>
            <a:off x="4187982" y="2805900"/>
            <a:ext cx="910816" cy="380852"/>
          </a:xfrm>
          <a:prstGeom prst="wedgeRoundRectCallout">
            <a:avLst>
              <a:gd name="adj1" fmla="val -170014"/>
              <a:gd name="adj2" fmla="val 36874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Section</a:t>
            </a: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ounded Rectangular Callout 6"/>
          <p:cNvSpPr/>
          <p:nvPr/>
        </p:nvSpPr>
        <p:spPr>
          <a:xfrm>
            <a:off x="4541433" y="3227903"/>
            <a:ext cx="910816" cy="380852"/>
          </a:xfrm>
          <a:prstGeom prst="wedgeRoundRectCallout">
            <a:avLst>
              <a:gd name="adj1" fmla="val -82387"/>
              <a:gd name="adj2" fmla="val -1233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Element</a:t>
            </a: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Rounded Rectangular Callout 7"/>
          <p:cNvSpPr/>
          <p:nvPr/>
        </p:nvSpPr>
        <p:spPr>
          <a:xfrm>
            <a:off x="4458593" y="3729452"/>
            <a:ext cx="910816" cy="380852"/>
          </a:xfrm>
          <a:prstGeom prst="wedgeRoundRectCallout">
            <a:avLst>
              <a:gd name="adj1" fmla="val -139561"/>
              <a:gd name="adj2" fmla="val -121569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Property</a:t>
            </a: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Rounded Rectangular Callout 8"/>
          <p:cNvSpPr/>
          <p:nvPr/>
        </p:nvSpPr>
        <p:spPr>
          <a:xfrm>
            <a:off x="3384844" y="4246373"/>
            <a:ext cx="910816" cy="380852"/>
          </a:xfrm>
          <a:prstGeom prst="wedgeRoundRectCallout">
            <a:avLst>
              <a:gd name="adj1" fmla="val -105919"/>
              <a:gd name="adj2" fmla="val -136224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Collection</a:t>
            </a: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Rounded Rectangular Callout 9"/>
          <p:cNvSpPr/>
          <p:nvPr/>
        </p:nvSpPr>
        <p:spPr>
          <a:xfrm>
            <a:off x="2389456" y="4615395"/>
            <a:ext cx="910816" cy="380852"/>
          </a:xfrm>
          <a:prstGeom prst="wedgeRoundRectCallout">
            <a:avLst>
              <a:gd name="adj1" fmla="val -98853"/>
              <a:gd name="adj2" fmla="val -171769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Key property</a:t>
            </a: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4" name="Rectangle 2"/>
          <p:cNvSpPr/>
          <p:nvPr/>
        </p:nvSpPr>
        <p:spPr>
          <a:xfrm>
            <a:off x="5535517" y="118552"/>
            <a:ext cx="4293204" cy="286232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SimpleConfigurationSection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: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ConfigurationSection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B91A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ConfigurationProperty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appName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ApplicationName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appName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ConfigurationProperty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workTime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WorkTimeElement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WorkTime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WorkTimeElement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workTime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ConfigurationProperty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"files"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FileElementCollection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Files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FileElementCollection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"files"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9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6" name="Rectangle 2"/>
          <p:cNvSpPr/>
          <p:nvPr/>
        </p:nvSpPr>
        <p:spPr>
          <a:xfrm>
            <a:off x="8322325" y="1744617"/>
            <a:ext cx="3605366" cy="20313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WorkTimeElement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: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ConfigurationElement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B91A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ConfigurationProperty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"start"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DateTime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StartTime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DateTime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"start"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ConfigurationProperty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"duration"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TimeSpan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Duration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TimeSpan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"duration"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9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8" name="Rectangle 3"/>
          <p:cNvSpPr/>
          <p:nvPr/>
        </p:nvSpPr>
        <p:spPr>
          <a:xfrm>
            <a:off x="4187982" y="4923960"/>
            <a:ext cx="4881308" cy="175432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FileElementCollection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: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ConfigurationElementCollection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B91A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protected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override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ConfigurationElement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CreateNewElement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FileElement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protected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override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GetElementKey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ConfigurationElement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element)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((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FileElement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)element).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FileName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9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7" name="Rectangle 2"/>
          <p:cNvSpPr/>
          <p:nvPr/>
        </p:nvSpPr>
        <p:spPr>
          <a:xfrm>
            <a:off x="8574682" y="3908298"/>
            <a:ext cx="3434951" cy="20313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FileElement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: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ConfigurationElement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2B91A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ConfigurationProperty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"name"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IsKey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FileName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"name"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ConfigurationProperty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"size"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FileSize</a:t>
            </a: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 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base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"size"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Единственный вариант </a:t>
            </a:r>
            <a:r>
              <a:rPr lang="ru-RU" dirty="0" err="1" smtClean="0"/>
              <a:t>конфигов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только </a:t>
            </a:r>
            <a:r>
              <a:rPr lang="en-US" dirty="0" smtClean="0"/>
              <a:t>XML</a:t>
            </a:r>
          </a:p>
          <a:p>
            <a:pPr lvl="1"/>
            <a:r>
              <a:rPr lang="ru-RU" dirty="0" smtClean="0"/>
              <a:t>только схема: </a:t>
            </a:r>
            <a:r>
              <a:rPr lang="en-US" dirty="0" err="1"/>
              <a:t>machine.config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app.config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 smtClean="0"/>
              <a:t>web.config</a:t>
            </a:r>
            <a:endParaRPr lang="ru-RU" dirty="0" smtClean="0"/>
          </a:p>
          <a:p>
            <a:pPr lvl="1"/>
            <a:r>
              <a:rPr lang="ru-RU" dirty="0" smtClean="0"/>
              <a:t>другие источники: база, </a:t>
            </a:r>
            <a:r>
              <a:rPr lang="en-US" dirty="0" smtClean="0"/>
              <a:t>.</a:t>
            </a:r>
            <a:r>
              <a:rPr lang="en-US" dirty="0" err="1" smtClean="0"/>
              <a:t>json</a:t>
            </a:r>
            <a:r>
              <a:rPr lang="ru-RU" dirty="0" smtClean="0"/>
              <a:t>, переменные среды, … - не добавить</a:t>
            </a:r>
            <a:endParaRPr lang="en-US" dirty="0"/>
          </a:p>
          <a:p>
            <a:r>
              <a:rPr lang="ru-RU" dirty="0" smtClean="0"/>
              <a:t>Привязка к коду (класс и сборка для чтения секции указываются в самом </a:t>
            </a:r>
            <a:r>
              <a:rPr lang="ru-RU" dirty="0" err="1" smtClean="0"/>
              <a:t>конфиге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хрупкое решение (если пользователь ошибся, приложение может вообще не стартовать)</a:t>
            </a:r>
            <a:endParaRPr lang="en-US" dirty="0" smtClean="0"/>
          </a:p>
          <a:p>
            <a:r>
              <a:rPr lang="ru-RU" dirty="0" smtClean="0"/>
              <a:t>Сложный </a:t>
            </a:r>
            <a:r>
              <a:rPr lang="en-US" dirty="0" smtClean="0"/>
              <a:t>API </a:t>
            </a:r>
            <a:r>
              <a:rPr lang="ru-RU" dirty="0" smtClean="0"/>
              <a:t>для описания структуры </a:t>
            </a:r>
            <a:r>
              <a:rPr lang="ru-RU" smtClean="0"/>
              <a:t>конфигов</a:t>
            </a:r>
            <a:endParaRPr lang="ru-RU" dirty="0" smtClean="0"/>
          </a:p>
          <a:p>
            <a:r>
              <a:rPr lang="ru-RU" dirty="0" smtClean="0"/>
              <a:t>Компоненты (например, логгер) сами читают </a:t>
            </a:r>
            <a:r>
              <a:rPr lang="ru-RU" dirty="0" err="1" smtClean="0"/>
              <a:t>конфиги</a:t>
            </a:r>
            <a:endParaRPr lang="ru-RU" dirty="0" smtClean="0"/>
          </a:p>
          <a:p>
            <a:pPr lvl="1"/>
            <a:r>
              <a:rPr lang="ru-RU" dirty="0" smtClean="0"/>
              <a:t>из кода (динамически, по условию) не настроить</a:t>
            </a:r>
          </a:p>
          <a:p>
            <a:pPr lvl="1"/>
            <a:r>
              <a:rPr lang="ru-RU" dirty="0" smtClean="0"/>
              <a:t>другой источник не указать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00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Конфигурации</a:t>
            </a:r>
            <a:endParaRPr lang="ru-RU" sz="54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Microsoft.Extensions.Configuration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моменты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конфигурации на </a:t>
            </a:r>
          </a:p>
          <a:p>
            <a:pPr lvl="1"/>
            <a:r>
              <a:rPr lang="en-US" dirty="0" smtClean="0"/>
              <a:t>runtime </a:t>
            </a:r>
            <a:r>
              <a:rPr lang="en-US" dirty="0"/>
              <a:t>(</a:t>
            </a:r>
            <a:r>
              <a:rPr lang="en-US" dirty="0" err="1" smtClean="0"/>
              <a:t>runtimeconfig.json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и приложения (например, </a:t>
            </a:r>
            <a:r>
              <a:rPr lang="en-US" dirty="0" err="1" smtClean="0"/>
              <a:t>appsettings.json</a:t>
            </a:r>
            <a:r>
              <a:rPr lang="ru-RU" dirty="0" smtClean="0"/>
              <a:t>)</a:t>
            </a:r>
          </a:p>
          <a:p>
            <a:r>
              <a:rPr lang="ru-RU" dirty="0" smtClean="0"/>
              <a:t>Множество источников</a:t>
            </a:r>
          </a:p>
          <a:p>
            <a:pPr lvl="1"/>
            <a:r>
              <a:rPr lang="ru-RU" dirty="0" smtClean="0"/>
              <a:t>встроенная поддержка (файлы, командная строка, переменные среды, …)</a:t>
            </a:r>
          </a:p>
          <a:p>
            <a:pPr lvl="1"/>
            <a:r>
              <a:rPr lang="ru-RU" dirty="0" smtClean="0"/>
              <a:t>собственные источники (специфичные для приложения)</a:t>
            </a:r>
          </a:p>
          <a:p>
            <a:r>
              <a:rPr lang="en-US" dirty="0" smtClean="0"/>
              <a:t>Hot reload</a:t>
            </a:r>
          </a:p>
          <a:p>
            <a:r>
              <a:rPr lang="ru-RU" dirty="0" smtClean="0"/>
              <a:t>Упрощенное </a:t>
            </a:r>
            <a:r>
              <a:rPr lang="en-US" dirty="0" smtClean="0"/>
              <a:t>API</a:t>
            </a:r>
            <a:endParaRPr lang="ru-RU" dirty="0" smtClean="0"/>
          </a:p>
          <a:p>
            <a:endParaRPr lang="ru-RU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215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4711" y="3064826"/>
            <a:ext cx="2226892" cy="12926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SecretKey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SecretKey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TransientFaultHandlingOptions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Enabled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Enabled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AutoRetryDelay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00:00:07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AutoRetryDelay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TransientFaultHandlingOptions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&lt;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Information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    &lt;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6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65212" y="1672752"/>
            <a:ext cx="1685077" cy="12926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SecretKey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TransientFaultHandlingOptions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Enabled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AutoRetryDelay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"00:00:07"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Information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38010" y="4690700"/>
            <a:ext cx="1539479" cy="2000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700" dirty="0">
                <a:latin typeface="Consolas" panose="020B0609020204030204" pitchFamily="49" charset="0"/>
              </a:rPr>
              <a:t> --</a:t>
            </a:r>
            <a:r>
              <a:rPr lang="en-US" sz="700" dirty="0" err="1">
                <a:latin typeface="Consolas" panose="020B0609020204030204" pitchFamily="49" charset="0"/>
              </a:rPr>
              <a:t>SecretKey</a:t>
            </a:r>
            <a:r>
              <a:rPr lang="en-US" sz="700" dirty="0">
                <a:latin typeface="Consolas" panose="020B0609020204030204" pitchFamily="49" charset="0"/>
              </a:rPr>
              <a:t> "Secret </a:t>
            </a:r>
            <a:r>
              <a:rPr lang="en-US" sz="700" dirty="0" smtClean="0">
                <a:latin typeface="Consolas" panose="020B0609020204030204" pitchFamily="49" charset="0"/>
              </a:rPr>
              <a:t>key"</a:t>
            </a:r>
            <a:endParaRPr lang="ru-RU" sz="700" dirty="0">
              <a:latin typeface="Consolas" panose="020B0609020204030204" pitchFamily="49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0" y="5174280"/>
            <a:ext cx="1530477" cy="144875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работы: провайдеры и конфигурация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09607" y="3785683"/>
            <a:ext cx="1478942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ConfigurationBuilder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051782" y="3785682"/>
            <a:ext cx="1558455" cy="787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170706" y="1895347"/>
            <a:ext cx="1534602" cy="747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provider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221155" y="3317566"/>
            <a:ext cx="1534602" cy="747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 provider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170706" y="4365352"/>
            <a:ext cx="1534602" cy="747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line provider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170706" y="5309570"/>
            <a:ext cx="1534602" cy="747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 variables provider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623931" y="589865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ru-RU" sz="3600" dirty="0"/>
          </a:p>
        </p:txBody>
      </p:sp>
      <p:cxnSp>
        <p:nvCxnSpPr>
          <p:cNvPr id="17" name="Прямая со стрелкой 16"/>
          <p:cNvCxnSpPr>
            <a:stCxn id="7" idx="3"/>
            <a:endCxn id="3" idx="1"/>
          </p:cNvCxnSpPr>
          <p:nvPr/>
        </p:nvCxnSpPr>
        <p:spPr>
          <a:xfrm>
            <a:off x="3705308" y="2269059"/>
            <a:ext cx="604299" cy="1910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3"/>
            <a:endCxn id="3" idx="1"/>
          </p:cNvCxnSpPr>
          <p:nvPr/>
        </p:nvCxnSpPr>
        <p:spPr>
          <a:xfrm>
            <a:off x="3755757" y="3691278"/>
            <a:ext cx="553850" cy="487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3"/>
            <a:endCxn id="3" idx="1"/>
          </p:cNvCxnSpPr>
          <p:nvPr/>
        </p:nvCxnSpPr>
        <p:spPr>
          <a:xfrm flipV="1">
            <a:off x="3705308" y="4179273"/>
            <a:ext cx="604299" cy="559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3"/>
            <a:endCxn id="3" idx="1"/>
          </p:cNvCxnSpPr>
          <p:nvPr/>
        </p:nvCxnSpPr>
        <p:spPr>
          <a:xfrm flipV="1">
            <a:off x="3705308" y="4179273"/>
            <a:ext cx="604299" cy="1504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" idx="3"/>
            <a:endCxn id="5" idx="1"/>
          </p:cNvCxnSpPr>
          <p:nvPr/>
        </p:nvCxnSpPr>
        <p:spPr>
          <a:xfrm flipV="1">
            <a:off x="5788549" y="4179272"/>
            <a:ext cx="26323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82029" y="1534774"/>
            <a:ext cx="3647152" cy="11079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secretKey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SecretKey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100" dirty="0" err="1">
                <a:solidFill>
                  <a:srgbClr val="74531F"/>
                </a:solidFill>
                <a:latin typeface="Consolas" panose="020B0609020204030204" pitchFamily="49" charset="0"/>
              </a:rPr>
              <a:t>GetSection</a:t>
            </a:r>
            <a:r>
              <a:rPr lang="ru-RU" alt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Logging:LogLevel:Default</a:t>
            </a:r>
            <a:r>
              <a:rPr lang="ru-RU" altLang="ru-RU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ru-RU" sz="11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alt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8382029" y="3139058"/>
            <a:ext cx="3724096" cy="9387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MSLogLevel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MSLogLevel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8382029" y="4244280"/>
            <a:ext cx="3031599" cy="76944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logLevels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configuration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Logging:LogLevel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&gt;()!;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defaultLevel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logLevels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.Default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Стрелка вправо 40"/>
          <p:cNvSpPr/>
          <p:nvPr/>
        </p:nvSpPr>
        <p:spPr>
          <a:xfrm rot="18158134">
            <a:off x="7421086" y="25474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>
            <a:off x="7771374" y="3935275"/>
            <a:ext cx="57249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низ 42"/>
          <p:cNvSpPr/>
          <p:nvPr/>
        </p:nvSpPr>
        <p:spPr>
          <a:xfrm rot="19079912">
            <a:off x="7535415" y="486596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8223875" y="5472217"/>
            <a:ext cx="3813826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MyService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IOptions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logLevels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defaultLevel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logLevels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.Value.Default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6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4" grpId="0" animBg="1"/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/>
      <p:bldP spid="2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2899</TotalTime>
  <Words>7113</Words>
  <Application>Microsoft Office PowerPoint</Application>
  <PresentationFormat>Широкоэкранный</PresentationFormat>
  <Paragraphs>429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Trebuchet MS</vt:lpstr>
      <vt:lpstr>Тема Office</vt:lpstr>
      <vt:lpstr>Конфигурации, опции и командная строка</vt:lpstr>
      <vt:lpstr>Agenda</vt:lpstr>
      <vt:lpstr>Legacy конфигурации </vt:lpstr>
      <vt:lpstr>Legacy: System.Configuration (.Net 2.0)</vt:lpstr>
      <vt:lpstr>Пример секции</vt:lpstr>
      <vt:lpstr>Недостатки</vt:lpstr>
      <vt:lpstr>Конфигурации</vt:lpstr>
      <vt:lpstr>Общие моменты</vt:lpstr>
      <vt:lpstr>Схема работы: провайдеры и конфигурация</vt:lpstr>
      <vt:lpstr>Пример кода</vt:lpstr>
      <vt:lpstr>Источники конфигурации</vt:lpstr>
      <vt:lpstr>Структура конфигурации</vt:lpstr>
      <vt:lpstr>Навигация</vt:lpstr>
      <vt:lpstr>Configuration building API</vt:lpstr>
      <vt:lpstr>Стандартные провайдеры</vt:lpstr>
      <vt:lpstr>Примеры</vt:lpstr>
      <vt:lpstr>Собственные провайдеры</vt:lpstr>
      <vt:lpstr>Пример</vt:lpstr>
      <vt:lpstr>Типизированное чтение настроек</vt:lpstr>
      <vt:lpstr>Опции и DI</vt:lpstr>
      <vt:lpstr>Настройка сервисов в DI. Задача…</vt:lpstr>
      <vt:lpstr>Поищем варианты…</vt:lpstr>
      <vt:lpstr>Options паттерн</vt:lpstr>
      <vt:lpstr>ЖЦ опций</vt:lpstr>
      <vt:lpstr>Именованные опции</vt:lpstr>
      <vt:lpstr>Множественная настройка</vt:lpstr>
      <vt:lpstr>Полный процесс настройки Options</vt:lpstr>
      <vt:lpstr>OptionsBuilder </vt:lpstr>
      <vt:lpstr>Валидации на основе DataAnnatation</vt:lpstr>
      <vt:lpstr>Опции и конфигурации</vt:lpstr>
      <vt:lpstr>Командная строка</vt:lpstr>
      <vt:lpstr>Термины</vt:lpstr>
      <vt:lpstr>Описание команд: атрибуты и API</vt:lpstr>
      <vt:lpstr>Простые приложения</vt:lpstr>
      <vt:lpstr>Библиотеки (пакеты)</vt:lpstr>
      <vt:lpstr>Задание команд / подкоманд</vt:lpstr>
      <vt:lpstr>Аргументы: одиночные и множественные</vt:lpstr>
      <vt:lpstr>Опции: флаги и с аргументами</vt:lpstr>
      <vt:lpstr>Интеграция с DI и Hosting</vt:lpstr>
      <vt:lpstr>Интеграция с DI и Hosting</vt:lpstr>
      <vt:lpstr>Расширенный пример</vt:lpstr>
      <vt:lpstr>Прочие возможности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Романов</dc:creator>
  <cp:lastModifiedBy>Михаил Романов</cp:lastModifiedBy>
  <cp:revision>99</cp:revision>
  <dcterms:created xsi:type="dcterms:W3CDTF">2024-09-25T13:42:26Z</dcterms:created>
  <dcterms:modified xsi:type="dcterms:W3CDTF">2024-11-19T08:47:47Z</dcterms:modified>
</cp:coreProperties>
</file>