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3.jpg" ContentType="image/gif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95" r:id="rId6"/>
    <p:sldId id="296" r:id="rId7"/>
    <p:sldId id="299" r:id="rId8"/>
    <p:sldId id="260" r:id="rId9"/>
    <p:sldId id="30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87" r:id="rId21"/>
    <p:sldId id="273" r:id="rId22"/>
    <p:sldId id="274" r:id="rId23"/>
    <p:sldId id="276" r:id="rId24"/>
    <p:sldId id="275" r:id="rId25"/>
    <p:sldId id="297" r:id="rId26"/>
    <p:sldId id="298" r:id="rId27"/>
    <p:sldId id="277" r:id="rId28"/>
    <p:sldId id="278" r:id="rId29"/>
    <p:sldId id="288" r:id="rId30"/>
    <p:sldId id="289" r:id="rId31"/>
    <p:sldId id="279" r:id="rId32"/>
    <p:sldId id="290" r:id="rId33"/>
    <p:sldId id="285" r:id="rId34"/>
    <p:sldId id="291" r:id="rId35"/>
    <p:sldId id="286" r:id="rId36"/>
    <p:sldId id="292" r:id="rId37"/>
    <p:sldId id="293" r:id="rId38"/>
    <p:sldId id="294" r:id="rId39"/>
    <p:sldId id="28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E4DEB71-80F6-4F3E-A83C-146EFAC5A5F5}">
          <p14:sldIdLst>
            <p14:sldId id="256"/>
            <p14:sldId id="257"/>
          </p14:sldIdLst>
        </p14:section>
        <p14:section name="Что такое .NET?" id="{E3A39870-7857-4761-A6BF-ECB9173306B1}">
          <p14:sldIdLst>
            <p14:sldId id="258"/>
            <p14:sldId id="259"/>
            <p14:sldId id="295"/>
            <p14:sldId id="296"/>
            <p14:sldId id="299"/>
            <p14:sldId id="260"/>
            <p14:sldId id="300"/>
          </p14:sldIdLst>
        </p14:section>
        <p14:section name="Runtime" id="{A0B895C7-FE1E-44D1-AD0B-A74FDDC9FED1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87"/>
          </p14:sldIdLst>
        </p14:section>
        <p14:section name="Libraries and applications" id="{8F5068F7-2D5D-499E-9D8E-B2186FB9AA18}">
          <p14:sldIdLst>
            <p14:sldId id="273"/>
            <p14:sldId id="274"/>
            <p14:sldId id="276"/>
            <p14:sldId id="275"/>
            <p14:sldId id="297"/>
            <p14:sldId id="298"/>
          </p14:sldIdLst>
        </p14:section>
        <p14:section name="Languages" id="{387538FD-C24A-4A1A-8F8E-014EC253BEED}">
          <p14:sldIdLst>
            <p14:sldId id="277"/>
            <p14:sldId id="278"/>
            <p14:sldId id="288"/>
            <p14:sldId id="289"/>
            <p14:sldId id="279"/>
            <p14:sldId id="290"/>
          </p14:sldIdLst>
        </p14:section>
        <p14:section name="Tools" id="{8F83A798-1C47-4BCF-A2E5-A1D86B330BDF}">
          <p14:sldIdLst>
            <p14:sldId id="285"/>
            <p14:sldId id="291"/>
            <p14:sldId id="286"/>
            <p14:sldId id="292"/>
            <p14:sldId id="293"/>
            <p14:sldId id="294"/>
          </p14:sldIdLst>
        </p14:section>
        <p14:section name="Summary" id="{75C60DEB-6ADE-48FA-B1D8-A5EB37CB9050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90" autoAdjust="0"/>
  </p:normalViewPr>
  <p:slideViewPr>
    <p:cSldViewPr snapToGrid="0">
      <p:cViewPr varScale="1">
        <p:scale>
          <a:sx n="109" d="100"/>
          <a:sy n="109" d="100"/>
        </p:scale>
        <p:origin x="35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A8C62-5ACB-4BED-8740-D1AA4043B23E}" type="doc">
      <dgm:prSet loTypeId="urn:microsoft.com/office/officeart/2005/8/layout/architecture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488A32-3A25-4B78-8BB7-D5B5EE56F462}">
      <dgm:prSet phldrT="[Text]"/>
      <dgm:spPr>
        <a:xfrm>
          <a:off x="5887" y="3698286"/>
          <a:ext cx="8189124" cy="1245740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C0288D-E2A5-4B45-9396-E1BA730D5234}" type="parTrans" cxnId="{1CF07D0E-9F88-4C3E-BB26-A39E0B13ECCA}">
      <dgm:prSet/>
      <dgm:spPr/>
      <dgm:t>
        <a:bodyPr/>
        <a:lstStyle/>
        <a:p>
          <a:endParaRPr lang="en-US"/>
        </a:p>
      </dgm:t>
    </dgm:pt>
    <dgm:pt modelId="{6A010209-A27F-4764-B027-4E7D105A85FB}" type="sibTrans" cxnId="{1CF07D0E-9F88-4C3E-BB26-A39E0B13ECCA}">
      <dgm:prSet/>
      <dgm:spPr/>
      <dgm:t>
        <a:bodyPr/>
        <a:lstStyle/>
        <a:p>
          <a:endParaRPr lang="en-US"/>
        </a:p>
      </dgm:t>
    </dgm:pt>
    <dgm:pt modelId="{356D77CF-31D7-4566-A002-D7CD5DBCF2D5}">
      <dgm:prSet phldrT="[Text]"/>
      <dgm:spPr>
        <a:xfrm>
          <a:off x="13880" y="2233814"/>
          <a:ext cx="8173137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01CE6B3-45C5-4B5B-AE5F-71A648802CED}" type="parTrans" cxnId="{F9239B4C-2243-45E9-A78C-3816A59480DA}">
      <dgm:prSet/>
      <dgm:spPr/>
      <dgm:t>
        <a:bodyPr/>
        <a:lstStyle/>
        <a:p>
          <a:endParaRPr lang="en-US"/>
        </a:p>
      </dgm:t>
    </dgm:pt>
    <dgm:pt modelId="{FE9841BF-24EF-40FC-B423-0D064FFC01C6}" type="sibTrans" cxnId="{F9239B4C-2243-45E9-A78C-3816A59480DA}">
      <dgm:prSet/>
      <dgm:spPr/>
      <dgm:t>
        <a:bodyPr/>
        <a:lstStyle/>
        <a:p>
          <a:endParaRPr lang="en-US"/>
        </a:p>
      </dgm:t>
    </dgm:pt>
    <dgm:pt modelId="{48D08374-9A48-43A4-A0E5-B0B884515C91}">
      <dgm:prSet phldrT="[Text]"/>
      <dgm:spPr>
        <a:xfrm>
          <a:off x="8342229" y="1055"/>
          <a:ext cx="1454964" cy="494297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83F74A3-230B-4A06-8C90-85CCF468493A}" type="parTrans" cxnId="{315B3642-383C-4476-B6E5-6E488173A00E}">
      <dgm:prSet/>
      <dgm:spPr/>
      <dgm:t>
        <a:bodyPr/>
        <a:lstStyle/>
        <a:p>
          <a:endParaRPr lang="en-US"/>
        </a:p>
      </dgm:t>
    </dgm:pt>
    <dgm:pt modelId="{37D02A78-D70B-4B1B-9DA0-5ED542AD6F67}" type="sibTrans" cxnId="{315B3642-383C-4476-B6E5-6E488173A00E}">
      <dgm:prSet/>
      <dgm:spPr/>
      <dgm:t>
        <a:bodyPr/>
        <a:lstStyle/>
        <a:p>
          <a:endParaRPr lang="en-US"/>
        </a:p>
      </dgm:t>
    </dgm:pt>
    <dgm:pt modelId="{4B04DA14-F626-4116-91F2-064DB8E08B2E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F490F616-8408-4F76-B44C-F4A2AE7963BE}" type="parTrans" cxnId="{9ABD779C-C4CD-414F-B061-83B58014C0E7}">
      <dgm:prSet/>
      <dgm:spPr/>
      <dgm:t>
        <a:bodyPr/>
        <a:lstStyle/>
        <a:p>
          <a:endParaRPr lang="ru-RU"/>
        </a:p>
      </dgm:t>
    </dgm:pt>
    <dgm:pt modelId="{2C9E15DA-E58C-4D4C-BB26-B69BB4CB491F}" type="sibTrans" cxnId="{9ABD779C-C4CD-414F-B061-83B58014C0E7}">
      <dgm:prSet/>
      <dgm:spPr/>
      <dgm:t>
        <a:bodyPr/>
        <a:lstStyle/>
        <a:p>
          <a:endParaRPr lang="ru-RU"/>
        </a:p>
      </dgm:t>
    </dgm:pt>
    <dgm:pt modelId="{E09D2BE6-243B-45F1-857A-8C44B0391F15}">
      <dgm:prSet phldrT="[Text]"/>
      <dgm:spPr>
        <a:xfrm>
          <a:off x="8342229" y="1055"/>
          <a:ext cx="1454964" cy="4942971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C02A41-597D-4EFC-89D3-A8D46475F284}" type="parTrans" cxnId="{72F4C221-C135-4197-9C36-46AE70485E4F}">
      <dgm:prSet/>
      <dgm:spPr/>
      <dgm:t>
        <a:bodyPr/>
        <a:lstStyle/>
        <a:p>
          <a:endParaRPr lang="ru-RU"/>
        </a:p>
      </dgm:t>
    </dgm:pt>
    <dgm:pt modelId="{B75751FC-735C-4076-A2DF-6349B66F1084}" type="sibTrans" cxnId="{72F4C221-C135-4197-9C36-46AE70485E4F}">
      <dgm:prSet/>
      <dgm:spPr/>
      <dgm:t>
        <a:bodyPr/>
        <a:lstStyle/>
        <a:p>
          <a:endParaRPr lang="ru-RU"/>
        </a:p>
      </dgm:t>
    </dgm:pt>
    <dgm:pt modelId="{8649D34F-69D4-475D-8F8E-AA6F20BA575F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7B74F06-1A50-4354-8E56-CBD88AD84944}" type="parTrans" cxnId="{C8F0CEF0-0D28-417A-85AF-CAD43DD85A9B}">
      <dgm:prSet/>
      <dgm:spPr/>
      <dgm:t>
        <a:bodyPr/>
        <a:lstStyle/>
        <a:p>
          <a:endParaRPr lang="ru-RU"/>
        </a:p>
      </dgm:t>
    </dgm:pt>
    <dgm:pt modelId="{7031A8C1-78E1-42F7-88AC-6AE63A22988E}" type="sibTrans" cxnId="{C8F0CEF0-0D28-417A-85AF-CAD43DD85A9B}">
      <dgm:prSet/>
      <dgm:spPr/>
      <dgm:t>
        <a:bodyPr/>
        <a:lstStyle/>
        <a:p>
          <a:endParaRPr lang="ru-RU"/>
        </a:p>
      </dgm:t>
    </dgm:pt>
    <dgm:pt modelId="{CF777ADB-D215-4328-ACE8-CBA0B4C7281A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E4529A-2075-410E-8C89-B395A3569936}" type="parTrans" cxnId="{3A2B6695-1AEA-40AD-A790-DC2501E6CF4B}">
      <dgm:prSet/>
      <dgm:spPr/>
      <dgm:t>
        <a:bodyPr/>
        <a:lstStyle/>
        <a:p>
          <a:endParaRPr lang="ru-RU"/>
        </a:p>
      </dgm:t>
    </dgm:pt>
    <dgm:pt modelId="{117C581A-86F9-4A3E-9908-9A8011C62346}" type="sibTrans" cxnId="{3A2B6695-1AEA-40AD-A790-DC2501E6CF4B}">
      <dgm:prSet/>
      <dgm:spPr/>
      <dgm:t>
        <a:bodyPr/>
        <a:lstStyle/>
        <a:p>
          <a:endParaRPr lang="ru-RU"/>
        </a:p>
      </dgm:t>
    </dgm:pt>
    <dgm:pt modelId="{74EBBB72-27F8-4C08-A7CA-DD669D255537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B164B689-C65B-420A-9F01-BED714214B24}" type="parTrans" cxnId="{5EC74A7F-787D-4DD0-B2EC-810215E374C2}">
      <dgm:prSet/>
      <dgm:spPr/>
      <dgm:t>
        <a:bodyPr/>
        <a:lstStyle/>
        <a:p>
          <a:endParaRPr lang="ru-RU"/>
        </a:p>
      </dgm:t>
    </dgm:pt>
    <dgm:pt modelId="{8BE60150-3497-41AD-9788-ACCA4D3706E7}" type="sibTrans" cxnId="{5EC74A7F-787D-4DD0-B2EC-810215E374C2}">
      <dgm:prSet/>
      <dgm:spPr/>
      <dgm:t>
        <a:bodyPr/>
        <a:lstStyle/>
        <a:p>
          <a:endParaRPr lang="ru-RU"/>
        </a:p>
      </dgm:t>
    </dgm:pt>
    <dgm:pt modelId="{2022975C-C1E4-4518-BB5F-B0F65C8526D8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21C7842-70D6-4CA7-89F8-4759451D72FC}" type="parTrans" cxnId="{97DAB9D7-6BA6-4DEB-82B2-38FFD15E2112}">
      <dgm:prSet/>
      <dgm:spPr/>
      <dgm:t>
        <a:bodyPr/>
        <a:lstStyle/>
        <a:p>
          <a:endParaRPr lang="ru-RU"/>
        </a:p>
      </dgm:t>
    </dgm:pt>
    <dgm:pt modelId="{04546D12-A274-43F7-9109-21E87E0806F8}" type="sibTrans" cxnId="{97DAB9D7-6BA6-4DEB-82B2-38FFD15E2112}">
      <dgm:prSet/>
      <dgm:spPr/>
      <dgm:t>
        <a:bodyPr/>
        <a:lstStyle/>
        <a:p>
          <a:endParaRPr lang="ru-RU"/>
        </a:p>
      </dgm:t>
    </dgm:pt>
    <dgm:pt modelId="{5E13ED4A-BF3A-43E3-A3C6-BFF91B70AE96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D5614146-BEE2-4DA0-B279-E4DED9A2E1B3}" type="parTrans" cxnId="{CF621797-4E00-42EF-AA1F-6E5708FCA27B}">
      <dgm:prSet/>
      <dgm:spPr/>
      <dgm:t>
        <a:bodyPr/>
        <a:lstStyle/>
        <a:p>
          <a:endParaRPr lang="ru-RU"/>
        </a:p>
      </dgm:t>
    </dgm:pt>
    <dgm:pt modelId="{A0DF44A2-A0DF-42CB-935F-E1640C70E8C6}" type="sibTrans" cxnId="{CF621797-4E00-42EF-AA1F-6E5708FCA27B}">
      <dgm:prSet/>
      <dgm:spPr/>
      <dgm:t>
        <a:bodyPr/>
        <a:lstStyle/>
        <a:p>
          <a:endParaRPr lang="ru-RU"/>
        </a:p>
      </dgm:t>
    </dgm:pt>
    <dgm:pt modelId="{694367BF-BB73-41F3-96FA-F6FECDEF8845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BE310E8-494E-47D1-BB49-0B133DBFBD5F}" type="parTrans" cxnId="{18D81E45-1CDF-4F7B-85DE-45F7024C88A6}">
      <dgm:prSet/>
      <dgm:spPr/>
      <dgm:t>
        <a:bodyPr/>
        <a:lstStyle/>
        <a:p>
          <a:endParaRPr lang="ru-RU"/>
        </a:p>
      </dgm:t>
    </dgm:pt>
    <dgm:pt modelId="{B84EC9F1-B9C3-4049-8939-2792A683FFDB}" type="sibTrans" cxnId="{18D81E45-1CDF-4F7B-85DE-45F7024C88A6}">
      <dgm:prSet/>
      <dgm:spPr/>
      <dgm:t>
        <a:bodyPr/>
        <a:lstStyle/>
        <a:p>
          <a:endParaRPr lang="ru-RU"/>
        </a:p>
      </dgm:t>
    </dgm:pt>
    <dgm:pt modelId="{8B3F1E69-D2D2-46ED-804A-2DC7A538DA8E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72112D4F-3023-450B-BAF2-CBB7989A5FAC}" type="parTrans" cxnId="{FCCCD64A-2621-4859-B4AA-4D53B238E71E}">
      <dgm:prSet/>
      <dgm:spPr/>
      <dgm:t>
        <a:bodyPr/>
        <a:lstStyle/>
        <a:p>
          <a:endParaRPr lang="ru-RU"/>
        </a:p>
      </dgm:t>
    </dgm:pt>
    <dgm:pt modelId="{184EDCB2-DF65-4EB4-B8F6-AADEC07B7AA8}" type="sibTrans" cxnId="{FCCCD64A-2621-4859-B4AA-4D53B238E71E}">
      <dgm:prSet/>
      <dgm:spPr/>
      <dgm:t>
        <a:bodyPr/>
        <a:lstStyle/>
        <a:p>
          <a:endParaRPr lang="ru-RU"/>
        </a:p>
      </dgm:t>
    </dgm:pt>
    <dgm:pt modelId="{0112502A-1F15-4059-8EC9-B2DF2622B21B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E9594F3F-4310-4A9D-8771-1C6FE4D5866C}" type="parTrans" cxnId="{65A42EE0-3B72-4A9D-832A-EE0750E5A6F9}">
      <dgm:prSet/>
      <dgm:spPr/>
      <dgm:t>
        <a:bodyPr/>
        <a:lstStyle/>
        <a:p>
          <a:endParaRPr lang="ru-RU"/>
        </a:p>
      </dgm:t>
    </dgm:pt>
    <dgm:pt modelId="{8D00C145-2DF7-401B-9D57-1BEA8DCBAF67}" type="sibTrans" cxnId="{65A42EE0-3B72-4A9D-832A-EE0750E5A6F9}">
      <dgm:prSet/>
      <dgm:spPr/>
      <dgm:t>
        <a:bodyPr/>
        <a:lstStyle/>
        <a:p>
          <a:endParaRPr lang="ru-RU"/>
        </a:p>
      </dgm:t>
    </dgm:pt>
    <dgm:pt modelId="{38942AAF-6F1C-4865-9A02-5D1BC9733E21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904FFE75-555A-4E1B-B3AF-CDD75C7092D0}" type="parTrans" cxnId="{7E05758C-BF68-41C4-B473-FB2ACCDCA869}">
      <dgm:prSet/>
      <dgm:spPr/>
      <dgm:t>
        <a:bodyPr/>
        <a:lstStyle/>
        <a:p>
          <a:endParaRPr lang="ru-RU"/>
        </a:p>
      </dgm:t>
    </dgm:pt>
    <dgm:pt modelId="{14966BFB-E135-405A-AEB3-3EDE85AD671C}" type="sibTrans" cxnId="{7E05758C-BF68-41C4-B473-FB2ACCDCA869}">
      <dgm:prSet/>
      <dgm:spPr/>
      <dgm:t>
        <a:bodyPr/>
        <a:lstStyle/>
        <a:p>
          <a:endParaRPr lang="ru-RU"/>
        </a:p>
      </dgm:t>
    </dgm:pt>
    <dgm:pt modelId="{1273C094-0461-44FE-94B8-4014965B033E}" type="pres">
      <dgm:prSet presAssocID="{782A8C62-5ACB-4BED-8740-D1AA4043B2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ABE66B2-C825-4F7A-8264-58B1ED50630D}" type="pres">
      <dgm:prSet presAssocID="{C9488A32-3A25-4B78-8BB7-D5B5EE56F462}" presName="vertOne" presStyleCnt="0"/>
      <dgm:spPr/>
      <dgm:t>
        <a:bodyPr/>
        <a:lstStyle/>
        <a:p>
          <a:endParaRPr lang="ru-RU"/>
        </a:p>
      </dgm:t>
    </dgm:pt>
    <dgm:pt modelId="{4FAC2A37-96D3-4E3C-BC76-802C3D779705}" type="pres">
      <dgm:prSet presAssocID="{C9488A32-3A25-4B78-8BB7-D5B5EE56F462}" presName="txOne" presStyleLbl="node0" presStyleIdx="0" presStyleCnt="3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D24C0D-8C92-4314-8D88-08E7AAE18BEF}" type="pres">
      <dgm:prSet presAssocID="{C9488A32-3A25-4B78-8BB7-D5B5EE56F462}" presName="parTransOne" presStyleCnt="0"/>
      <dgm:spPr/>
      <dgm:t>
        <a:bodyPr/>
        <a:lstStyle/>
        <a:p>
          <a:endParaRPr lang="ru-RU"/>
        </a:p>
      </dgm:t>
    </dgm:pt>
    <dgm:pt modelId="{6FC41344-1C9E-4A5F-A269-73B5CCABC6B5}" type="pres">
      <dgm:prSet presAssocID="{C9488A32-3A25-4B78-8BB7-D5B5EE56F462}" presName="horzOne" presStyleCnt="0"/>
      <dgm:spPr/>
      <dgm:t>
        <a:bodyPr/>
        <a:lstStyle/>
        <a:p>
          <a:endParaRPr lang="ru-RU"/>
        </a:p>
      </dgm:t>
    </dgm:pt>
    <dgm:pt modelId="{8B630156-C3E6-4DFE-A863-E5D5430FCFEA}" type="pres">
      <dgm:prSet presAssocID="{356D77CF-31D7-4566-A002-D7CD5DBCF2D5}" presName="vertTwo" presStyleCnt="0"/>
      <dgm:spPr/>
      <dgm:t>
        <a:bodyPr/>
        <a:lstStyle/>
        <a:p>
          <a:endParaRPr lang="ru-RU"/>
        </a:p>
      </dgm:t>
    </dgm:pt>
    <dgm:pt modelId="{D62825A6-8364-4647-9FA7-CEA59072F4C0}" type="pres">
      <dgm:prSet presAssocID="{356D77CF-31D7-4566-A002-D7CD5DBCF2D5}" presName="txTwo" presStyleLbl="node2" presStyleIdx="0" presStyleCnt="1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633316-D6CF-486D-9F9D-BF2967ACD57C}" type="pres">
      <dgm:prSet presAssocID="{356D77CF-31D7-4566-A002-D7CD5DBCF2D5}" presName="parTransTwo" presStyleCnt="0"/>
      <dgm:spPr/>
      <dgm:t>
        <a:bodyPr/>
        <a:lstStyle/>
        <a:p>
          <a:endParaRPr lang="ru-RU"/>
        </a:p>
      </dgm:t>
    </dgm:pt>
    <dgm:pt modelId="{F32490FD-B090-4D0F-9736-B8EC4A35B766}" type="pres">
      <dgm:prSet presAssocID="{356D77CF-31D7-4566-A002-D7CD5DBCF2D5}" presName="horzTwo" presStyleCnt="0"/>
      <dgm:spPr/>
      <dgm:t>
        <a:bodyPr/>
        <a:lstStyle/>
        <a:p>
          <a:endParaRPr lang="ru-RU"/>
        </a:p>
      </dgm:t>
    </dgm:pt>
    <dgm:pt modelId="{714DF260-CB53-4634-9D90-9611AE303D7D}" type="pres">
      <dgm:prSet presAssocID="{4B04DA14-F626-4116-91F2-064DB8E08B2E}" presName="vertThree" presStyleCnt="0"/>
      <dgm:spPr/>
      <dgm:t>
        <a:bodyPr/>
        <a:lstStyle/>
        <a:p>
          <a:endParaRPr lang="ru-RU"/>
        </a:p>
      </dgm:t>
    </dgm:pt>
    <dgm:pt modelId="{9B8D72CC-7D13-4249-A018-9AB4DF58FA3B}" type="pres">
      <dgm:prSet presAssocID="{4B04DA14-F626-4116-91F2-064DB8E08B2E}" presName="txThree" presStyleLbl="node3" presStyleIdx="0" presStyleCnt="5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35B40347-8A3F-4602-B9EA-B7009B1D1DDA}" type="pres">
      <dgm:prSet presAssocID="{4B04DA14-F626-4116-91F2-064DB8E08B2E}" presName="parTransThree" presStyleCnt="0"/>
      <dgm:spPr/>
      <dgm:t>
        <a:bodyPr/>
        <a:lstStyle/>
        <a:p>
          <a:endParaRPr lang="ru-RU"/>
        </a:p>
      </dgm:t>
    </dgm:pt>
    <dgm:pt modelId="{DAAF9910-38C6-4D27-BB2B-F9398047DE6E}" type="pres">
      <dgm:prSet presAssocID="{4B04DA14-F626-4116-91F2-064DB8E08B2E}" presName="horzThree" presStyleCnt="0"/>
      <dgm:spPr/>
      <dgm:t>
        <a:bodyPr/>
        <a:lstStyle/>
        <a:p>
          <a:endParaRPr lang="ru-RU"/>
        </a:p>
      </dgm:t>
    </dgm:pt>
    <dgm:pt modelId="{7D980543-B04C-495F-9320-0A68044DBF2C}" type="pres">
      <dgm:prSet presAssocID="{8649D34F-69D4-475D-8F8E-AA6F20BA575F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EC58B-B6DE-4C88-A811-D327A8991D71}" type="pres">
      <dgm:prSet presAssocID="{8649D34F-69D4-475D-8F8E-AA6F20BA575F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3C3522-230D-40E1-BF40-0A7E4A428C8F}" type="pres">
      <dgm:prSet presAssocID="{8649D34F-69D4-475D-8F8E-AA6F20BA575F}" presName="parTransFour" presStyleCnt="0"/>
      <dgm:spPr/>
      <dgm:t>
        <a:bodyPr/>
        <a:lstStyle/>
        <a:p>
          <a:endParaRPr lang="ru-RU"/>
        </a:p>
      </dgm:t>
    </dgm:pt>
    <dgm:pt modelId="{6AA82A41-CC77-4F05-8EE7-3E4B93D81AB9}" type="pres">
      <dgm:prSet presAssocID="{8649D34F-69D4-475D-8F8E-AA6F20BA575F}" presName="horzFour" presStyleCnt="0"/>
      <dgm:spPr/>
      <dgm:t>
        <a:bodyPr/>
        <a:lstStyle/>
        <a:p>
          <a:endParaRPr lang="ru-RU"/>
        </a:p>
      </dgm:t>
    </dgm:pt>
    <dgm:pt modelId="{55042450-6A2C-4793-A44F-31E53CC5E798}" type="pres">
      <dgm:prSet presAssocID="{74EBBB72-27F8-4C08-A7CA-DD669D255537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298713-5F86-4E62-9955-6314BDB016E0}" type="pres">
      <dgm:prSet presAssocID="{74EBBB72-27F8-4C08-A7CA-DD669D255537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2B52EA-AC91-40C6-8D38-EE4FCBD515E2}" type="pres">
      <dgm:prSet presAssocID="{74EBBB72-27F8-4C08-A7CA-DD669D255537}" presName="horzFour" presStyleCnt="0"/>
      <dgm:spPr/>
      <dgm:t>
        <a:bodyPr/>
        <a:lstStyle/>
        <a:p>
          <a:endParaRPr lang="ru-RU"/>
        </a:p>
      </dgm:t>
    </dgm:pt>
    <dgm:pt modelId="{D7C064CB-A3CC-4371-BD87-C43C07A30FFF}" type="pres">
      <dgm:prSet presAssocID="{2C9E15DA-E58C-4D4C-BB26-B69BB4CB491F}" presName="sibSpaceThree" presStyleCnt="0"/>
      <dgm:spPr/>
      <dgm:t>
        <a:bodyPr/>
        <a:lstStyle/>
        <a:p>
          <a:endParaRPr lang="ru-RU"/>
        </a:p>
      </dgm:t>
    </dgm:pt>
    <dgm:pt modelId="{ADC655D8-C91F-4EF8-A72F-B4BEF3051251}" type="pres">
      <dgm:prSet presAssocID="{CF777ADB-D215-4328-ACE8-CBA0B4C7281A}" presName="vertThree" presStyleCnt="0"/>
      <dgm:spPr/>
      <dgm:t>
        <a:bodyPr/>
        <a:lstStyle/>
        <a:p>
          <a:endParaRPr lang="ru-RU"/>
        </a:p>
      </dgm:t>
    </dgm:pt>
    <dgm:pt modelId="{38E72F90-A803-4917-ABCF-9E0BCFFAFA23}" type="pres">
      <dgm:prSet presAssocID="{CF777ADB-D215-4328-ACE8-CBA0B4C7281A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6969BF-1650-4F46-914C-46311E659F6C}" type="pres">
      <dgm:prSet presAssocID="{CF777ADB-D215-4328-ACE8-CBA0B4C7281A}" presName="horzThree" presStyleCnt="0"/>
      <dgm:spPr/>
      <dgm:t>
        <a:bodyPr/>
        <a:lstStyle/>
        <a:p>
          <a:endParaRPr lang="ru-RU"/>
        </a:p>
      </dgm:t>
    </dgm:pt>
    <dgm:pt modelId="{2D7EB1F6-6160-44D4-B77F-E689F55F9180}" type="pres">
      <dgm:prSet presAssocID="{117C581A-86F9-4A3E-9908-9A8011C62346}" presName="sibSpaceThree" presStyleCnt="0"/>
      <dgm:spPr/>
      <dgm:t>
        <a:bodyPr/>
        <a:lstStyle/>
        <a:p>
          <a:endParaRPr lang="ru-RU"/>
        </a:p>
      </dgm:t>
    </dgm:pt>
    <dgm:pt modelId="{E47565D5-ACC0-4232-9EAF-749CBE627E05}" type="pres">
      <dgm:prSet presAssocID="{2022975C-C1E4-4518-BB5F-B0F65C8526D8}" presName="vertThree" presStyleCnt="0"/>
      <dgm:spPr/>
      <dgm:t>
        <a:bodyPr/>
        <a:lstStyle/>
        <a:p>
          <a:endParaRPr lang="ru-RU"/>
        </a:p>
      </dgm:t>
    </dgm:pt>
    <dgm:pt modelId="{04FDC9AD-40BC-4023-B648-F41FE0E0EEF0}" type="pres">
      <dgm:prSet presAssocID="{2022975C-C1E4-4518-BB5F-B0F65C8526D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4C32C1-2735-4102-80E6-D6F1FA31FDDB}" type="pres">
      <dgm:prSet presAssocID="{2022975C-C1E4-4518-BB5F-B0F65C8526D8}" presName="parTransThree" presStyleCnt="0"/>
      <dgm:spPr/>
      <dgm:t>
        <a:bodyPr/>
        <a:lstStyle/>
        <a:p>
          <a:endParaRPr lang="ru-RU"/>
        </a:p>
      </dgm:t>
    </dgm:pt>
    <dgm:pt modelId="{F49D2473-DFC6-472C-9843-A7B21D4AA711}" type="pres">
      <dgm:prSet presAssocID="{2022975C-C1E4-4518-BB5F-B0F65C8526D8}" presName="horzThree" presStyleCnt="0"/>
      <dgm:spPr/>
      <dgm:t>
        <a:bodyPr/>
        <a:lstStyle/>
        <a:p>
          <a:endParaRPr lang="ru-RU"/>
        </a:p>
      </dgm:t>
    </dgm:pt>
    <dgm:pt modelId="{4E1A2122-E1D6-4D63-B070-70036EA88413}" type="pres">
      <dgm:prSet presAssocID="{5E13ED4A-BF3A-43E3-A3C6-BFF91B70AE96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F87241-608A-4ACB-BA0A-AFAF31201F80}" type="pres">
      <dgm:prSet presAssocID="{5E13ED4A-BF3A-43E3-A3C6-BFF91B70AE96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A0E2C3-2B4D-475D-B3A0-34286915DFC4}" type="pres">
      <dgm:prSet presAssocID="{5E13ED4A-BF3A-43E3-A3C6-BFF91B70AE96}" presName="parTransFour" presStyleCnt="0"/>
      <dgm:spPr/>
      <dgm:t>
        <a:bodyPr/>
        <a:lstStyle/>
        <a:p>
          <a:endParaRPr lang="ru-RU"/>
        </a:p>
      </dgm:t>
    </dgm:pt>
    <dgm:pt modelId="{BF7BD2FB-EA3F-4A22-9CEB-645F046C83E6}" type="pres">
      <dgm:prSet presAssocID="{5E13ED4A-BF3A-43E3-A3C6-BFF91B70AE96}" presName="horzFour" presStyleCnt="0"/>
      <dgm:spPr/>
      <dgm:t>
        <a:bodyPr/>
        <a:lstStyle/>
        <a:p>
          <a:endParaRPr lang="ru-RU"/>
        </a:p>
      </dgm:t>
    </dgm:pt>
    <dgm:pt modelId="{7A85BD39-BD32-4F06-B374-CB4C55761B22}" type="pres">
      <dgm:prSet presAssocID="{694367BF-BB73-41F3-96FA-F6FECDEF8845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C2FF95-8752-477E-AAED-ED64B1EE493A}" type="pres">
      <dgm:prSet presAssocID="{694367BF-BB73-41F3-96FA-F6FECDEF884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6DF064-E9FE-4B7F-B3FE-1A331AF8F206}" type="pres">
      <dgm:prSet presAssocID="{694367BF-BB73-41F3-96FA-F6FECDEF8845}" presName="horzFour" presStyleCnt="0"/>
      <dgm:spPr/>
      <dgm:t>
        <a:bodyPr/>
        <a:lstStyle/>
        <a:p>
          <a:endParaRPr lang="ru-RU"/>
        </a:p>
      </dgm:t>
    </dgm:pt>
    <dgm:pt modelId="{6733FE74-1E4A-4F20-B5EE-F5449290B115}" type="pres">
      <dgm:prSet presAssocID="{04546D12-A274-43F7-9109-21E87E0806F8}" presName="sibSpaceThree" presStyleCnt="0"/>
      <dgm:spPr/>
      <dgm:t>
        <a:bodyPr/>
        <a:lstStyle/>
        <a:p>
          <a:endParaRPr lang="ru-RU"/>
        </a:p>
      </dgm:t>
    </dgm:pt>
    <dgm:pt modelId="{186E3458-9E5A-40F2-8EEB-465B62C76F71}" type="pres">
      <dgm:prSet presAssocID="{8B3F1E69-D2D2-46ED-804A-2DC7A538DA8E}" presName="vertThree" presStyleCnt="0"/>
      <dgm:spPr/>
      <dgm:t>
        <a:bodyPr/>
        <a:lstStyle/>
        <a:p>
          <a:endParaRPr lang="ru-RU"/>
        </a:p>
      </dgm:t>
    </dgm:pt>
    <dgm:pt modelId="{693CFD57-3D28-4CF0-B98C-51306F3CAE5A}" type="pres">
      <dgm:prSet presAssocID="{8B3F1E69-D2D2-46ED-804A-2DC7A538DA8E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E696BA-B578-44A1-B9E1-E7EFFC1B291B}" type="pres">
      <dgm:prSet presAssocID="{8B3F1E69-D2D2-46ED-804A-2DC7A538DA8E}" presName="parTransThree" presStyleCnt="0"/>
      <dgm:spPr/>
      <dgm:t>
        <a:bodyPr/>
        <a:lstStyle/>
        <a:p>
          <a:endParaRPr lang="ru-RU"/>
        </a:p>
      </dgm:t>
    </dgm:pt>
    <dgm:pt modelId="{B584D647-28AB-43F5-A187-EE33E8A03B3C}" type="pres">
      <dgm:prSet presAssocID="{8B3F1E69-D2D2-46ED-804A-2DC7A538DA8E}" presName="horzThree" presStyleCnt="0"/>
      <dgm:spPr/>
      <dgm:t>
        <a:bodyPr/>
        <a:lstStyle/>
        <a:p>
          <a:endParaRPr lang="ru-RU"/>
        </a:p>
      </dgm:t>
    </dgm:pt>
    <dgm:pt modelId="{768EDC4A-3F9F-4589-BE01-C185FEFF7527}" type="pres">
      <dgm:prSet presAssocID="{0112502A-1F15-4059-8EC9-B2DF2622B21B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BCF26D-98AA-4DC4-AFAB-AA153F960488}" type="pres">
      <dgm:prSet presAssocID="{0112502A-1F15-4059-8EC9-B2DF2622B21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3B00D5-47C8-4849-A08E-A1D9C4FFF652}" type="pres">
      <dgm:prSet presAssocID="{0112502A-1F15-4059-8EC9-B2DF2622B21B}" presName="horzFour" presStyleCnt="0"/>
      <dgm:spPr/>
      <dgm:t>
        <a:bodyPr/>
        <a:lstStyle/>
        <a:p>
          <a:endParaRPr lang="ru-RU"/>
        </a:p>
      </dgm:t>
    </dgm:pt>
    <dgm:pt modelId="{CADC972C-8C88-4684-92EA-3C541395187C}" type="pres">
      <dgm:prSet presAssocID="{184EDCB2-DF65-4EB4-B8F6-AADEC07B7AA8}" presName="sibSpaceThree" presStyleCnt="0"/>
      <dgm:spPr/>
      <dgm:t>
        <a:bodyPr/>
        <a:lstStyle/>
        <a:p>
          <a:endParaRPr lang="ru-RU"/>
        </a:p>
      </dgm:t>
    </dgm:pt>
    <dgm:pt modelId="{EB32CA15-7813-496A-B5FB-8029C4561BC1}" type="pres">
      <dgm:prSet presAssocID="{38942AAF-6F1C-4865-9A02-5D1BC9733E21}" presName="vertThree" presStyleCnt="0"/>
      <dgm:spPr/>
      <dgm:t>
        <a:bodyPr/>
        <a:lstStyle/>
        <a:p>
          <a:endParaRPr lang="ru-RU"/>
        </a:p>
      </dgm:t>
    </dgm:pt>
    <dgm:pt modelId="{E3F09923-D92F-4D0A-9102-1CDAE17AA73D}" type="pres">
      <dgm:prSet presAssocID="{38942AAF-6F1C-4865-9A02-5D1BC9733E21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227F5-EB42-4D7E-B24F-D9E8535D26A7}" type="pres">
      <dgm:prSet presAssocID="{38942AAF-6F1C-4865-9A02-5D1BC9733E21}" presName="horzThree" presStyleCnt="0"/>
      <dgm:spPr/>
      <dgm:t>
        <a:bodyPr/>
        <a:lstStyle/>
        <a:p>
          <a:endParaRPr lang="ru-RU"/>
        </a:p>
      </dgm:t>
    </dgm:pt>
    <dgm:pt modelId="{CE2BB268-6AF7-4103-8CE9-101BA6D7736F}" type="pres">
      <dgm:prSet presAssocID="{6A010209-A27F-4764-B027-4E7D105A85FB}" presName="sibSpaceOne" presStyleCnt="0"/>
      <dgm:spPr/>
      <dgm:t>
        <a:bodyPr/>
        <a:lstStyle/>
        <a:p>
          <a:endParaRPr lang="ru-RU"/>
        </a:p>
      </dgm:t>
    </dgm:pt>
    <dgm:pt modelId="{151C0D6A-43EA-4458-B277-6DD78FA230B4}" type="pres">
      <dgm:prSet presAssocID="{48D08374-9A48-43A4-A0E5-B0B884515C91}" presName="vertOne" presStyleCnt="0"/>
      <dgm:spPr/>
      <dgm:t>
        <a:bodyPr/>
        <a:lstStyle/>
        <a:p>
          <a:endParaRPr lang="ru-RU"/>
        </a:p>
      </dgm:t>
    </dgm:pt>
    <dgm:pt modelId="{84B1E0E9-A4AD-4B50-9BAB-046CEEC999B3}" type="pres">
      <dgm:prSet presAssocID="{48D08374-9A48-43A4-A0E5-B0B884515C91}" presName="txOne" presStyleLbl="node0" presStyleIdx="1" presStyleCnt="3" custScaleX="104318" custScaleY="4761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037E1C-F983-4C39-90C9-39E9014D6F9F}" type="pres">
      <dgm:prSet presAssocID="{48D08374-9A48-43A4-A0E5-B0B884515C91}" presName="horzOne" presStyleCnt="0"/>
      <dgm:spPr/>
      <dgm:t>
        <a:bodyPr/>
        <a:lstStyle/>
        <a:p>
          <a:endParaRPr lang="ru-RU"/>
        </a:p>
      </dgm:t>
    </dgm:pt>
    <dgm:pt modelId="{8AD7483E-F0DB-4C23-B7F4-2818D6D19879}" type="pres">
      <dgm:prSet presAssocID="{37D02A78-D70B-4B1B-9DA0-5ED542AD6F67}" presName="sibSpaceOne" presStyleCnt="0"/>
      <dgm:spPr/>
      <dgm:t>
        <a:bodyPr/>
        <a:lstStyle/>
        <a:p>
          <a:endParaRPr lang="ru-RU"/>
        </a:p>
      </dgm:t>
    </dgm:pt>
    <dgm:pt modelId="{1DAD4FD2-32C7-40ED-9C3F-AD6F60DCE60C}" type="pres">
      <dgm:prSet presAssocID="{E09D2BE6-243B-45F1-857A-8C44B0391F15}" presName="vertOne" presStyleCnt="0"/>
      <dgm:spPr/>
      <dgm:t>
        <a:bodyPr/>
        <a:lstStyle/>
        <a:p>
          <a:endParaRPr lang="ru-RU"/>
        </a:p>
      </dgm:t>
    </dgm:pt>
    <dgm:pt modelId="{A53C2992-365D-429B-B519-F565E0A79265}" type="pres">
      <dgm:prSet presAssocID="{E09D2BE6-243B-45F1-857A-8C44B0391F15}" presName="txOne" presStyleLbl="node0" presStyleIdx="2" presStyleCnt="3" custScaleX="104708" custScaleY="475726" custLinFactNeighborX="-7767" custLinFactNeighborY="604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AF8072A-4F69-48FA-8DDC-E569BC08A5C7}" type="pres">
      <dgm:prSet presAssocID="{E09D2BE6-243B-45F1-857A-8C44B0391F15}" presName="horzOne" presStyleCnt="0"/>
      <dgm:spPr/>
      <dgm:t>
        <a:bodyPr/>
        <a:lstStyle/>
        <a:p>
          <a:endParaRPr lang="ru-RU"/>
        </a:p>
      </dgm:t>
    </dgm:pt>
  </dgm:ptLst>
  <dgm:cxnLst>
    <dgm:cxn modelId="{3A2B6695-1AEA-40AD-A790-DC2501E6CF4B}" srcId="{356D77CF-31D7-4566-A002-D7CD5DBCF2D5}" destId="{CF777ADB-D215-4328-ACE8-CBA0B4C7281A}" srcOrd="1" destOrd="0" parTransId="{45E4529A-2075-410E-8C89-B395A3569936}" sibTransId="{117C581A-86F9-4A3E-9908-9A8011C62346}"/>
    <dgm:cxn modelId="{CF621797-4E00-42EF-AA1F-6E5708FCA27B}" srcId="{2022975C-C1E4-4518-BB5F-B0F65C8526D8}" destId="{5E13ED4A-BF3A-43E3-A3C6-BFF91B70AE96}" srcOrd="0" destOrd="0" parTransId="{D5614146-BEE2-4DA0-B279-E4DED9A2E1B3}" sibTransId="{A0DF44A2-A0DF-42CB-935F-E1640C70E8C6}"/>
    <dgm:cxn modelId="{315B3642-383C-4476-B6E5-6E488173A00E}" srcId="{782A8C62-5ACB-4BED-8740-D1AA4043B23E}" destId="{48D08374-9A48-43A4-A0E5-B0B884515C91}" srcOrd="1" destOrd="0" parTransId="{083F74A3-230B-4A06-8C90-85CCF468493A}" sibTransId="{37D02A78-D70B-4B1B-9DA0-5ED542AD6F67}"/>
    <dgm:cxn modelId="{68A71A0D-596C-48BB-9445-1EA8A91A07F8}" type="presOf" srcId="{782A8C62-5ACB-4BED-8740-D1AA4043B23E}" destId="{1273C094-0461-44FE-94B8-4014965B033E}" srcOrd="0" destOrd="0" presId="urn:microsoft.com/office/officeart/2005/8/layout/architecture"/>
    <dgm:cxn modelId="{18D81E45-1CDF-4F7B-85DE-45F7024C88A6}" srcId="{5E13ED4A-BF3A-43E3-A3C6-BFF91B70AE96}" destId="{694367BF-BB73-41F3-96FA-F6FECDEF8845}" srcOrd="0" destOrd="0" parTransId="{8BE310E8-494E-47D1-BB49-0B133DBFBD5F}" sibTransId="{B84EC9F1-B9C3-4049-8939-2792A683FFDB}"/>
    <dgm:cxn modelId="{74C1D3D3-9848-47BE-BFDA-5279A0445B6C}" type="presOf" srcId="{CF777ADB-D215-4328-ACE8-CBA0B4C7281A}" destId="{38E72F90-A803-4917-ABCF-9E0BCFFAFA23}" srcOrd="0" destOrd="0" presId="urn:microsoft.com/office/officeart/2005/8/layout/architecture"/>
    <dgm:cxn modelId="{E42E7CA2-9042-43A2-91CA-9CCDD3A3203A}" type="presOf" srcId="{8B3F1E69-D2D2-46ED-804A-2DC7A538DA8E}" destId="{693CFD57-3D28-4CF0-B98C-51306F3CAE5A}" srcOrd="0" destOrd="0" presId="urn:microsoft.com/office/officeart/2005/8/layout/architecture"/>
    <dgm:cxn modelId="{A083FF53-28D8-496D-86B4-4DA3773EFE73}" type="presOf" srcId="{38942AAF-6F1C-4865-9A02-5D1BC9733E21}" destId="{E3F09923-D92F-4D0A-9102-1CDAE17AA73D}" srcOrd="0" destOrd="0" presId="urn:microsoft.com/office/officeart/2005/8/layout/architecture"/>
    <dgm:cxn modelId="{9ABD779C-C4CD-414F-B061-83B58014C0E7}" srcId="{356D77CF-31D7-4566-A002-D7CD5DBCF2D5}" destId="{4B04DA14-F626-4116-91F2-064DB8E08B2E}" srcOrd="0" destOrd="0" parTransId="{F490F616-8408-4F76-B44C-F4A2AE7963BE}" sibTransId="{2C9E15DA-E58C-4D4C-BB26-B69BB4CB491F}"/>
    <dgm:cxn modelId="{1CF07D0E-9F88-4C3E-BB26-A39E0B13ECCA}" srcId="{782A8C62-5ACB-4BED-8740-D1AA4043B23E}" destId="{C9488A32-3A25-4B78-8BB7-D5B5EE56F462}" srcOrd="0" destOrd="0" parTransId="{8DC0288D-E2A5-4B45-9396-E1BA730D5234}" sibTransId="{6A010209-A27F-4764-B027-4E7D105A85FB}"/>
    <dgm:cxn modelId="{819FDFA2-3AE4-48B1-93C1-51033170B7B0}" type="presOf" srcId="{2022975C-C1E4-4518-BB5F-B0F65C8526D8}" destId="{04FDC9AD-40BC-4023-B648-F41FE0E0EEF0}" srcOrd="0" destOrd="0" presId="urn:microsoft.com/office/officeart/2005/8/layout/architecture"/>
    <dgm:cxn modelId="{65A42EE0-3B72-4A9D-832A-EE0750E5A6F9}" srcId="{8B3F1E69-D2D2-46ED-804A-2DC7A538DA8E}" destId="{0112502A-1F15-4059-8EC9-B2DF2622B21B}" srcOrd="0" destOrd="0" parTransId="{E9594F3F-4310-4A9D-8771-1C6FE4D5866C}" sibTransId="{8D00C145-2DF7-401B-9D57-1BEA8DCBAF67}"/>
    <dgm:cxn modelId="{7BCCEFC6-110C-4555-9023-786650C90687}" type="presOf" srcId="{E09D2BE6-243B-45F1-857A-8C44B0391F15}" destId="{A53C2992-365D-429B-B519-F565E0A79265}" srcOrd="0" destOrd="0" presId="urn:microsoft.com/office/officeart/2005/8/layout/architecture"/>
    <dgm:cxn modelId="{48F90FCA-A4B1-4636-8C2C-7AB070B5D1DD}" type="presOf" srcId="{74EBBB72-27F8-4C08-A7CA-DD669D255537}" destId="{3F298713-5F86-4E62-9955-6314BDB016E0}" srcOrd="0" destOrd="0" presId="urn:microsoft.com/office/officeart/2005/8/layout/architecture"/>
    <dgm:cxn modelId="{896B1203-E901-4158-BAF8-A04DE206FCDE}" type="presOf" srcId="{356D77CF-31D7-4566-A002-D7CD5DBCF2D5}" destId="{D62825A6-8364-4647-9FA7-CEA59072F4C0}" srcOrd="0" destOrd="0" presId="urn:microsoft.com/office/officeart/2005/8/layout/architecture"/>
    <dgm:cxn modelId="{BAD5B37E-0F07-4CFD-91FC-2F34A52173A9}" type="presOf" srcId="{694367BF-BB73-41F3-96FA-F6FECDEF8845}" destId="{6DC2FF95-8752-477E-AAED-ED64B1EE493A}" srcOrd="0" destOrd="0" presId="urn:microsoft.com/office/officeart/2005/8/layout/architecture"/>
    <dgm:cxn modelId="{FCCCD64A-2621-4859-B4AA-4D53B238E71E}" srcId="{356D77CF-31D7-4566-A002-D7CD5DBCF2D5}" destId="{8B3F1E69-D2D2-46ED-804A-2DC7A538DA8E}" srcOrd="3" destOrd="0" parTransId="{72112D4F-3023-450B-BAF2-CBB7989A5FAC}" sibTransId="{184EDCB2-DF65-4EB4-B8F6-AADEC07B7AA8}"/>
    <dgm:cxn modelId="{5CC4269E-3943-4DC1-8A70-12AD1E9A5F17}" type="presOf" srcId="{C9488A32-3A25-4B78-8BB7-D5B5EE56F462}" destId="{4FAC2A37-96D3-4E3C-BC76-802C3D779705}" srcOrd="0" destOrd="0" presId="urn:microsoft.com/office/officeart/2005/8/layout/architecture"/>
    <dgm:cxn modelId="{7E05758C-BF68-41C4-B473-FB2ACCDCA869}" srcId="{356D77CF-31D7-4566-A002-D7CD5DBCF2D5}" destId="{38942AAF-6F1C-4865-9A02-5D1BC9733E21}" srcOrd="4" destOrd="0" parTransId="{904FFE75-555A-4E1B-B3AF-CDD75C7092D0}" sibTransId="{14966BFB-E135-405A-AEB3-3EDE85AD671C}"/>
    <dgm:cxn modelId="{684BC782-72D0-427A-A6D6-8B39C5E1B117}" type="presOf" srcId="{48D08374-9A48-43A4-A0E5-B0B884515C91}" destId="{84B1E0E9-A4AD-4B50-9BAB-046CEEC999B3}" srcOrd="0" destOrd="0" presId="urn:microsoft.com/office/officeart/2005/8/layout/architecture"/>
    <dgm:cxn modelId="{5EC74A7F-787D-4DD0-B2EC-810215E374C2}" srcId="{8649D34F-69D4-475D-8F8E-AA6F20BA575F}" destId="{74EBBB72-27F8-4C08-A7CA-DD669D255537}" srcOrd="0" destOrd="0" parTransId="{B164B689-C65B-420A-9F01-BED714214B24}" sibTransId="{8BE60150-3497-41AD-9788-ACCA4D3706E7}"/>
    <dgm:cxn modelId="{2AB5B2A6-C02B-4E65-A064-ECF67A979037}" type="presOf" srcId="{4B04DA14-F626-4116-91F2-064DB8E08B2E}" destId="{9B8D72CC-7D13-4249-A018-9AB4DF58FA3B}" srcOrd="0" destOrd="0" presId="urn:microsoft.com/office/officeart/2005/8/layout/architecture"/>
    <dgm:cxn modelId="{97DAB9D7-6BA6-4DEB-82B2-38FFD15E2112}" srcId="{356D77CF-31D7-4566-A002-D7CD5DBCF2D5}" destId="{2022975C-C1E4-4518-BB5F-B0F65C8526D8}" srcOrd="2" destOrd="0" parTransId="{421C7842-70D6-4CA7-89F8-4759451D72FC}" sibTransId="{04546D12-A274-43F7-9109-21E87E0806F8}"/>
    <dgm:cxn modelId="{F20067BB-A2AF-40ED-A18C-5F96B9054BE1}" type="presOf" srcId="{8649D34F-69D4-475D-8F8E-AA6F20BA575F}" destId="{40DEC58B-B6DE-4C88-A811-D327A8991D71}" srcOrd="0" destOrd="0" presId="urn:microsoft.com/office/officeart/2005/8/layout/architecture"/>
    <dgm:cxn modelId="{CA9A042E-5AC0-40C0-A581-0E0F571BCA60}" type="presOf" srcId="{5E13ED4A-BF3A-43E3-A3C6-BFF91B70AE96}" destId="{37F87241-608A-4ACB-BA0A-AFAF31201F80}" srcOrd="0" destOrd="0" presId="urn:microsoft.com/office/officeart/2005/8/layout/architecture"/>
    <dgm:cxn modelId="{72F4C221-C135-4197-9C36-46AE70485E4F}" srcId="{782A8C62-5ACB-4BED-8740-D1AA4043B23E}" destId="{E09D2BE6-243B-45F1-857A-8C44B0391F15}" srcOrd="2" destOrd="0" parTransId="{45C02A41-597D-4EFC-89D3-A8D46475F284}" sibTransId="{B75751FC-735C-4076-A2DF-6349B66F1084}"/>
    <dgm:cxn modelId="{1DCC8EE3-76D8-435E-81DB-323E23BF65FA}" type="presOf" srcId="{0112502A-1F15-4059-8EC9-B2DF2622B21B}" destId="{29BCF26D-98AA-4DC4-AFAB-AA153F960488}" srcOrd="0" destOrd="0" presId="urn:microsoft.com/office/officeart/2005/8/layout/architecture"/>
    <dgm:cxn modelId="{F9239B4C-2243-45E9-A78C-3816A59480DA}" srcId="{C9488A32-3A25-4B78-8BB7-D5B5EE56F462}" destId="{356D77CF-31D7-4566-A002-D7CD5DBCF2D5}" srcOrd="0" destOrd="0" parTransId="{A01CE6B3-45C5-4B5B-AE5F-71A648802CED}" sibTransId="{FE9841BF-24EF-40FC-B423-0D064FFC01C6}"/>
    <dgm:cxn modelId="{C8F0CEF0-0D28-417A-85AF-CAD43DD85A9B}" srcId="{4B04DA14-F626-4116-91F2-064DB8E08B2E}" destId="{8649D34F-69D4-475D-8F8E-AA6F20BA575F}" srcOrd="0" destOrd="0" parTransId="{07B74F06-1A50-4354-8E56-CBD88AD84944}" sibTransId="{7031A8C1-78E1-42F7-88AC-6AE63A22988E}"/>
    <dgm:cxn modelId="{31FFE3AB-1682-4406-98F5-B4CCDF379FE7}" type="presParOf" srcId="{1273C094-0461-44FE-94B8-4014965B033E}" destId="{EABE66B2-C825-4F7A-8264-58B1ED50630D}" srcOrd="0" destOrd="0" presId="urn:microsoft.com/office/officeart/2005/8/layout/architecture"/>
    <dgm:cxn modelId="{2BE08F79-982A-4893-9E2F-92FBF4E67C6C}" type="presParOf" srcId="{EABE66B2-C825-4F7A-8264-58B1ED50630D}" destId="{4FAC2A37-96D3-4E3C-BC76-802C3D779705}" srcOrd="0" destOrd="0" presId="urn:microsoft.com/office/officeart/2005/8/layout/architecture"/>
    <dgm:cxn modelId="{C242FDE8-2B2A-4823-84F6-F399A5849DC1}" type="presParOf" srcId="{EABE66B2-C825-4F7A-8264-58B1ED50630D}" destId="{A4D24C0D-8C92-4314-8D88-08E7AAE18BEF}" srcOrd="1" destOrd="0" presId="urn:microsoft.com/office/officeart/2005/8/layout/architecture"/>
    <dgm:cxn modelId="{A673C74A-6F64-45B6-A0F0-BC66E4E0C99E}" type="presParOf" srcId="{EABE66B2-C825-4F7A-8264-58B1ED50630D}" destId="{6FC41344-1C9E-4A5F-A269-73B5CCABC6B5}" srcOrd="2" destOrd="0" presId="urn:microsoft.com/office/officeart/2005/8/layout/architecture"/>
    <dgm:cxn modelId="{9913954A-073B-4A1D-ACBD-C1E36C999905}" type="presParOf" srcId="{6FC41344-1C9E-4A5F-A269-73B5CCABC6B5}" destId="{8B630156-C3E6-4DFE-A863-E5D5430FCFEA}" srcOrd="0" destOrd="0" presId="urn:microsoft.com/office/officeart/2005/8/layout/architecture"/>
    <dgm:cxn modelId="{4614BA1C-7EBE-4757-AC40-084B981E074B}" type="presParOf" srcId="{8B630156-C3E6-4DFE-A863-E5D5430FCFEA}" destId="{D62825A6-8364-4647-9FA7-CEA59072F4C0}" srcOrd="0" destOrd="0" presId="urn:microsoft.com/office/officeart/2005/8/layout/architecture"/>
    <dgm:cxn modelId="{12F18FB1-C164-4629-A99A-74BB685BB00C}" type="presParOf" srcId="{8B630156-C3E6-4DFE-A863-E5D5430FCFEA}" destId="{88633316-D6CF-486D-9F9D-BF2967ACD57C}" srcOrd="1" destOrd="0" presId="urn:microsoft.com/office/officeart/2005/8/layout/architecture"/>
    <dgm:cxn modelId="{DC9BB9D0-0740-4CD5-B654-0D81B29E4E2D}" type="presParOf" srcId="{8B630156-C3E6-4DFE-A863-E5D5430FCFEA}" destId="{F32490FD-B090-4D0F-9736-B8EC4A35B766}" srcOrd="2" destOrd="0" presId="urn:microsoft.com/office/officeart/2005/8/layout/architecture"/>
    <dgm:cxn modelId="{982B5119-E0BC-4F6F-9C85-649C01190F08}" type="presParOf" srcId="{F32490FD-B090-4D0F-9736-B8EC4A35B766}" destId="{714DF260-CB53-4634-9D90-9611AE303D7D}" srcOrd="0" destOrd="0" presId="urn:microsoft.com/office/officeart/2005/8/layout/architecture"/>
    <dgm:cxn modelId="{79E8C587-27A1-42CC-B36D-49C014F37659}" type="presParOf" srcId="{714DF260-CB53-4634-9D90-9611AE303D7D}" destId="{9B8D72CC-7D13-4249-A018-9AB4DF58FA3B}" srcOrd="0" destOrd="0" presId="urn:microsoft.com/office/officeart/2005/8/layout/architecture"/>
    <dgm:cxn modelId="{A093F941-A2C6-45D4-803E-50B02C5EF8F1}" type="presParOf" srcId="{714DF260-CB53-4634-9D90-9611AE303D7D}" destId="{35B40347-8A3F-4602-B9EA-B7009B1D1DDA}" srcOrd="1" destOrd="0" presId="urn:microsoft.com/office/officeart/2005/8/layout/architecture"/>
    <dgm:cxn modelId="{A8BEF90A-D327-4E17-B271-0F7C1B251541}" type="presParOf" srcId="{714DF260-CB53-4634-9D90-9611AE303D7D}" destId="{DAAF9910-38C6-4D27-BB2B-F9398047DE6E}" srcOrd="2" destOrd="0" presId="urn:microsoft.com/office/officeart/2005/8/layout/architecture"/>
    <dgm:cxn modelId="{4DE74475-9E3B-4A39-B9A1-15E37FB51BD9}" type="presParOf" srcId="{DAAF9910-38C6-4D27-BB2B-F9398047DE6E}" destId="{7D980543-B04C-495F-9320-0A68044DBF2C}" srcOrd="0" destOrd="0" presId="urn:microsoft.com/office/officeart/2005/8/layout/architecture"/>
    <dgm:cxn modelId="{3A86F0CD-2ACF-441B-B53A-F590522168AA}" type="presParOf" srcId="{7D980543-B04C-495F-9320-0A68044DBF2C}" destId="{40DEC58B-B6DE-4C88-A811-D327A8991D71}" srcOrd="0" destOrd="0" presId="urn:microsoft.com/office/officeart/2005/8/layout/architecture"/>
    <dgm:cxn modelId="{34A9F0E9-9A17-4774-86C9-85A145B0E998}" type="presParOf" srcId="{7D980543-B04C-495F-9320-0A68044DBF2C}" destId="{6B3C3522-230D-40E1-BF40-0A7E4A428C8F}" srcOrd="1" destOrd="0" presId="urn:microsoft.com/office/officeart/2005/8/layout/architecture"/>
    <dgm:cxn modelId="{3EEB2E35-375D-40AA-BF54-68171F256182}" type="presParOf" srcId="{7D980543-B04C-495F-9320-0A68044DBF2C}" destId="{6AA82A41-CC77-4F05-8EE7-3E4B93D81AB9}" srcOrd="2" destOrd="0" presId="urn:microsoft.com/office/officeart/2005/8/layout/architecture"/>
    <dgm:cxn modelId="{CA0C2B82-5C5B-4FFA-A239-C85B3238C86B}" type="presParOf" srcId="{6AA82A41-CC77-4F05-8EE7-3E4B93D81AB9}" destId="{55042450-6A2C-4793-A44F-31E53CC5E798}" srcOrd="0" destOrd="0" presId="urn:microsoft.com/office/officeart/2005/8/layout/architecture"/>
    <dgm:cxn modelId="{C09885F3-7D38-47ED-90E8-927EA1536389}" type="presParOf" srcId="{55042450-6A2C-4793-A44F-31E53CC5E798}" destId="{3F298713-5F86-4E62-9955-6314BDB016E0}" srcOrd="0" destOrd="0" presId="urn:microsoft.com/office/officeart/2005/8/layout/architecture"/>
    <dgm:cxn modelId="{B25B22BC-A0A4-4057-991B-B2F02252C2ED}" type="presParOf" srcId="{55042450-6A2C-4793-A44F-31E53CC5E798}" destId="{6E2B52EA-AC91-40C6-8D38-EE4FCBD515E2}" srcOrd="1" destOrd="0" presId="urn:microsoft.com/office/officeart/2005/8/layout/architecture"/>
    <dgm:cxn modelId="{9EA3F2C0-1A9B-42E6-BAAF-AEF67E086AD5}" type="presParOf" srcId="{F32490FD-B090-4D0F-9736-B8EC4A35B766}" destId="{D7C064CB-A3CC-4371-BD87-C43C07A30FFF}" srcOrd="1" destOrd="0" presId="urn:microsoft.com/office/officeart/2005/8/layout/architecture"/>
    <dgm:cxn modelId="{A67E7BFC-A93A-48F3-AAB3-62E915B5860B}" type="presParOf" srcId="{F32490FD-B090-4D0F-9736-B8EC4A35B766}" destId="{ADC655D8-C91F-4EF8-A72F-B4BEF3051251}" srcOrd="2" destOrd="0" presId="urn:microsoft.com/office/officeart/2005/8/layout/architecture"/>
    <dgm:cxn modelId="{0A8ED2B3-0E78-481E-9CD2-AC2CB1FC7D7E}" type="presParOf" srcId="{ADC655D8-C91F-4EF8-A72F-B4BEF3051251}" destId="{38E72F90-A803-4917-ABCF-9E0BCFFAFA23}" srcOrd="0" destOrd="0" presId="urn:microsoft.com/office/officeart/2005/8/layout/architecture"/>
    <dgm:cxn modelId="{B704862E-B336-4249-8A00-11B47067CF10}" type="presParOf" srcId="{ADC655D8-C91F-4EF8-A72F-B4BEF3051251}" destId="{4F6969BF-1650-4F46-914C-46311E659F6C}" srcOrd="1" destOrd="0" presId="urn:microsoft.com/office/officeart/2005/8/layout/architecture"/>
    <dgm:cxn modelId="{1F610D78-C4A4-4946-9ED8-F54C5D0A9012}" type="presParOf" srcId="{F32490FD-B090-4D0F-9736-B8EC4A35B766}" destId="{2D7EB1F6-6160-44D4-B77F-E689F55F9180}" srcOrd="3" destOrd="0" presId="urn:microsoft.com/office/officeart/2005/8/layout/architecture"/>
    <dgm:cxn modelId="{5FA241B3-8837-4D3B-A9F4-C4A5FF178E6B}" type="presParOf" srcId="{F32490FD-B090-4D0F-9736-B8EC4A35B766}" destId="{E47565D5-ACC0-4232-9EAF-749CBE627E05}" srcOrd="4" destOrd="0" presId="urn:microsoft.com/office/officeart/2005/8/layout/architecture"/>
    <dgm:cxn modelId="{A3BCBBC0-C7B0-46A4-84D4-A4C5E57A314D}" type="presParOf" srcId="{E47565D5-ACC0-4232-9EAF-749CBE627E05}" destId="{04FDC9AD-40BC-4023-B648-F41FE0E0EEF0}" srcOrd="0" destOrd="0" presId="urn:microsoft.com/office/officeart/2005/8/layout/architecture"/>
    <dgm:cxn modelId="{E44BBF74-ACD6-48A5-942B-FBF0232FE05C}" type="presParOf" srcId="{E47565D5-ACC0-4232-9EAF-749CBE627E05}" destId="{CE4C32C1-2735-4102-80E6-D6F1FA31FDDB}" srcOrd="1" destOrd="0" presId="urn:microsoft.com/office/officeart/2005/8/layout/architecture"/>
    <dgm:cxn modelId="{930914E7-6832-4349-86E1-51C63D0D3AD8}" type="presParOf" srcId="{E47565D5-ACC0-4232-9EAF-749CBE627E05}" destId="{F49D2473-DFC6-472C-9843-A7B21D4AA711}" srcOrd="2" destOrd="0" presId="urn:microsoft.com/office/officeart/2005/8/layout/architecture"/>
    <dgm:cxn modelId="{02BCADF9-E25D-4990-B8BE-E5AD9EEBFBB4}" type="presParOf" srcId="{F49D2473-DFC6-472C-9843-A7B21D4AA711}" destId="{4E1A2122-E1D6-4D63-B070-70036EA88413}" srcOrd="0" destOrd="0" presId="urn:microsoft.com/office/officeart/2005/8/layout/architecture"/>
    <dgm:cxn modelId="{027D3A40-EC1C-412A-9A60-3167479F4454}" type="presParOf" srcId="{4E1A2122-E1D6-4D63-B070-70036EA88413}" destId="{37F87241-608A-4ACB-BA0A-AFAF31201F80}" srcOrd="0" destOrd="0" presId="urn:microsoft.com/office/officeart/2005/8/layout/architecture"/>
    <dgm:cxn modelId="{71F73539-1C3F-4398-9CD9-C42634D5142C}" type="presParOf" srcId="{4E1A2122-E1D6-4D63-B070-70036EA88413}" destId="{C1A0E2C3-2B4D-475D-B3A0-34286915DFC4}" srcOrd="1" destOrd="0" presId="urn:microsoft.com/office/officeart/2005/8/layout/architecture"/>
    <dgm:cxn modelId="{5A49EE4A-D91C-4377-A880-04AA782D1CF2}" type="presParOf" srcId="{4E1A2122-E1D6-4D63-B070-70036EA88413}" destId="{BF7BD2FB-EA3F-4A22-9CEB-645F046C83E6}" srcOrd="2" destOrd="0" presId="urn:microsoft.com/office/officeart/2005/8/layout/architecture"/>
    <dgm:cxn modelId="{C765338C-F47D-4406-AB59-DF6EE76AAD1E}" type="presParOf" srcId="{BF7BD2FB-EA3F-4A22-9CEB-645F046C83E6}" destId="{7A85BD39-BD32-4F06-B374-CB4C55761B22}" srcOrd="0" destOrd="0" presId="urn:microsoft.com/office/officeart/2005/8/layout/architecture"/>
    <dgm:cxn modelId="{7D4B3EAF-DF57-4525-A70A-54523A66584E}" type="presParOf" srcId="{7A85BD39-BD32-4F06-B374-CB4C55761B22}" destId="{6DC2FF95-8752-477E-AAED-ED64B1EE493A}" srcOrd="0" destOrd="0" presId="urn:microsoft.com/office/officeart/2005/8/layout/architecture"/>
    <dgm:cxn modelId="{2FF6331D-78E8-4990-9ADD-475583F386B1}" type="presParOf" srcId="{7A85BD39-BD32-4F06-B374-CB4C55761B22}" destId="{D46DF064-E9FE-4B7F-B3FE-1A331AF8F206}" srcOrd="1" destOrd="0" presId="urn:microsoft.com/office/officeart/2005/8/layout/architecture"/>
    <dgm:cxn modelId="{586DF242-1EC8-4694-AA42-E17FEC6D7142}" type="presParOf" srcId="{F32490FD-B090-4D0F-9736-B8EC4A35B766}" destId="{6733FE74-1E4A-4F20-B5EE-F5449290B115}" srcOrd="5" destOrd="0" presId="urn:microsoft.com/office/officeart/2005/8/layout/architecture"/>
    <dgm:cxn modelId="{D34B40D5-5E4D-483E-971F-769C5DD5B155}" type="presParOf" srcId="{F32490FD-B090-4D0F-9736-B8EC4A35B766}" destId="{186E3458-9E5A-40F2-8EEB-465B62C76F71}" srcOrd="6" destOrd="0" presId="urn:microsoft.com/office/officeart/2005/8/layout/architecture"/>
    <dgm:cxn modelId="{8FFBB977-919E-493C-A9A8-4CE9F6DC41F4}" type="presParOf" srcId="{186E3458-9E5A-40F2-8EEB-465B62C76F71}" destId="{693CFD57-3D28-4CF0-B98C-51306F3CAE5A}" srcOrd="0" destOrd="0" presId="urn:microsoft.com/office/officeart/2005/8/layout/architecture"/>
    <dgm:cxn modelId="{87688E70-286A-480E-BA64-183EA434952C}" type="presParOf" srcId="{186E3458-9E5A-40F2-8EEB-465B62C76F71}" destId="{59E696BA-B578-44A1-B9E1-E7EFFC1B291B}" srcOrd="1" destOrd="0" presId="urn:microsoft.com/office/officeart/2005/8/layout/architecture"/>
    <dgm:cxn modelId="{D666FE72-755A-4D35-B859-DCF8CACF7F64}" type="presParOf" srcId="{186E3458-9E5A-40F2-8EEB-465B62C76F71}" destId="{B584D647-28AB-43F5-A187-EE33E8A03B3C}" srcOrd="2" destOrd="0" presId="urn:microsoft.com/office/officeart/2005/8/layout/architecture"/>
    <dgm:cxn modelId="{0F12A914-0515-4A2B-9BDD-5A13EE1EA020}" type="presParOf" srcId="{B584D647-28AB-43F5-A187-EE33E8A03B3C}" destId="{768EDC4A-3F9F-4589-BE01-C185FEFF7527}" srcOrd="0" destOrd="0" presId="urn:microsoft.com/office/officeart/2005/8/layout/architecture"/>
    <dgm:cxn modelId="{C22F1B21-3792-49EA-AD28-31DD0CB41283}" type="presParOf" srcId="{768EDC4A-3F9F-4589-BE01-C185FEFF7527}" destId="{29BCF26D-98AA-4DC4-AFAB-AA153F960488}" srcOrd="0" destOrd="0" presId="urn:microsoft.com/office/officeart/2005/8/layout/architecture"/>
    <dgm:cxn modelId="{089B7AEE-9E4C-4821-BB39-828BBE2DDD42}" type="presParOf" srcId="{768EDC4A-3F9F-4589-BE01-C185FEFF7527}" destId="{8B3B00D5-47C8-4849-A08E-A1D9C4FFF652}" srcOrd="1" destOrd="0" presId="urn:microsoft.com/office/officeart/2005/8/layout/architecture"/>
    <dgm:cxn modelId="{101FABC4-B48B-4A71-9AA5-8B6A982B16AD}" type="presParOf" srcId="{F32490FD-B090-4D0F-9736-B8EC4A35B766}" destId="{CADC972C-8C88-4684-92EA-3C541395187C}" srcOrd="7" destOrd="0" presId="urn:microsoft.com/office/officeart/2005/8/layout/architecture"/>
    <dgm:cxn modelId="{151B9DD0-E7AF-427E-90E7-19802E92D42D}" type="presParOf" srcId="{F32490FD-B090-4D0F-9736-B8EC4A35B766}" destId="{EB32CA15-7813-496A-B5FB-8029C4561BC1}" srcOrd="8" destOrd="0" presId="urn:microsoft.com/office/officeart/2005/8/layout/architecture"/>
    <dgm:cxn modelId="{9B519226-D294-4B86-A0FF-C4232BD1FE33}" type="presParOf" srcId="{EB32CA15-7813-496A-B5FB-8029C4561BC1}" destId="{E3F09923-D92F-4D0A-9102-1CDAE17AA73D}" srcOrd="0" destOrd="0" presId="urn:microsoft.com/office/officeart/2005/8/layout/architecture"/>
    <dgm:cxn modelId="{B1CC95B0-19CF-4EBC-B934-37CCF420D800}" type="presParOf" srcId="{EB32CA15-7813-496A-B5FB-8029C4561BC1}" destId="{1AE227F5-EB42-4D7E-B24F-D9E8535D26A7}" srcOrd="1" destOrd="0" presId="urn:microsoft.com/office/officeart/2005/8/layout/architecture"/>
    <dgm:cxn modelId="{81A88DE1-5749-4AD1-9848-65FC326CA552}" type="presParOf" srcId="{1273C094-0461-44FE-94B8-4014965B033E}" destId="{CE2BB268-6AF7-4103-8CE9-101BA6D7736F}" srcOrd="1" destOrd="0" presId="urn:microsoft.com/office/officeart/2005/8/layout/architecture"/>
    <dgm:cxn modelId="{C9AF22E9-0073-433E-A203-7979B345C278}" type="presParOf" srcId="{1273C094-0461-44FE-94B8-4014965B033E}" destId="{151C0D6A-43EA-4458-B277-6DD78FA230B4}" srcOrd="2" destOrd="0" presId="urn:microsoft.com/office/officeart/2005/8/layout/architecture"/>
    <dgm:cxn modelId="{03B6F26C-0682-43BC-9D01-F9A9CD8CAE4E}" type="presParOf" srcId="{151C0D6A-43EA-4458-B277-6DD78FA230B4}" destId="{84B1E0E9-A4AD-4B50-9BAB-046CEEC999B3}" srcOrd="0" destOrd="0" presId="urn:microsoft.com/office/officeart/2005/8/layout/architecture"/>
    <dgm:cxn modelId="{57B188F8-A070-4150-8D90-FB809A951178}" type="presParOf" srcId="{151C0D6A-43EA-4458-B277-6DD78FA230B4}" destId="{90037E1C-F983-4C39-90C9-39E9014D6F9F}" srcOrd="1" destOrd="0" presId="urn:microsoft.com/office/officeart/2005/8/layout/architecture"/>
    <dgm:cxn modelId="{5B795DCA-A122-4B4B-87E5-E0C7C674D88E}" type="presParOf" srcId="{1273C094-0461-44FE-94B8-4014965B033E}" destId="{8AD7483E-F0DB-4C23-B7F4-2818D6D19879}" srcOrd="3" destOrd="0" presId="urn:microsoft.com/office/officeart/2005/8/layout/architecture"/>
    <dgm:cxn modelId="{D4BB59EB-8B10-420F-9FFE-CB56B05C7F07}" type="presParOf" srcId="{1273C094-0461-44FE-94B8-4014965B033E}" destId="{1DAD4FD2-32C7-40ED-9C3F-AD6F60DCE60C}" srcOrd="4" destOrd="0" presId="urn:microsoft.com/office/officeart/2005/8/layout/architecture"/>
    <dgm:cxn modelId="{2E693A81-9ED5-4C1A-AAE2-5A48BC9410A4}" type="presParOf" srcId="{1DAD4FD2-32C7-40ED-9C3F-AD6F60DCE60C}" destId="{A53C2992-365D-429B-B519-F565E0A79265}" srcOrd="0" destOrd="0" presId="urn:microsoft.com/office/officeart/2005/8/layout/architecture"/>
    <dgm:cxn modelId="{A4CFC235-E60A-4B6F-A5D3-AC1238805BC8}" type="presParOf" srcId="{1DAD4FD2-32C7-40ED-9C3F-AD6F60DCE60C}" destId="{BAF8072A-4F69-48FA-8DDC-E569BC08A5C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2A8C62-5ACB-4BED-8740-D1AA4043B23E}" type="doc">
      <dgm:prSet loTypeId="urn:microsoft.com/office/officeart/2005/8/layout/architecture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488A32-3A25-4B78-8BB7-D5B5EE56F462}">
      <dgm:prSet phldrT="[Text]"/>
      <dgm:spPr>
        <a:xfrm>
          <a:off x="5887" y="3698286"/>
          <a:ext cx="8189124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C0288D-E2A5-4B45-9396-E1BA730D5234}" type="parTrans" cxnId="{1CF07D0E-9F88-4C3E-BB26-A39E0B13ECCA}">
      <dgm:prSet/>
      <dgm:spPr/>
      <dgm:t>
        <a:bodyPr/>
        <a:lstStyle/>
        <a:p>
          <a:endParaRPr lang="en-US"/>
        </a:p>
      </dgm:t>
    </dgm:pt>
    <dgm:pt modelId="{6A010209-A27F-4764-B027-4E7D105A85FB}" type="sibTrans" cxnId="{1CF07D0E-9F88-4C3E-BB26-A39E0B13ECCA}">
      <dgm:prSet/>
      <dgm:spPr/>
      <dgm:t>
        <a:bodyPr/>
        <a:lstStyle/>
        <a:p>
          <a:endParaRPr lang="en-US"/>
        </a:p>
      </dgm:t>
    </dgm:pt>
    <dgm:pt modelId="{356D77CF-31D7-4566-A002-D7CD5DBCF2D5}">
      <dgm:prSet phldrT="[Text]"/>
      <dgm:spPr>
        <a:xfrm>
          <a:off x="13880" y="2233814"/>
          <a:ext cx="8173137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01CE6B3-45C5-4B5B-AE5F-71A648802CED}" type="parTrans" cxnId="{F9239B4C-2243-45E9-A78C-3816A59480DA}">
      <dgm:prSet/>
      <dgm:spPr/>
      <dgm:t>
        <a:bodyPr/>
        <a:lstStyle/>
        <a:p>
          <a:endParaRPr lang="en-US"/>
        </a:p>
      </dgm:t>
    </dgm:pt>
    <dgm:pt modelId="{FE9841BF-24EF-40FC-B423-0D064FFC01C6}" type="sibTrans" cxnId="{F9239B4C-2243-45E9-A78C-3816A59480DA}">
      <dgm:prSet/>
      <dgm:spPr/>
      <dgm:t>
        <a:bodyPr/>
        <a:lstStyle/>
        <a:p>
          <a:endParaRPr lang="en-US"/>
        </a:p>
      </dgm:t>
    </dgm:pt>
    <dgm:pt modelId="{48D08374-9A48-43A4-A0E5-B0B884515C91}">
      <dgm:prSet phldrT="[Text]"/>
      <dgm:spPr>
        <a:xfrm>
          <a:off x="8342229" y="1055"/>
          <a:ext cx="1454964" cy="4942971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83F74A3-230B-4A06-8C90-85CCF468493A}" type="parTrans" cxnId="{315B3642-383C-4476-B6E5-6E488173A00E}">
      <dgm:prSet/>
      <dgm:spPr/>
      <dgm:t>
        <a:bodyPr/>
        <a:lstStyle/>
        <a:p>
          <a:endParaRPr lang="en-US"/>
        </a:p>
      </dgm:t>
    </dgm:pt>
    <dgm:pt modelId="{37D02A78-D70B-4B1B-9DA0-5ED542AD6F67}" type="sibTrans" cxnId="{315B3642-383C-4476-B6E5-6E488173A00E}">
      <dgm:prSet/>
      <dgm:spPr/>
      <dgm:t>
        <a:bodyPr/>
        <a:lstStyle/>
        <a:p>
          <a:endParaRPr lang="en-US"/>
        </a:p>
      </dgm:t>
    </dgm:pt>
    <dgm:pt modelId="{4B04DA14-F626-4116-91F2-064DB8E08B2E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F490F616-8408-4F76-B44C-F4A2AE7963BE}" type="parTrans" cxnId="{9ABD779C-C4CD-414F-B061-83B58014C0E7}">
      <dgm:prSet/>
      <dgm:spPr/>
      <dgm:t>
        <a:bodyPr/>
        <a:lstStyle/>
        <a:p>
          <a:endParaRPr lang="ru-RU"/>
        </a:p>
      </dgm:t>
    </dgm:pt>
    <dgm:pt modelId="{2C9E15DA-E58C-4D4C-BB26-B69BB4CB491F}" type="sibTrans" cxnId="{9ABD779C-C4CD-414F-B061-83B58014C0E7}">
      <dgm:prSet/>
      <dgm:spPr/>
      <dgm:t>
        <a:bodyPr/>
        <a:lstStyle/>
        <a:p>
          <a:endParaRPr lang="ru-RU"/>
        </a:p>
      </dgm:t>
    </dgm:pt>
    <dgm:pt modelId="{E09D2BE6-243B-45F1-857A-8C44B0391F15}">
      <dgm:prSet phldrT="[Text]"/>
      <dgm:spPr>
        <a:xfrm>
          <a:off x="8342229" y="1055"/>
          <a:ext cx="1454964" cy="4942971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C02A41-597D-4EFC-89D3-A8D46475F284}" type="parTrans" cxnId="{72F4C221-C135-4197-9C36-46AE70485E4F}">
      <dgm:prSet/>
      <dgm:spPr/>
      <dgm:t>
        <a:bodyPr/>
        <a:lstStyle/>
        <a:p>
          <a:endParaRPr lang="ru-RU"/>
        </a:p>
      </dgm:t>
    </dgm:pt>
    <dgm:pt modelId="{B75751FC-735C-4076-A2DF-6349B66F1084}" type="sibTrans" cxnId="{72F4C221-C135-4197-9C36-46AE70485E4F}">
      <dgm:prSet/>
      <dgm:spPr/>
      <dgm:t>
        <a:bodyPr/>
        <a:lstStyle/>
        <a:p>
          <a:endParaRPr lang="ru-RU"/>
        </a:p>
      </dgm:t>
    </dgm:pt>
    <dgm:pt modelId="{8649D34F-69D4-475D-8F8E-AA6F20BA575F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7B74F06-1A50-4354-8E56-CBD88AD84944}" type="parTrans" cxnId="{C8F0CEF0-0D28-417A-85AF-CAD43DD85A9B}">
      <dgm:prSet/>
      <dgm:spPr/>
      <dgm:t>
        <a:bodyPr/>
        <a:lstStyle/>
        <a:p>
          <a:endParaRPr lang="ru-RU"/>
        </a:p>
      </dgm:t>
    </dgm:pt>
    <dgm:pt modelId="{7031A8C1-78E1-42F7-88AC-6AE63A22988E}" type="sibTrans" cxnId="{C8F0CEF0-0D28-417A-85AF-CAD43DD85A9B}">
      <dgm:prSet/>
      <dgm:spPr/>
      <dgm:t>
        <a:bodyPr/>
        <a:lstStyle/>
        <a:p>
          <a:endParaRPr lang="ru-RU"/>
        </a:p>
      </dgm:t>
    </dgm:pt>
    <dgm:pt modelId="{CF777ADB-D215-4328-ACE8-CBA0B4C7281A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E4529A-2075-410E-8C89-B395A3569936}" type="parTrans" cxnId="{3A2B6695-1AEA-40AD-A790-DC2501E6CF4B}">
      <dgm:prSet/>
      <dgm:spPr/>
      <dgm:t>
        <a:bodyPr/>
        <a:lstStyle/>
        <a:p>
          <a:endParaRPr lang="ru-RU"/>
        </a:p>
      </dgm:t>
    </dgm:pt>
    <dgm:pt modelId="{117C581A-86F9-4A3E-9908-9A8011C62346}" type="sibTrans" cxnId="{3A2B6695-1AEA-40AD-A790-DC2501E6CF4B}">
      <dgm:prSet/>
      <dgm:spPr/>
      <dgm:t>
        <a:bodyPr/>
        <a:lstStyle/>
        <a:p>
          <a:endParaRPr lang="ru-RU"/>
        </a:p>
      </dgm:t>
    </dgm:pt>
    <dgm:pt modelId="{74EBBB72-27F8-4C08-A7CA-DD669D255537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B164B689-C65B-420A-9F01-BED714214B24}" type="parTrans" cxnId="{5EC74A7F-787D-4DD0-B2EC-810215E374C2}">
      <dgm:prSet/>
      <dgm:spPr/>
      <dgm:t>
        <a:bodyPr/>
        <a:lstStyle/>
        <a:p>
          <a:endParaRPr lang="ru-RU"/>
        </a:p>
      </dgm:t>
    </dgm:pt>
    <dgm:pt modelId="{8BE60150-3497-41AD-9788-ACCA4D3706E7}" type="sibTrans" cxnId="{5EC74A7F-787D-4DD0-B2EC-810215E374C2}">
      <dgm:prSet/>
      <dgm:spPr/>
      <dgm:t>
        <a:bodyPr/>
        <a:lstStyle/>
        <a:p>
          <a:endParaRPr lang="ru-RU"/>
        </a:p>
      </dgm:t>
    </dgm:pt>
    <dgm:pt modelId="{2022975C-C1E4-4518-BB5F-B0F65C8526D8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21C7842-70D6-4CA7-89F8-4759451D72FC}" type="parTrans" cxnId="{97DAB9D7-6BA6-4DEB-82B2-38FFD15E2112}">
      <dgm:prSet/>
      <dgm:spPr/>
      <dgm:t>
        <a:bodyPr/>
        <a:lstStyle/>
        <a:p>
          <a:endParaRPr lang="ru-RU"/>
        </a:p>
      </dgm:t>
    </dgm:pt>
    <dgm:pt modelId="{04546D12-A274-43F7-9109-21E87E0806F8}" type="sibTrans" cxnId="{97DAB9D7-6BA6-4DEB-82B2-38FFD15E2112}">
      <dgm:prSet/>
      <dgm:spPr/>
      <dgm:t>
        <a:bodyPr/>
        <a:lstStyle/>
        <a:p>
          <a:endParaRPr lang="ru-RU"/>
        </a:p>
      </dgm:t>
    </dgm:pt>
    <dgm:pt modelId="{5E13ED4A-BF3A-43E3-A3C6-BFF91B70AE96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D5614146-BEE2-4DA0-B279-E4DED9A2E1B3}" type="parTrans" cxnId="{CF621797-4E00-42EF-AA1F-6E5708FCA27B}">
      <dgm:prSet/>
      <dgm:spPr/>
      <dgm:t>
        <a:bodyPr/>
        <a:lstStyle/>
        <a:p>
          <a:endParaRPr lang="ru-RU"/>
        </a:p>
      </dgm:t>
    </dgm:pt>
    <dgm:pt modelId="{A0DF44A2-A0DF-42CB-935F-E1640C70E8C6}" type="sibTrans" cxnId="{CF621797-4E00-42EF-AA1F-6E5708FCA27B}">
      <dgm:prSet/>
      <dgm:spPr/>
      <dgm:t>
        <a:bodyPr/>
        <a:lstStyle/>
        <a:p>
          <a:endParaRPr lang="ru-RU"/>
        </a:p>
      </dgm:t>
    </dgm:pt>
    <dgm:pt modelId="{694367BF-BB73-41F3-96FA-F6FECDEF8845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BE310E8-494E-47D1-BB49-0B133DBFBD5F}" type="parTrans" cxnId="{18D81E45-1CDF-4F7B-85DE-45F7024C88A6}">
      <dgm:prSet/>
      <dgm:spPr/>
      <dgm:t>
        <a:bodyPr/>
        <a:lstStyle/>
        <a:p>
          <a:endParaRPr lang="ru-RU"/>
        </a:p>
      </dgm:t>
    </dgm:pt>
    <dgm:pt modelId="{B84EC9F1-B9C3-4049-8939-2792A683FFDB}" type="sibTrans" cxnId="{18D81E45-1CDF-4F7B-85DE-45F7024C88A6}">
      <dgm:prSet/>
      <dgm:spPr/>
      <dgm:t>
        <a:bodyPr/>
        <a:lstStyle/>
        <a:p>
          <a:endParaRPr lang="ru-RU"/>
        </a:p>
      </dgm:t>
    </dgm:pt>
    <dgm:pt modelId="{8B3F1E69-D2D2-46ED-804A-2DC7A538DA8E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72112D4F-3023-450B-BAF2-CBB7989A5FAC}" type="parTrans" cxnId="{FCCCD64A-2621-4859-B4AA-4D53B238E71E}">
      <dgm:prSet/>
      <dgm:spPr/>
      <dgm:t>
        <a:bodyPr/>
        <a:lstStyle/>
        <a:p>
          <a:endParaRPr lang="ru-RU"/>
        </a:p>
      </dgm:t>
    </dgm:pt>
    <dgm:pt modelId="{184EDCB2-DF65-4EB4-B8F6-AADEC07B7AA8}" type="sibTrans" cxnId="{FCCCD64A-2621-4859-B4AA-4D53B238E71E}">
      <dgm:prSet/>
      <dgm:spPr/>
      <dgm:t>
        <a:bodyPr/>
        <a:lstStyle/>
        <a:p>
          <a:endParaRPr lang="ru-RU"/>
        </a:p>
      </dgm:t>
    </dgm:pt>
    <dgm:pt modelId="{0112502A-1F15-4059-8EC9-B2DF2622B21B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E9594F3F-4310-4A9D-8771-1C6FE4D5866C}" type="parTrans" cxnId="{65A42EE0-3B72-4A9D-832A-EE0750E5A6F9}">
      <dgm:prSet/>
      <dgm:spPr/>
      <dgm:t>
        <a:bodyPr/>
        <a:lstStyle/>
        <a:p>
          <a:endParaRPr lang="ru-RU"/>
        </a:p>
      </dgm:t>
    </dgm:pt>
    <dgm:pt modelId="{8D00C145-2DF7-401B-9D57-1BEA8DCBAF67}" type="sibTrans" cxnId="{65A42EE0-3B72-4A9D-832A-EE0750E5A6F9}">
      <dgm:prSet/>
      <dgm:spPr/>
      <dgm:t>
        <a:bodyPr/>
        <a:lstStyle/>
        <a:p>
          <a:endParaRPr lang="ru-RU"/>
        </a:p>
      </dgm:t>
    </dgm:pt>
    <dgm:pt modelId="{38942AAF-6F1C-4865-9A02-5D1BC9733E21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904FFE75-555A-4E1B-B3AF-CDD75C7092D0}" type="parTrans" cxnId="{7E05758C-BF68-41C4-B473-FB2ACCDCA869}">
      <dgm:prSet/>
      <dgm:spPr/>
      <dgm:t>
        <a:bodyPr/>
        <a:lstStyle/>
        <a:p>
          <a:endParaRPr lang="ru-RU"/>
        </a:p>
      </dgm:t>
    </dgm:pt>
    <dgm:pt modelId="{14966BFB-E135-405A-AEB3-3EDE85AD671C}" type="sibTrans" cxnId="{7E05758C-BF68-41C4-B473-FB2ACCDCA869}">
      <dgm:prSet/>
      <dgm:spPr/>
      <dgm:t>
        <a:bodyPr/>
        <a:lstStyle/>
        <a:p>
          <a:endParaRPr lang="ru-RU"/>
        </a:p>
      </dgm:t>
    </dgm:pt>
    <dgm:pt modelId="{1273C094-0461-44FE-94B8-4014965B033E}" type="pres">
      <dgm:prSet presAssocID="{782A8C62-5ACB-4BED-8740-D1AA4043B2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ABE66B2-C825-4F7A-8264-58B1ED50630D}" type="pres">
      <dgm:prSet presAssocID="{C9488A32-3A25-4B78-8BB7-D5B5EE56F462}" presName="vertOne" presStyleCnt="0"/>
      <dgm:spPr/>
      <dgm:t>
        <a:bodyPr/>
        <a:lstStyle/>
        <a:p>
          <a:endParaRPr lang="ru-RU"/>
        </a:p>
      </dgm:t>
    </dgm:pt>
    <dgm:pt modelId="{4FAC2A37-96D3-4E3C-BC76-802C3D779705}" type="pres">
      <dgm:prSet presAssocID="{C9488A32-3A25-4B78-8BB7-D5B5EE56F462}" presName="txOne" presStyleLbl="node0" presStyleIdx="0" presStyleCnt="3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D24C0D-8C92-4314-8D88-08E7AAE18BEF}" type="pres">
      <dgm:prSet presAssocID="{C9488A32-3A25-4B78-8BB7-D5B5EE56F462}" presName="parTransOne" presStyleCnt="0"/>
      <dgm:spPr/>
      <dgm:t>
        <a:bodyPr/>
        <a:lstStyle/>
        <a:p>
          <a:endParaRPr lang="ru-RU"/>
        </a:p>
      </dgm:t>
    </dgm:pt>
    <dgm:pt modelId="{6FC41344-1C9E-4A5F-A269-73B5CCABC6B5}" type="pres">
      <dgm:prSet presAssocID="{C9488A32-3A25-4B78-8BB7-D5B5EE56F462}" presName="horzOne" presStyleCnt="0"/>
      <dgm:spPr/>
      <dgm:t>
        <a:bodyPr/>
        <a:lstStyle/>
        <a:p>
          <a:endParaRPr lang="ru-RU"/>
        </a:p>
      </dgm:t>
    </dgm:pt>
    <dgm:pt modelId="{8B630156-C3E6-4DFE-A863-E5D5430FCFEA}" type="pres">
      <dgm:prSet presAssocID="{356D77CF-31D7-4566-A002-D7CD5DBCF2D5}" presName="vertTwo" presStyleCnt="0"/>
      <dgm:spPr/>
      <dgm:t>
        <a:bodyPr/>
        <a:lstStyle/>
        <a:p>
          <a:endParaRPr lang="ru-RU"/>
        </a:p>
      </dgm:t>
    </dgm:pt>
    <dgm:pt modelId="{D62825A6-8364-4647-9FA7-CEA59072F4C0}" type="pres">
      <dgm:prSet presAssocID="{356D77CF-31D7-4566-A002-D7CD5DBCF2D5}" presName="txTwo" presStyleLbl="node2" presStyleIdx="0" presStyleCnt="1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633316-D6CF-486D-9F9D-BF2967ACD57C}" type="pres">
      <dgm:prSet presAssocID="{356D77CF-31D7-4566-A002-D7CD5DBCF2D5}" presName="parTransTwo" presStyleCnt="0"/>
      <dgm:spPr/>
      <dgm:t>
        <a:bodyPr/>
        <a:lstStyle/>
        <a:p>
          <a:endParaRPr lang="ru-RU"/>
        </a:p>
      </dgm:t>
    </dgm:pt>
    <dgm:pt modelId="{F32490FD-B090-4D0F-9736-B8EC4A35B766}" type="pres">
      <dgm:prSet presAssocID="{356D77CF-31D7-4566-A002-D7CD5DBCF2D5}" presName="horzTwo" presStyleCnt="0"/>
      <dgm:spPr/>
      <dgm:t>
        <a:bodyPr/>
        <a:lstStyle/>
        <a:p>
          <a:endParaRPr lang="ru-RU"/>
        </a:p>
      </dgm:t>
    </dgm:pt>
    <dgm:pt modelId="{714DF260-CB53-4634-9D90-9611AE303D7D}" type="pres">
      <dgm:prSet presAssocID="{4B04DA14-F626-4116-91F2-064DB8E08B2E}" presName="vertThree" presStyleCnt="0"/>
      <dgm:spPr/>
      <dgm:t>
        <a:bodyPr/>
        <a:lstStyle/>
        <a:p>
          <a:endParaRPr lang="ru-RU"/>
        </a:p>
      </dgm:t>
    </dgm:pt>
    <dgm:pt modelId="{9B8D72CC-7D13-4249-A018-9AB4DF58FA3B}" type="pres">
      <dgm:prSet presAssocID="{4B04DA14-F626-4116-91F2-064DB8E08B2E}" presName="txThree" presStyleLbl="node3" presStyleIdx="0" presStyleCnt="5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35B40347-8A3F-4602-B9EA-B7009B1D1DDA}" type="pres">
      <dgm:prSet presAssocID="{4B04DA14-F626-4116-91F2-064DB8E08B2E}" presName="parTransThree" presStyleCnt="0"/>
      <dgm:spPr/>
      <dgm:t>
        <a:bodyPr/>
        <a:lstStyle/>
        <a:p>
          <a:endParaRPr lang="ru-RU"/>
        </a:p>
      </dgm:t>
    </dgm:pt>
    <dgm:pt modelId="{DAAF9910-38C6-4D27-BB2B-F9398047DE6E}" type="pres">
      <dgm:prSet presAssocID="{4B04DA14-F626-4116-91F2-064DB8E08B2E}" presName="horzThree" presStyleCnt="0"/>
      <dgm:spPr/>
      <dgm:t>
        <a:bodyPr/>
        <a:lstStyle/>
        <a:p>
          <a:endParaRPr lang="ru-RU"/>
        </a:p>
      </dgm:t>
    </dgm:pt>
    <dgm:pt modelId="{7D980543-B04C-495F-9320-0A68044DBF2C}" type="pres">
      <dgm:prSet presAssocID="{8649D34F-69D4-475D-8F8E-AA6F20BA575F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EC58B-B6DE-4C88-A811-D327A8991D71}" type="pres">
      <dgm:prSet presAssocID="{8649D34F-69D4-475D-8F8E-AA6F20BA575F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3C3522-230D-40E1-BF40-0A7E4A428C8F}" type="pres">
      <dgm:prSet presAssocID="{8649D34F-69D4-475D-8F8E-AA6F20BA575F}" presName="parTransFour" presStyleCnt="0"/>
      <dgm:spPr/>
      <dgm:t>
        <a:bodyPr/>
        <a:lstStyle/>
        <a:p>
          <a:endParaRPr lang="ru-RU"/>
        </a:p>
      </dgm:t>
    </dgm:pt>
    <dgm:pt modelId="{6AA82A41-CC77-4F05-8EE7-3E4B93D81AB9}" type="pres">
      <dgm:prSet presAssocID="{8649D34F-69D4-475D-8F8E-AA6F20BA575F}" presName="horzFour" presStyleCnt="0"/>
      <dgm:spPr/>
      <dgm:t>
        <a:bodyPr/>
        <a:lstStyle/>
        <a:p>
          <a:endParaRPr lang="ru-RU"/>
        </a:p>
      </dgm:t>
    </dgm:pt>
    <dgm:pt modelId="{55042450-6A2C-4793-A44F-31E53CC5E798}" type="pres">
      <dgm:prSet presAssocID="{74EBBB72-27F8-4C08-A7CA-DD669D255537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298713-5F86-4E62-9955-6314BDB016E0}" type="pres">
      <dgm:prSet presAssocID="{74EBBB72-27F8-4C08-A7CA-DD669D255537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2B52EA-AC91-40C6-8D38-EE4FCBD515E2}" type="pres">
      <dgm:prSet presAssocID="{74EBBB72-27F8-4C08-A7CA-DD669D255537}" presName="horzFour" presStyleCnt="0"/>
      <dgm:spPr/>
      <dgm:t>
        <a:bodyPr/>
        <a:lstStyle/>
        <a:p>
          <a:endParaRPr lang="ru-RU"/>
        </a:p>
      </dgm:t>
    </dgm:pt>
    <dgm:pt modelId="{D7C064CB-A3CC-4371-BD87-C43C07A30FFF}" type="pres">
      <dgm:prSet presAssocID="{2C9E15DA-E58C-4D4C-BB26-B69BB4CB491F}" presName="sibSpaceThree" presStyleCnt="0"/>
      <dgm:spPr/>
      <dgm:t>
        <a:bodyPr/>
        <a:lstStyle/>
        <a:p>
          <a:endParaRPr lang="ru-RU"/>
        </a:p>
      </dgm:t>
    </dgm:pt>
    <dgm:pt modelId="{ADC655D8-C91F-4EF8-A72F-B4BEF3051251}" type="pres">
      <dgm:prSet presAssocID="{CF777ADB-D215-4328-ACE8-CBA0B4C7281A}" presName="vertThree" presStyleCnt="0"/>
      <dgm:spPr/>
      <dgm:t>
        <a:bodyPr/>
        <a:lstStyle/>
        <a:p>
          <a:endParaRPr lang="ru-RU"/>
        </a:p>
      </dgm:t>
    </dgm:pt>
    <dgm:pt modelId="{38E72F90-A803-4917-ABCF-9E0BCFFAFA23}" type="pres">
      <dgm:prSet presAssocID="{CF777ADB-D215-4328-ACE8-CBA0B4C7281A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6969BF-1650-4F46-914C-46311E659F6C}" type="pres">
      <dgm:prSet presAssocID="{CF777ADB-D215-4328-ACE8-CBA0B4C7281A}" presName="horzThree" presStyleCnt="0"/>
      <dgm:spPr/>
      <dgm:t>
        <a:bodyPr/>
        <a:lstStyle/>
        <a:p>
          <a:endParaRPr lang="ru-RU"/>
        </a:p>
      </dgm:t>
    </dgm:pt>
    <dgm:pt modelId="{2D7EB1F6-6160-44D4-B77F-E689F55F9180}" type="pres">
      <dgm:prSet presAssocID="{117C581A-86F9-4A3E-9908-9A8011C62346}" presName="sibSpaceThree" presStyleCnt="0"/>
      <dgm:spPr/>
      <dgm:t>
        <a:bodyPr/>
        <a:lstStyle/>
        <a:p>
          <a:endParaRPr lang="ru-RU"/>
        </a:p>
      </dgm:t>
    </dgm:pt>
    <dgm:pt modelId="{E47565D5-ACC0-4232-9EAF-749CBE627E05}" type="pres">
      <dgm:prSet presAssocID="{2022975C-C1E4-4518-BB5F-B0F65C8526D8}" presName="vertThree" presStyleCnt="0"/>
      <dgm:spPr/>
      <dgm:t>
        <a:bodyPr/>
        <a:lstStyle/>
        <a:p>
          <a:endParaRPr lang="ru-RU"/>
        </a:p>
      </dgm:t>
    </dgm:pt>
    <dgm:pt modelId="{04FDC9AD-40BC-4023-B648-F41FE0E0EEF0}" type="pres">
      <dgm:prSet presAssocID="{2022975C-C1E4-4518-BB5F-B0F65C8526D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4C32C1-2735-4102-80E6-D6F1FA31FDDB}" type="pres">
      <dgm:prSet presAssocID="{2022975C-C1E4-4518-BB5F-B0F65C8526D8}" presName="parTransThree" presStyleCnt="0"/>
      <dgm:spPr/>
      <dgm:t>
        <a:bodyPr/>
        <a:lstStyle/>
        <a:p>
          <a:endParaRPr lang="ru-RU"/>
        </a:p>
      </dgm:t>
    </dgm:pt>
    <dgm:pt modelId="{F49D2473-DFC6-472C-9843-A7B21D4AA711}" type="pres">
      <dgm:prSet presAssocID="{2022975C-C1E4-4518-BB5F-B0F65C8526D8}" presName="horzThree" presStyleCnt="0"/>
      <dgm:spPr/>
      <dgm:t>
        <a:bodyPr/>
        <a:lstStyle/>
        <a:p>
          <a:endParaRPr lang="ru-RU"/>
        </a:p>
      </dgm:t>
    </dgm:pt>
    <dgm:pt modelId="{4E1A2122-E1D6-4D63-B070-70036EA88413}" type="pres">
      <dgm:prSet presAssocID="{5E13ED4A-BF3A-43E3-A3C6-BFF91B70AE96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F87241-608A-4ACB-BA0A-AFAF31201F80}" type="pres">
      <dgm:prSet presAssocID="{5E13ED4A-BF3A-43E3-A3C6-BFF91B70AE96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A0E2C3-2B4D-475D-B3A0-34286915DFC4}" type="pres">
      <dgm:prSet presAssocID="{5E13ED4A-BF3A-43E3-A3C6-BFF91B70AE96}" presName="parTransFour" presStyleCnt="0"/>
      <dgm:spPr/>
      <dgm:t>
        <a:bodyPr/>
        <a:lstStyle/>
        <a:p>
          <a:endParaRPr lang="ru-RU"/>
        </a:p>
      </dgm:t>
    </dgm:pt>
    <dgm:pt modelId="{BF7BD2FB-EA3F-4A22-9CEB-645F046C83E6}" type="pres">
      <dgm:prSet presAssocID="{5E13ED4A-BF3A-43E3-A3C6-BFF91B70AE96}" presName="horzFour" presStyleCnt="0"/>
      <dgm:spPr/>
      <dgm:t>
        <a:bodyPr/>
        <a:lstStyle/>
        <a:p>
          <a:endParaRPr lang="ru-RU"/>
        </a:p>
      </dgm:t>
    </dgm:pt>
    <dgm:pt modelId="{7A85BD39-BD32-4F06-B374-CB4C55761B22}" type="pres">
      <dgm:prSet presAssocID="{694367BF-BB73-41F3-96FA-F6FECDEF8845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C2FF95-8752-477E-AAED-ED64B1EE493A}" type="pres">
      <dgm:prSet presAssocID="{694367BF-BB73-41F3-96FA-F6FECDEF884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6DF064-E9FE-4B7F-B3FE-1A331AF8F206}" type="pres">
      <dgm:prSet presAssocID="{694367BF-BB73-41F3-96FA-F6FECDEF8845}" presName="horzFour" presStyleCnt="0"/>
      <dgm:spPr/>
      <dgm:t>
        <a:bodyPr/>
        <a:lstStyle/>
        <a:p>
          <a:endParaRPr lang="ru-RU"/>
        </a:p>
      </dgm:t>
    </dgm:pt>
    <dgm:pt modelId="{6733FE74-1E4A-4F20-B5EE-F5449290B115}" type="pres">
      <dgm:prSet presAssocID="{04546D12-A274-43F7-9109-21E87E0806F8}" presName="sibSpaceThree" presStyleCnt="0"/>
      <dgm:spPr/>
      <dgm:t>
        <a:bodyPr/>
        <a:lstStyle/>
        <a:p>
          <a:endParaRPr lang="ru-RU"/>
        </a:p>
      </dgm:t>
    </dgm:pt>
    <dgm:pt modelId="{186E3458-9E5A-40F2-8EEB-465B62C76F71}" type="pres">
      <dgm:prSet presAssocID="{8B3F1E69-D2D2-46ED-804A-2DC7A538DA8E}" presName="vertThree" presStyleCnt="0"/>
      <dgm:spPr/>
      <dgm:t>
        <a:bodyPr/>
        <a:lstStyle/>
        <a:p>
          <a:endParaRPr lang="ru-RU"/>
        </a:p>
      </dgm:t>
    </dgm:pt>
    <dgm:pt modelId="{693CFD57-3D28-4CF0-B98C-51306F3CAE5A}" type="pres">
      <dgm:prSet presAssocID="{8B3F1E69-D2D2-46ED-804A-2DC7A538DA8E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E696BA-B578-44A1-B9E1-E7EFFC1B291B}" type="pres">
      <dgm:prSet presAssocID="{8B3F1E69-D2D2-46ED-804A-2DC7A538DA8E}" presName="parTransThree" presStyleCnt="0"/>
      <dgm:spPr/>
      <dgm:t>
        <a:bodyPr/>
        <a:lstStyle/>
        <a:p>
          <a:endParaRPr lang="ru-RU"/>
        </a:p>
      </dgm:t>
    </dgm:pt>
    <dgm:pt modelId="{B584D647-28AB-43F5-A187-EE33E8A03B3C}" type="pres">
      <dgm:prSet presAssocID="{8B3F1E69-D2D2-46ED-804A-2DC7A538DA8E}" presName="horzThree" presStyleCnt="0"/>
      <dgm:spPr/>
      <dgm:t>
        <a:bodyPr/>
        <a:lstStyle/>
        <a:p>
          <a:endParaRPr lang="ru-RU"/>
        </a:p>
      </dgm:t>
    </dgm:pt>
    <dgm:pt modelId="{768EDC4A-3F9F-4589-BE01-C185FEFF7527}" type="pres">
      <dgm:prSet presAssocID="{0112502A-1F15-4059-8EC9-B2DF2622B21B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BCF26D-98AA-4DC4-AFAB-AA153F960488}" type="pres">
      <dgm:prSet presAssocID="{0112502A-1F15-4059-8EC9-B2DF2622B21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3B00D5-47C8-4849-A08E-A1D9C4FFF652}" type="pres">
      <dgm:prSet presAssocID="{0112502A-1F15-4059-8EC9-B2DF2622B21B}" presName="horzFour" presStyleCnt="0"/>
      <dgm:spPr/>
      <dgm:t>
        <a:bodyPr/>
        <a:lstStyle/>
        <a:p>
          <a:endParaRPr lang="ru-RU"/>
        </a:p>
      </dgm:t>
    </dgm:pt>
    <dgm:pt modelId="{CADC972C-8C88-4684-92EA-3C541395187C}" type="pres">
      <dgm:prSet presAssocID="{184EDCB2-DF65-4EB4-B8F6-AADEC07B7AA8}" presName="sibSpaceThree" presStyleCnt="0"/>
      <dgm:spPr/>
      <dgm:t>
        <a:bodyPr/>
        <a:lstStyle/>
        <a:p>
          <a:endParaRPr lang="ru-RU"/>
        </a:p>
      </dgm:t>
    </dgm:pt>
    <dgm:pt modelId="{EB32CA15-7813-496A-B5FB-8029C4561BC1}" type="pres">
      <dgm:prSet presAssocID="{38942AAF-6F1C-4865-9A02-5D1BC9733E21}" presName="vertThree" presStyleCnt="0"/>
      <dgm:spPr/>
      <dgm:t>
        <a:bodyPr/>
        <a:lstStyle/>
        <a:p>
          <a:endParaRPr lang="ru-RU"/>
        </a:p>
      </dgm:t>
    </dgm:pt>
    <dgm:pt modelId="{E3F09923-D92F-4D0A-9102-1CDAE17AA73D}" type="pres">
      <dgm:prSet presAssocID="{38942AAF-6F1C-4865-9A02-5D1BC9733E21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227F5-EB42-4D7E-B24F-D9E8535D26A7}" type="pres">
      <dgm:prSet presAssocID="{38942AAF-6F1C-4865-9A02-5D1BC9733E21}" presName="horzThree" presStyleCnt="0"/>
      <dgm:spPr/>
      <dgm:t>
        <a:bodyPr/>
        <a:lstStyle/>
        <a:p>
          <a:endParaRPr lang="ru-RU"/>
        </a:p>
      </dgm:t>
    </dgm:pt>
    <dgm:pt modelId="{CE2BB268-6AF7-4103-8CE9-101BA6D7736F}" type="pres">
      <dgm:prSet presAssocID="{6A010209-A27F-4764-B027-4E7D105A85FB}" presName="sibSpaceOne" presStyleCnt="0"/>
      <dgm:spPr/>
      <dgm:t>
        <a:bodyPr/>
        <a:lstStyle/>
        <a:p>
          <a:endParaRPr lang="ru-RU"/>
        </a:p>
      </dgm:t>
    </dgm:pt>
    <dgm:pt modelId="{151C0D6A-43EA-4458-B277-6DD78FA230B4}" type="pres">
      <dgm:prSet presAssocID="{48D08374-9A48-43A4-A0E5-B0B884515C91}" presName="vertOne" presStyleCnt="0"/>
      <dgm:spPr/>
      <dgm:t>
        <a:bodyPr/>
        <a:lstStyle/>
        <a:p>
          <a:endParaRPr lang="ru-RU"/>
        </a:p>
      </dgm:t>
    </dgm:pt>
    <dgm:pt modelId="{84B1E0E9-A4AD-4B50-9BAB-046CEEC999B3}" type="pres">
      <dgm:prSet presAssocID="{48D08374-9A48-43A4-A0E5-B0B884515C91}" presName="txOne" presStyleLbl="node0" presStyleIdx="1" presStyleCnt="3" custScaleX="104318" custScaleY="4761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037E1C-F983-4C39-90C9-39E9014D6F9F}" type="pres">
      <dgm:prSet presAssocID="{48D08374-9A48-43A4-A0E5-B0B884515C91}" presName="horzOne" presStyleCnt="0"/>
      <dgm:spPr/>
      <dgm:t>
        <a:bodyPr/>
        <a:lstStyle/>
        <a:p>
          <a:endParaRPr lang="ru-RU"/>
        </a:p>
      </dgm:t>
    </dgm:pt>
    <dgm:pt modelId="{8AD7483E-F0DB-4C23-B7F4-2818D6D19879}" type="pres">
      <dgm:prSet presAssocID="{37D02A78-D70B-4B1B-9DA0-5ED542AD6F67}" presName="sibSpaceOne" presStyleCnt="0"/>
      <dgm:spPr/>
      <dgm:t>
        <a:bodyPr/>
        <a:lstStyle/>
        <a:p>
          <a:endParaRPr lang="ru-RU"/>
        </a:p>
      </dgm:t>
    </dgm:pt>
    <dgm:pt modelId="{1DAD4FD2-32C7-40ED-9C3F-AD6F60DCE60C}" type="pres">
      <dgm:prSet presAssocID="{E09D2BE6-243B-45F1-857A-8C44B0391F15}" presName="vertOne" presStyleCnt="0"/>
      <dgm:spPr/>
      <dgm:t>
        <a:bodyPr/>
        <a:lstStyle/>
        <a:p>
          <a:endParaRPr lang="ru-RU"/>
        </a:p>
      </dgm:t>
    </dgm:pt>
    <dgm:pt modelId="{A53C2992-365D-429B-B519-F565E0A79265}" type="pres">
      <dgm:prSet presAssocID="{E09D2BE6-243B-45F1-857A-8C44B0391F15}" presName="txOne" presStyleLbl="node0" presStyleIdx="2" presStyleCnt="3" custScaleX="104708" custScaleY="475726" custLinFactNeighborX="-7767" custLinFactNeighborY="604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AF8072A-4F69-48FA-8DDC-E569BC08A5C7}" type="pres">
      <dgm:prSet presAssocID="{E09D2BE6-243B-45F1-857A-8C44B0391F15}" presName="horzOne" presStyleCnt="0"/>
      <dgm:spPr/>
      <dgm:t>
        <a:bodyPr/>
        <a:lstStyle/>
        <a:p>
          <a:endParaRPr lang="ru-RU"/>
        </a:p>
      </dgm:t>
    </dgm:pt>
  </dgm:ptLst>
  <dgm:cxnLst>
    <dgm:cxn modelId="{3A2B6695-1AEA-40AD-A790-DC2501E6CF4B}" srcId="{356D77CF-31D7-4566-A002-D7CD5DBCF2D5}" destId="{CF777ADB-D215-4328-ACE8-CBA0B4C7281A}" srcOrd="1" destOrd="0" parTransId="{45E4529A-2075-410E-8C89-B395A3569936}" sibTransId="{117C581A-86F9-4A3E-9908-9A8011C62346}"/>
    <dgm:cxn modelId="{CF621797-4E00-42EF-AA1F-6E5708FCA27B}" srcId="{2022975C-C1E4-4518-BB5F-B0F65C8526D8}" destId="{5E13ED4A-BF3A-43E3-A3C6-BFF91B70AE96}" srcOrd="0" destOrd="0" parTransId="{D5614146-BEE2-4DA0-B279-E4DED9A2E1B3}" sibTransId="{A0DF44A2-A0DF-42CB-935F-E1640C70E8C6}"/>
    <dgm:cxn modelId="{315B3642-383C-4476-B6E5-6E488173A00E}" srcId="{782A8C62-5ACB-4BED-8740-D1AA4043B23E}" destId="{48D08374-9A48-43A4-A0E5-B0B884515C91}" srcOrd="1" destOrd="0" parTransId="{083F74A3-230B-4A06-8C90-85CCF468493A}" sibTransId="{37D02A78-D70B-4B1B-9DA0-5ED542AD6F67}"/>
    <dgm:cxn modelId="{68A71A0D-596C-48BB-9445-1EA8A91A07F8}" type="presOf" srcId="{782A8C62-5ACB-4BED-8740-D1AA4043B23E}" destId="{1273C094-0461-44FE-94B8-4014965B033E}" srcOrd="0" destOrd="0" presId="urn:microsoft.com/office/officeart/2005/8/layout/architecture"/>
    <dgm:cxn modelId="{18D81E45-1CDF-4F7B-85DE-45F7024C88A6}" srcId="{5E13ED4A-BF3A-43E3-A3C6-BFF91B70AE96}" destId="{694367BF-BB73-41F3-96FA-F6FECDEF8845}" srcOrd="0" destOrd="0" parTransId="{8BE310E8-494E-47D1-BB49-0B133DBFBD5F}" sibTransId="{B84EC9F1-B9C3-4049-8939-2792A683FFDB}"/>
    <dgm:cxn modelId="{74C1D3D3-9848-47BE-BFDA-5279A0445B6C}" type="presOf" srcId="{CF777ADB-D215-4328-ACE8-CBA0B4C7281A}" destId="{38E72F90-A803-4917-ABCF-9E0BCFFAFA23}" srcOrd="0" destOrd="0" presId="urn:microsoft.com/office/officeart/2005/8/layout/architecture"/>
    <dgm:cxn modelId="{E42E7CA2-9042-43A2-91CA-9CCDD3A3203A}" type="presOf" srcId="{8B3F1E69-D2D2-46ED-804A-2DC7A538DA8E}" destId="{693CFD57-3D28-4CF0-B98C-51306F3CAE5A}" srcOrd="0" destOrd="0" presId="urn:microsoft.com/office/officeart/2005/8/layout/architecture"/>
    <dgm:cxn modelId="{A083FF53-28D8-496D-86B4-4DA3773EFE73}" type="presOf" srcId="{38942AAF-6F1C-4865-9A02-5D1BC9733E21}" destId="{E3F09923-D92F-4D0A-9102-1CDAE17AA73D}" srcOrd="0" destOrd="0" presId="urn:microsoft.com/office/officeart/2005/8/layout/architecture"/>
    <dgm:cxn modelId="{9ABD779C-C4CD-414F-B061-83B58014C0E7}" srcId="{356D77CF-31D7-4566-A002-D7CD5DBCF2D5}" destId="{4B04DA14-F626-4116-91F2-064DB8E08B2E}" srcOrd="0" destOrd="0" parTransId="{F490F616-8408-4F76-B44C-F4A2AE7963BE}" sibTransId="{2C9E15DA-E58C-4D4C-BB26-B69BB4CB491F}"/>
    <dgm:cxn modelId="{1CF07D0E-9F88-4C3E-BB26-A39E0B13ECCA}" srcId="{782A8C62-5ACB-4BED-8740-D1AA4043B23E}" destId="{C9488A32-3A25-4B78-8BB7-D5B5EE56F462}" srcOrd="0" destOrd="0" parTransId="{8DC0288D-E2A5-4B45-9396-E1BA730D5234}" sibTransId="{6A010209-A27F-4764-B027-4E7D105A85FB}"/>
    <dgm:cxn modelId="{819FDFA2-3AE4-48B1-93C1-51033170B7B0}" type="presOf" srcId="{2022975C-C1E4-4518-BB5F-B0F65C8526D8}" destId="{04FDC9AD-40BC-4023-B648-F41FE0E0EEF0}" srcOrd="0" destOrd="0" presId="urn:microsoft.com/office/officeart/2005/8/layout/architecture"/>
    <dgm:cxn modelId="{65A42EE0-3B72-4A9D-832A-EE0750E5A6F9}" srcId="{8B3F1E69-D2D2-46ED-804A-2DC7A538DA8E}" destId="{0112502A-1F15-4059-8EC9-B2DF2622B21B}" srcOrd="0" destOrd="0" parTransId="{E9594F3F-4310-4A9D-8771-1C6FE4D5866C}" sibTransId="{8D00C145-2DF7-401B-9D57-1BEA8DCBAF67}"/>
    <dgm:cxn modelId="{7BCCEFC6-110C-4555-9023-786650C90687}" type="presOf" srcId="{E09D2BE6-243B-45F1-857A-8C44B0391F15}" destId="{A53C2992-365D-429B-B519-F565E0A79265}" srcOrd="0" destOrd="0" presId="urn:microsoft.com/office/officeart/2005/8/layout/architecture"/>
    <dgm:cxn modelId="{48F90FCA-A4B1-4636-8C2C-7AB070B5D1DD}" type="presOf" srcId="{74EBBB72-27F8-4C08-A7CA-DD669D255537}" destId="{3F298713-5F86-4E62-9955-6314BDB016E0}" srcOrd="0" destOrd="0" presId="urn:microsoft.com/office/officeart/2005/8/layout/architecture"/>
    <dgm:cxn modelId="{896B1203-E901-4158-BAF8-A04DE206FCDE}" type="presOf" srcId="{356D77CF-31D7-4566-A002-D7CD5DBCF2D5}" destId="{D62825A6-8364-4647-9FA7-CEA59072F4C0}" srcOrd="0" destOrd="0" presId="urn:microsoft.com/office/officeart/2005/8/layout/architecture"/>
    <dgm:cxn modelId="{BAD5B37E-0F07-4CFD-91FC-2F34A52173A9}" type="presOf" srcId="{694367BF-BB73-41F3-96FA-F6FECDEF8845}" destId="{6DC2FF95-8752-477E-AAED-ED64B1EE493A}" srcOrd="0" destOrd="0" presId="urn:microsoft.com/office/officeart/2005/8/layout/architecture"/>
    <dgm:cxn modelId="{FCCCD64A-2621-4859-B4AA-4D53B238E71E}" srcId="{356D77CF-31D7-4566-A002-D7CD5DBCF2D5}" destId="{8B3F1E69-D2D2-46ED-804A-2DC7A538DA8E}" srcOrd="3" destOrd="0" parTransId="{72112D4F-3023-450B-BAF2-CBB7989A5FAC}" sibTransId="{184EDCB2-DF65-4EB4-B8F6-AADEC07B7AA8}"/>
    <dgm:cxn modelId="{5CC4269E-3943-4DC1-8A70-12AD1E9A5F17}" type="presOf" srcId="{C9488A32-3A25-4B78-8BB7-D5B5EE56F462}" destId="{4FAC2A37-96D3-4E3C-BC76-802C3D779705}" srcOrd="0" destOrd="0" presId="urn:microsoft.com/office/officeart/2005/8/layout/architecture"/>
    <dgm:cxn modelId="{7E05758C-BF68-41C4-B473-FB2ACCDCA869}" srcId="{356D77CF-31D7-4566-A002-D7CD5DBCF2D5}" destId="{38942AAF-6F1C-4865-9A02-5D1BC9733E21}" srcOrd="4" destOrd="0" parTransId="{904FFE75-555A-4E1B-B3AF-CDD75C7092D0}" sibTransId="{14966BFB-E135-405A-AEB3-3EDE85AD671C}"/>
    <dgm:cxn modelId="{684BC782-72D0-427A-A6D6-8B39C5E1B117}" type="presOf" srcId="{48D08374-9A48-43A4-A0E5-B0B884515C91}" destId="{84B1E0E9-A4AD-4B50-9BAB-046CEEC999B3}" srcOrd="0" destOrd="0" presId="urn:microsoft.com/office/officeart/2005/8/layout/architecture"/>
    <dgm:cxn modelId="{5EC74A7F-787D-4DD0-B2EC-810215E374C2}" srcId="{8649D34F-69D4-475D-8F8E-AA6F20BA575F}" destId="{74EBBB72-27F8-4C08-A7CA-DD669D255537}" srcOrd="0" destOrd="0" parTransId="{B164B689-C65B-420A-9F01-BED714214B24}" sibTransId="{8BE60150-3497-41AD-9788-ACCA4D3706E7}"/>
    <dgm:cxn modelId="{2AB5B2A6-C02B-4E65-A064-ECF67A979037}" type="presOf" srcId="{4B04DA14-F626-4116-91F2-064DB8E08B2E}" destId="{9B8D72CC-7D13-4249-A018-9AB4DF58FA3B}" srcOrd="0" destOrd="0" presId="urn:microsoft.com/office/officeart/2005/8/layout/architecture"/>
    <dgm:cxn modelId="{97DAB9D7-6BA6-4DEB-82B2-38FFD15E2112}" srcId="{356D77CF-31D7-4566-A002-D7CD5DBCF2D5}" destId="{2022975C-C1E4-4518-BB5F-B0F65C8526D8}" srcOrd="2" destOrd="0" parTransId="{421C7842-70D6-4CA7-89F8-4759451D72FC}" sibTransId="{04546D12-A274-43F7-9109-21E87E0806F8}"/>
    <dgm:cxn modelId="{F20067BB-A2AF-40ED-A18C-5F96B9054BE1}" type="presOf" srcId="{8649D34F-69D4-475D-8F8E-AA6F20BA575F}" destId="{40DEC58B-B6DE-4C88-A811-D327A8991D71}" srcOrd="0" destOrd="0" presId="urn:microsoft.com/office/officeart/2005/8/layout/architecture"/>
    <dgm:cxn modelId="{CA9A042E-5AC0-40C0-A581-0E0F571BCA60}" type="presOf" srcId="{5E13ED4A-BF3A-43E3-A3C6-BFF91B70AE96}" destId="{37F87241-608A-4ACB-BA0A-AFAF31201F80}" srcOrd="0" destOrd="0" presId="urn:microsoft.com/office/officeart/2005/8/layout/architecture"/>
    <dgm:cxn modelId="{72F4C221-C135-4197-9C36-46AE70485E4F}" srcId="{782A8C62-5ACB-4BED-8740-D1AA4043B23E}" destId="{E09D2BE6-243B-45F1-857A-8C44B0391F15}" srcOrd="2" destOrd="0" parTransId="{45C02A41-597D-4EFC-89D3-A8D46475F284}" sibTransId="{B75751FC-735C-4076-A2DF-6349B66F1084}"/>
    <dgm:cxn modelId="{1DCC8EE3-76D8-435E-81DB-323E23BF65FA}" type="presOf" srcId="{0112502A-1F15-4059-8EC9-B2DF2622B21B}" destId="{29BCF26D-98AA-4DC4-AFAB-AA153F960488}" srcOrd="0" destOrd="0" presId="urn:microsoft.com/office/officeart/2005/8/layout/architecture"/>
    <dgm:cxn modelId="{F9239B4C-2243-45E9-A78C-3816A59480DA}" srcId="{C9488A32-3A25-4B78-8BB7-D5B5EE56F462}" destId="{356D77CF-31D7-4566-A002-D7CD5DBCF2D5}" srcOrd="0" destOrd="0" parTransId="{A01CE6B3-45C5-4B5B-AE5F-71A648802CED}" sibTransId="{FE9841BF-24EF-40FC-B423-0D064FFC01C6}"/>
    <dgm:cxn modelId="{C8F0CEF0-0D28-417A-85AF-CAD43DD85A9B}" srcId="{4B04DA14-F626-4116-91F2-064DB8E08B2E}" destId="{8649D34F-69D4-475D-8F8E-AA6F20BA575F}" srcOrd="0" destOrd="0" parTransId="{07B74F06-1A50-4354-8E56-CBD88AD84944}" sibTransId="{7031A8C1-78E1-42F7-88AC-6AE63A22988E}"/>
    <dgm:cxn modelId="{31FFE3AB-1682-4406-98F5-B4CCDF379FE7}" type="presParOf" srcId="{1273C094-0461-44FE-94B8-4014965B033E}" destId="{EABE66B2-C825-4F7A-8264-58B1ED50630D}" srcOrd="0" destOrd="0" presId="urn:microsoft.com/office/officeart/2005/8/layout/architecture"/>
    <dgm:cxn modelId="{2BE08F79-982A-4893-9E2F-92FBF4E67C6C}" type="presParOf" srcId="{EABE66B2-C825-4F7A-8264-58B1ED50630D}" destId="{4FAC2A37-96D3-4E3C-BC76-802C3D779705}" srcOrd="0" destOrd="0" presId="urn:microsoft.com/office/officeart/2005/8/layout/architecture"/>
    <dgm:cxn modelId="{C242FDE8-2B2A-4823-84F6-F399A5849DC1}" type="presParOf" srcId="{EABE66B2-C825-4F7A-8264-58B1ED50630D}" destId="{A4D24C0D-8C92-4314-8D88-08E7AAE18BEF}" srcOrd="1" destOrd="0" presId="urn:microsoft.com/office/officeart/2005/8/layout/architecture"/>
    <dgm:cxn modelId="{A673C74A-6F64-45B6-A0F0-BC66E4E0C99E}" type="presParOf" srcId="{EABE66B2-C825-4F7A-8264-58B1ED50630D}" destId="{6FC41344-1C9E-4A5F-A269-73B5CCABC6B5}" srcOrd="2" destOrd="0" presId="urn:microsoft.com/office/officeart/2005/8/layout/architecture"/>
    <dgm:cxn modelId="{9913954A-073B-4A1D-ACBD-C1E36C999905}" type="presParOf" srcId="{6FC41344-1C9E-4A5F-A269-73B5CCABC6B5}" destId="{8B630156-C3E6-4DFE-A863-E5D5430FCFEA}" srcOrd="0" destOrd="0" presId="urn:microsoft.com/office/officeart/2005/8/layout/architecture"/>
    <dgm:cxn modelId="{4614BA1C-7EBE-4757-AC40-084B981E074B}" type="presParOf" srcId="{8B630156-C3E6-4DFE-A863-E5D5430FCFEA}" destId="{D62825A6-8364-4647-9FA7-CEA59072F4C0}" srcOrd="0" destOrd="0" presId="urn:microsoft.com/office/officeart/2005/8/layout/architecture"/>
    <dgm:cxn modelId="{12F18FB1-C164-4629-A99A-74BB685BB00C}" type="presParOf" srcId="{8B630156-C3E6-4DFE-A863-E5D5430FCFEA}" destId="{88633316-D6CF-486D-9F9D-BF2967ACD57C}" srcOrd="1" destOrd="0" presId="urn:microsoft.com/office/officeart/2005/8/layout/architecture"/>
    <dgm:cxn modelId="{DC9BB9D0-0740-4CD5-B654-0D81B29E4E2D}" type="presParOf" srcId="{8B630156-C3E6-4DFE-A863-E5D5430FCFEA}" destId="{F32490FD-B090-4D0F-9736-B8EC4A35B766}" srcOrd="2" destOrd="0" presId="urn:microsoft.com/office/officeart/2005/8/layout/architecture"/>
    <dgm:cxn modelId="{982B5119-E0BC-4F6F-9C85-649C01190F08}" type="presParOf" srcId="{F32490FD-B090-4D0F-9736-B8EC4A35B766}" destId="{714DF260-CB53-4634-9D90-9611AE303D7D}" srcOrd="0" destOrd="0" presId="urn:microsoft.com/office/officeart/2005/8/layout/architecture"/>
    <dgm:cxn modelId="{79E8C587-27A1-42CC-B36D-49C014F37659}" type="presParOf" srcId="{714DF260-CB53-4634-9D90-9611AE303D7D}" destId="{9B8D72CC-7D13-4249-A018-9AB4DF58FA3B}" srcOrd="0" destOrd="0" presId="urn:microsoft.com/office/officeart/2005/8/layout/architecture"/>
    <dgm:cxn modelId="{A093F941-A2C6-45D4-803E-50B02C5EF8F1}" type="presParOf" srcId="{714DF260-CB53-4634-9D90-9611AE303D7D}" destId="{35B40347-8A3F-4602-B9EA-B7009B1D1DDA}" srcOrd="1" destOrd="0" presId="urn:microsoft.com/office/officeart/2005/8/layout/architecture"/>
    <dgm:cxn modelId="{A8BEF90A-D327-4E17-B271-0F7C1B251541}" type="presParOf" srcId="{714DF260-CB53-4634-9D90-9611AE303D7D}" destId="{DAAF9910-38C6-4D27-BB2B-F9398047DE6E}" srcOrd="2" destOrd="0" presId="urn:microsoft.com/office/officeart/2005/8/layout/architecture"/>
    <dgm:cxn modelId="{4DE74475-9E3B-4A39-B9A1-15E37FB51BD9}" type="presParOf" srcId="{DAAF9910-38C6-4D27-BB2B-F9398047DE6E}" destId="{7D980543-B04C-495F-9320-0A68044DBF2C}" srcOrd="0" destOrd="0" presId="urn:microsoft.com/office/officeart/2005/8/layout/architecture"/>
    <dgm:cxn modelId="{3A86F0CD-2ACF-441B-B53A-F590522168AA}" type="presParOf" srcId="{7D980543-B04C-495F-9320-0A68044DBF2C}" destId="{40DEC58B-B6DE-4C88-A811-D327A8991D71}" srcOrd="0" destOrd="0" presId="urn:microsoft.com/office/officeart/2005/8/layout/architecture"/>
    <dgm:cxn modelId="{34A9F0E9-9A17-4774-86C9-85A145B0E998}" type="presParOf" srcId="{7D980543-B04C-495F-9320-0A68044DBF2C}" destId="{6B3C3522-230D-40E1-BF40-0A7E4A428C8F}" srcOrd="1" destOrd="0" presId="urn:microsoft.com/office/officeart/2005/8/layout/architecture"/>
    <dgm:cxn modelId="{3EEB2E35-375D-40AA-BF54-68171F256182}" type="presParOf" srcId="{7D980543-B04C-495F-9320-0A68044DBF2C}" destId="{6AA82A41-CC77-4F05-8EE7-3E4B93D81AB9}" srcOrd="2" destOrd="0" presId="urn:microsoft.com/office/officeart/2005/8/layout/architecture"/>
    <dgm:cxn modelId="{CA0C2B82-5C5B-4FFA-A239-C85B3238C86B}" type="presParOf" srcId="{6AA82A41-CC77-4F05-8EE7-3E4B93D81AB9}" destId="{55042450-6A2C-4793-A44F-31E53CC5E798}" srcOrd="0" destOrd="0" presId="urn:microsoft.com/office/officeart/2005/8/layout/architecture"/>
    <dgm:cxn modelId="{C09885F3-7D38-47ED-90E8-927EA1536389}" type="presParOf" srcId="{55042450-6A2C-4793-A44F-31E53CC5E798}" destId="{3F298713-5F86-4E62-9955-6314BDB016E0}" srcOrd="0" destOrd="0" presId="urn:microsoft.com/office/officeart/2005/8/layout/architecture"/>
    <dgm:cxn modelId="{B25B22BC-A0A4-4057-991B-B2F02252C2ED}" type="presParOf" srcId="{55042450-6A2C-4793-A44F-31E53CC5E798}" destId="{6E2B52EA-AC91-40C6-8D38-EE4FCBD515E2}" srcOrd="1" destOrd="0" presId="urn:microsoft.com/office/officeart/2005/8/layout/architecture"/>
    <dgm:cxn modelId="{9EA3F2C0-1A9B-42E6-BAAF-AEF67E086AD5}" type="presParOf" srcId="{F32490FD-B090-4D0F-9736-B8EC4A35B766}" destId="{D7C064CB-A3CC-4371-BD87-C43C07A30FFF}" srcOrd="1" destOrd="0" presId="urn:microsoft.com/office/officeart/2005/8/layout/architecture"/>
    <dgm:cxn modelId="{A67E7BFC-A93A-48F3-AAB3-62E915B5860B}" type="presParOf" srcId="{F32490FD-B090-4D0F-9736-B8EC4A35B766}" destId="{ADC655D8-C91F-4EF8-A72F-B4BEF3051251}" srcOrd="2" destOrd="0" presId="urn:microsoft.com/office/officeart/2005/8/layout/architecture"/>
    <dgm:cxn modelId="{0A8ED2B3-0E78-481E-9CD2-AC2CB1FC7D7E}" type="presParOf" srcId="{ADC655D8-C91F-4EF8-A72F-B4BEF3051251}" destId="{38E72F90-A803-4917-ABCF-9E0BCFFAFA23}" srcOrd="0" destOrd="0" presId="urn:microsoft.com/office/officeart/2005/8/layout/architecture"/>
    <dgm:cxn modelId="{B704862E-B336-4249-8A00-11B47067CF10}" type="presParOf" srcId="{ADC655D8-C91F-4EF8-A72F-B4BEF3051251}" destId="{4F6969BF-1650-4F46-914C-46311E659F6C}" srcOrd="1" destOrd="0" presId="urn:microsoft.com/office/officeart/2005/8/layout/architecture"/>
    <dgm:cxn modelId="{1F610D78-C4A4-4946-9ED8-F54C5D0A9012}" type="presParOf" srcId="{F32490FD-B090-4D0F-9736-B8EC4A35B766}" destId="{2D7EB1F6-6160-44D4-B77F-E689F55F9180}" srcOrd="3" destOrd="0" presId="urn:microsoft.com/office/officeart/2005/8/layout/architecture"/>
    <dgm:cxn modelId="{5FA241B3-8837-4D3B-A9F4-C4A5FF178E6B}" type="presParOf" srcId="{F32490FD-B090-4D0F-9736-B8EC4A35B766}" destId="{E47565D5-ACC0-4232-9EAF-749CBE627E05}" srcOrd="4" destOrd="0" presId="urn:microsoft.com/office/officeart/2005/8/layout/architecture"/>
    <dgm:cxn modelId="{A3BCBBC0-C7B0-46A4-84D4-A4C5E57A314D}" type="presParOf" srcId="{E47565D5-ACC0-4232-9EAF-749CBE627E05}" destId="{04FDC9AD-40BC-4023-B648-F41FE0E0EEF0}" srcOrd="0" destOrd="0" presId="urn:microsoft.com/office/officeart/2005/8/layout/architecture"/>
    <dgm:cxn modelId="{E44BBF74-ACD6-48A5-942B-FBF0232FE05C}" type="presParOf" srcId="{E47565D5-ACC0-4232-9EAF-749CBE627E05}" destId="{CE4C32C1-2735-4102-80E6-D6F1FA31FDDB}" srcOrd="1" destOrd="0" presId="urn:microsoft.com/office/officeart/2005/8/layout/architecture"/>
    <dgm:cxn modelId="{930914E7-6832-4349-86E1-51C63D0D3AD8}" type="presParOf" srcId="{E47565D5-ACC0-4232-9EAF-749CBE627E05}" destId="{F49D2473-DFC6-472C-9843-A7B21D4AA711}" srcOrd="2" destOrd="0" presId="urn:microsoft.com/office/officeart/2005/8/layout/architecture"/>
    <dgm:cxn modelId="{02BCADF9-E25D-4990-B8BE-E5AD9EEBFBB4}" type="presParOf" srcId="{F49D2473-DFC6-472C-9843-A7B21D4AA711}" destId="{4E1A2122-E1D6-4D63-B070-70036EA88413}" srcOrd="0" destOrd="0" presId="urn:microsoft.com/office/officeart/2005/8/layout/architecture"/>
    <dgm:cxn modelId="{027D3A40-EC1C-412A-9A60-3167479F4454}" type="presParOf" srcId="{4E1A2122-E1D6-4D63-B070-70036EA88413}" destId="{37F87241-608A-4ACB-BA0A-AFAF31201F80}" srcOrd="0" destOrd="0" presId="urn:microsoft.com/office/officeart/2005/8/layout/architecture"/>
    <dgm:cxn modelId="{71F73539-1C3F-4398-9CD9-C42634D5142C}" type="presParOf" srcId="{4E1A2122-E1D6-4D63-B070-70036EA88413}" destId="{C1A0E2C3-2B4D-475D-B3A0-34286915DFC4}" srcOrd="1" destOrd="0" presId="urn:microsoft.com/office/officeart/2005/8/layout/architecture"/>
    <dgm:cxn modelId="{5A49EE4A-D91C-4377-A880-04AA782D1CF2}" type="presParOf" srcId="{4E1A2122-E1D6-4D63-B070-70036EA88413}" destId="{BF7BD2FB-EA3F-4A22-9CEB-645F046C83E6}" srcOrd="2" destOrd="0" presId="urn:microsoft.com/office/officeart/2005/8/layout/architecture"/>
    <dgm:cxn modelId="{C765338C-F47D-4406-AB59-DF6EE76AAD1E}" type="presParOf" srcId="{BF7BD2FB-EA3F-4A22-9CEB-645F046C83E6}" destId="{7A85BD39-BD32-4F06-B374-CB4C55761B22}" srcOrd="0" destOrd="0" presId="urn:microsoft.com/office/officeart/2005/8/layout/architecture"/>
    <dgm:cxn modelId="{7D4B3EAF-DF57-4525-A70A-54523A66584E}" type="presParOf" srcId="{7A85BD39-BD32-4F06-B374-CB4C55761B22}" destId="{6DC2FF95-8752-477E-AAED-ED64B1EE493A}" srcOrd="0" destOrd="0" presId="urn:microsoft.com/office/officeart/2005/8/layout/architecture"/>
    <dgm:cxn modelId="{2FF6331D-78E8-4990-9ADD-475583F386B1}" type="presParOf" srcId="{7A85BD39-BD32-4F06-B374-CB4C55761B22}" destId="{D46DF064-E9FE-4B7F-B3FE-1A331AF8F206}" srcOrd="1" destOrd="0" presId="urn:microsoft.com/office/officeart/2005/8/layout/architecture"/>
    <dgm:cxn modelId="{586DF242-1EC8-4694-AA42-E17FEC6D7142}" type="presParOf" srcId="{F32490FD-B090-4D0F-9736-B8EC4A35B766}" destId="{6733FE74-1E4A-4F20-B5EE-F5449290B115}" srcOrd="5" destOrd="0" presId="urn:microsoft.com/office/officeart/2005/8/layout/architecture"/>
    <dgm:cxn modelId="{D34B40D5-5E4D-483E-971F-769C5DD5B155}" type="presParOf" srcId="{F32490FD-B090-4D0F-9736-B8EC4A35B766}" destId="{186E3458-9E5A-40F2-8EEB-465B62C76F71}" srcOrd="6" destOrd="0" presId="urn:microsoft.com/office/officeart/2005/8/layout/architecture"/>
    <dgm:cxn modelId="{8FFBB977-919E-493C-A9A8-4CE9F6DC41F4}" type="presParOf" srcId="{186E3458-9E5A-40F2-8EEB-465B62C76F71}" destId="{693CFD57-3D28-4CF0-B98C-51306F3CAE5A}" srcOrd="0" destOrd="0" presId="urn:microsoft.com/office/officeart/2005/8/layout/architecture"/>
    <dgm:cxn modelId="{87688E70-286A-480E-BA64-183EA434952C}" type="presParOf" srcId="{186E3458-9E5A-40F2-8EEB-465B62C76F71}" destId="{59E696BA-B578-44A1-B9E1-E7EFFC1B291B}" srcOrd="1" destOrd="0" presId="urn:microsoft.com/office/officeart/2005/8/layout/architecture"/>
    <dgm:cxn modelId="{D666FE72-755A-4D35-B859-DCF8CACF7F64}" type="presParOf" srcId="{186E3458-9E5A-40F2-8EEB-465B62C76F71}" destId="{B584D647-28AB-43F5-A187-EE33E8A03B3C}" srcOrd="2" destOrd="0" presId="urn:microsoft.com/office/officeart/2005/8/layout/architecture"/>
    <dgm:cxn modelId="{0F12A914-0515-4A2B-9BDD-5A13EE1EA020}" type="presParOf" srcId="{B584D647-28AB-43F5-A187-EE33E8A03B3C}" destId="{768EDC4A-3F9F-4589-BE01-C185FEFF7527}" srcOrd="0" destOrd="0" presId="urn:microsoft.com/office/officeart/2005/8/layout/architecture"/>
    <dgm:cxn modelId="{C22F1B21-3792-49EA-AD28-31DD0CB41283}" type="presParOf" srcId="{768EDC4A-3F9F-4589-BE01-C185FEFF7527}" destId="{29BCF26D-98AA-4DC4-AFAB-AA153F960488}" srcOrd="0" destOrd="0" presId="urn:microsoft.com/office/officeart/2005/8/layout/architecture"/>
    <dgm:cxn modelId="{089B7AEE-9E4C-4821-BB39-828BBE2DDD42}" type="presParOf" srcId="{768EDC4A-3F9F-4589-BE01-C185FEFF7527}" destId="{8B3B00D5-47C8-4849-A08E-A1D9C4FFF652}" srcOrd="1" destOrd="0" presId="urn:microsoft.com/office/officeart/2005/8/layout/architecture"/>
    <dgm:cxn modelId="{101FABC4-B48B-4A71-9AA5-8B6A982B16AD}" type="presParOf" srcId="{F32490FD-B090-4D0F-9736-B8EC4A35B766}" destId="{CADC972C-8C88-4684-92EA-3C541395187C}" srcOrd="7" destOrd="0" presId="urn:microsoft.com/office/officeart/2005/8/layout/architecture"/>
    <dgm:cxn modelId="{151B9DD0-E7AF-427E-90E7-19802E92D42D}" type="presParOf" srcId="{F32490FD-B090-4D0F-9736-B8EC4A35B766}" destId="{EB32CA15-7813-496A-B5FB-8029C4561BC1}" srcOrd="8" destOrd="0" presId="urn:microsoft.com/office/officeart/2005/8/layout/architecture"/>
    <dgm:cxn modelId="{9B519226-D294-4B86-A0FF-C4232BD1FE33}" type="presParOf" srcId="{EB32CA15-7813-496A-B5FB-8029C4561BC1}" destId="{E3F09923-D92F-4D0A-9102-1CDAE17AA73D}" srcOrd="0" destOrd="0" presId="urn:microsoft.com/office/officeart/2005/8/layout/architecture"/>
    <dgm:cxn modelId="{B1CC95B0-19CF-4EBC-B934-37CCF420D800}" type="presParOf" srcId="{EB32CA15-7813-496A-B5FB-8029C4561BC1}" destId="{1AE227F5-EB42-4D7E-B24F-D9E8535D26A7}" srcOrd="1" destOrd="0" presId="urn:microsoft.com/office/officeart/2005/8/layout/architecture"/>
    <dgm:cxn modelId="{81A88DE1-5749-4AD1-9848-65FC326CA552}" type="presParOf" srcId="{1273C094-0461-44FE-94B8-4014965B033E}" destId="{CE2BB268-6AF7-4103-8CE9-101BA6D7736F}" srcOrd="1" destOrd="0" presId="urn:microsoft.com/office/officeart/2005/8/layout/architecture"/>
    <dgm:cxn modelId="{C9AF22E9-0073-433E-A203-7979B345C278}" type="presParOf" srcId="{1273C094-0461-44FE-94B8-4014965B033E}" destId="{151C0D6A-43EA-4458-B277-6DD78FA230B4}" srcOrd="2" destOrd="0" presId="urn:microsoft.com/office/officeart/2005/8/layout/architecture"/>
    <dgm:cxn modelId="{03B6F26C-0682-43BC-9D01-F9A9CD8CAE4E}" type="presParOf" srcId="{151C0D6A-43EA-4458-B277-6DD78FA230B4}" destId="{84B1E0E9-A4AD-4B50-9BAB-046CEEC999B3}" srcOrd="0" destOrd="0" presId="urn:microsoft.com/office/officeart/2005/8/layout/architecture"/>
    <dgm:cxn modelId="{57B188F8-A070-4150-8D90-FB809A951178}" type="presParOf" srcId="{151C0D6A-43EA-4458-B277-6DD78FA230B4}" destId="{90037E1C-F983-4C39-90C9-39E9014D6F9F}" srcOrd="1" destOrd="0" presId="urn:microsoft.com/office/officeart/2005/8/layout/architecture"/>
    <dgm:cxn modelId="{5B795DCA-A122-4B4B-87E5-E0C7C674D88E}" type="presParOf" srcId="{1273C094-0461-44FE-94B8-4014965B033E}" destId="{8AD7483E-F0DB-4C23-B7F4-2818D6D19879}" srcOrd="3" destOrd="0" presId="urn:microsoft.com/office/officeart/2005/8/layout/architecture"/>
    <dgm:cxn modelId="{D4BB59EB-8B10-420F-9FFE-CB56B05C7F07}" type="presParOf" srcId="{1273C094-0461-44FE-94B8-4014965B033E}" destId="{1DAD4FD2-32C7-40ED-9C3F-AD6F60DCE60C}" srcOrd="4" destOrd="0" presId="urn:microsoft.com/office/officeart/2005/8/layout/architecture"/>
    <dgm:cxn modelId="{2E693A81-9ED5-4C1A-AAE2-5A48BC9410A4}" type="presParOf" srcId="{1DAD4FD2-32C7-40ED-9C3F-AD6F60DCE60C}" destId="{A53C2992-365D-429B-B519-F565E0A79265}" srcOrd="0" destOrd="0" presId="urn:microsoft.com/office/officeart/2005/8/layout/architecture"/>
    <dgm:cxn modelId="{A4CFC235-E60A-4B6F-A5D3-AC1238805BC8}" type="presParOf" srcId="{1DAD4FD2-32C7-40ED-9C3F-AD6F60DCE60C}" destId="{BAF8072A-4F69-48FA-8DDC-E569BC08A5C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B2D071-09E9-4382-BE7F-7394A4F155C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12CDF17-78C1-4F4E-A9BA-1D1241AA8F0F}">
      <dgm:prSet/>
      <dgm:spPr/>
      <dgm:t>
        <a:bodyPr/>
        <a:lstStyle/>
        <a:p>
          <a:pPr rtl="0"/>
          <a:r>
            <a:rPr lang="en-US" dirty="0" smtClean="0"/>
            <a:t>Common Language Infrastructure (CLI)</a:t>
          </a:r>
          <a:endParaRPr lang="ru-RU" dirty="0"/>
        </a:p>
      </dgm:t>
    </dgm:pt>
    <dgm:pt modelId="{9BA011F6-FCFF-4D5F-9DD5-8A2D77FDDE89}" type="parTrans" cxnId="{1B19096C-64B9-4733-B1BF-38980D362EC7}">
      <dgm:prSet/>
      <dgm:spPr/>
      <dgm:t>
        <a:bodyPr/>
        <a:lstStyle/>
        <a:p>
          <a:endParaRPr lang="ru-RU"/>
        </a:p>
      </dgm:t>
    </dgm:pt>
    <dgm:pt modelId="{8E2EBDB0-F6E9-4777-8E05-715A9E4AF408}" type="sibTrans" cxnId="{1B19096C-64B9-4733-B1BF-38980D362EC7}">
      <dgm:prSet/>
      <dgm:spPr/>
      <dgm:t>
        <a:bodyPr/>
        <a:lstStyle/>
        <a:p>
          <a:endParaRPr lang="ru-RU"/>
        </a:p>
      </dgm:t>
    </dgm:pt>
    <dgm:pt modelId="{142EBF79-9794-469C-A178-781F47CABA96}">
      <dgm:prSet/>
      <dgm:spPr/>
      <dgm:t>
        <a:bodyPr/>
        <a:lstStyle/>
        <a:p>
          <a:pPr rtl="0"/>
          <a:r>
            <a:rPr lang="en-US" smtClean="0"/>
            <a:t>C#</a:t>
          </a:r>
          <a:endParaRPr lang="ru-RU"/>
        </a:p>
      </dgm:t>
    </dgm:pt>
    <dgm:pt modelId="{C5C3A8C5-01A4-4413-9CED-A8B2D34EBE14}" type="parTrans" cxnId="{A6952947-3A6B-4005-9512-34C5F907FA09}">
      <dgm:prSet/>
      <dgm:spPr/>
      <dgm:t>
        <a:bodyPr/>
        <a:lstStyle/>
        <a:p>
          <a:endParaRPr lang="ru-RU"/>
        </a:p>
      </dgm:t>
    </dgm:pt>
    <dgm:pt modelId="{A443BC13-4D53-4CEC-8F17-3CAD961AACCE}" type="sibTrans" cxnId="{A6952947-3A6B-4005-9512-34C5F907FA09}">
      <dgm:prSet/>
      <dgm:spPr/>
      <dgm:t>
        <a:bodyPr/>
        <a:lstStyle/>
        <a:p>
          <a:endParaRPr lang="ru-RU"/>
        </a:p>
      </dgm:t>
    </dgm:pt>
    <dgm:pt modelId="{CCDC5661-0524-4956-A709-B59B726BF5FA}">
      <dgm:prSet/>
      <dgm:spPr/>
      <dgm:t>
        <a:bodyPr/>
        <a:lstStyle/>
        <a:p>
          <a:pPr rtl="0"/>
          <a:r>
            <a:rPr lang="en-US" smtClean="0"/>
            <a:t>VB.Net</a:t>
          </a:r>
          <a:endParaRPr lang="ru-RU"/>
        </a:p>
      </dgm:t>
    </dgm:pt>
    <dgm:pt modelId="{8468425A-8385-4DFE-AA40-92BDE340166E}" type="parTrans" cxnId="{9CBFF549-28F2-404D-AA11-78A2A88949EA}">
      <dgm:prSet/>
      <dgm:spPr/>
      <dgm:t>
        <a:bodyPr/>
        <a:lstStyle/>
        <a:p>
          <a:endParaRPr lang="ru-RU"/>
        </a:p>
      </dgm:t>
    </dgm:pt>
    <dgm:pt modelId="{5A9617B0-C74F-4648-B8CF-DB22E2C71D71}" type="sibTrans" cxnId="{9CBFF549-28F2-404D-AA11-78A2A88949EA}">
      <dgm:prSet/>
      <dgm:spPr/>
      <dgm:t>
        <a:bodyPr/>
        <a:lstStyle/>
        <a:p>
          <a:endParaRPr lang="ru-RU"/>
        </a:p>
      </dgm:t>
    </dgm:pt>
    <dgm:pt modelId="{98AB5F07-55E3-4E46-A299-6613912AC3C2}">
      <dgm:prSet/>
      <dgm:spPr/>
      <dgm:t>
        <a:bodyPr/>
        <a:lstStyle/>
        <a:p>
          <a:pPr rtl="0"/>
          <a:r>
            <a:rPr lang="en-US" smtClean="0"/>
            <a:t>F#</a:t>
          </a:r>
          <a:endParaRPr lang="ru-RU"/>
        </a:p>
      </dgm:t>
    </dgm:pt>
    <dgm:pt modelId="{A5B5E1A6-3606-4C27-8B24-C1C2476599A4}" type="parTrans" cxnId="{2287BE4A-21DA-4FB7-BF2D-B3DFC80562BD}">
      <dgm:prSet/>
      <dgm:spPr/>
      <dgm:t>
        <a:bodyPr/>
        <a:lstStyle/>
        <a:p>
          <a:endParaRPr lang="ru-RU"/>
        </a:p>
      </dgm:t>
    </dgm:pt>
    <dgm:pt modelId="{27E93C87-DCA8-4211-81B1-D0B92FA4A56C}" type="sibTrans" cxnId="{2287BE4A-21DA-4FB7-BF2D-B3DFC80562BD}">
      <dgm:prSet/>
      <dgm:spPr/>
      <dgm:t>
        <a:bodyPr/>
        <a:lstStyle/>
        <a:p>
          <a:endParaRPr lang="ru-RU"/>
        </a:p>
      </dgm:t>
    </dgm:pt>
    <dgm:pt modelId="{862F72CF-7936-49DD-BD20-ABEC7A59C472}">
      <dgm:prSet/>
      <dgm:spPr/>
      <dgm:t>
        <a:bodyPr/>
        <a:lstStyle/>
        <a:p>
          <a:pPr rtl="0"/>
          <a:r>
            <a:rPr lang="en-US" dirty="0" smtClean="0"/>
            <a:t>Oxygen (Object Pascal)</a:t>
          </a:r>
          <a:endParaRPr lang="ru-RU" dirty="0"/>
        </a:p>
      </dgm:t>
    </dgm:pt>
    <dgm:pt modelId="{E41CB1EC-9D0A-4ADD-A89F-775A791B6D49}" type="parTrans" cxnId="{B9BBC04A-4947-4D40-B573-D8EDA1DC4DAB}">
      <dgm:prSet/>
      <dgm:spPr/>
      <dgm:t>
        <a:bodyPr/>
        <a:lstStyle/>
        <a:p>
          <a:endParaRPr lang="ru-RU"/>
        </a:p>
      </dgm:t>
    </dgm:pt>
    <dgm:pt modelId="{BF12B688-F2CE-45BB-942C-F4A2562380B9}" type="sibTrans" cxnId="{B9BBC04A-4947-4D40-B573-D8EDA1DC4DAB}">
      <dgm:prSet/>
      <dgm:spPr/>
      <dgm:t>
        <a:bodyPr/>
        <a:lstStyle/>
        <a:p>
          <a:endParaRPr lang="ru-RU"/>
        </a:p>
      </dgm:t>
    </dgm:pt>
    <dgm:pt modelId="{049A08DB-74CD-475B-8EA3-47CCE2839635}">
      <dgm:prSet/>
      <dgm:spPr/>
      <dgm:t>
        <a:bodyPr/>
        <a:lstStyle/>
        <a:p>
          <a:pPr rtl="0"/>
          <a:r>
            <a:rPr lang="en-US" dirty="0" err="1" smtClean="0"/>
            <a:t>Nemerle</a:t>
          </a:r>
          <a:r>
            <a:rPr lang="en-US" dirty="0" smtClean="0"/>
            <a:t> </a:t>
          </a:r>
          <a:endParaRPr lang="ru-RU" dirty="0"/>
        </a:p>
      </dgm:t>
    </dgm:pt>
    <dgm:pt modelId="{938A02A4-65A3-4DBC-8202-3364D66C8752}" type="parTrans" cxnId="{1B6BB1A7-5169-43C4-AA45-ABE7CE9D3439}">
      <dgm:prSet/>
      <dgm:spPr/>
      <dgm:t>
        <a:bodyPr/>
        <a:lstStyle/>
        <a:p>
          <a:endParaRPr lang="ru-RU"/>
        </a:p>
      </dgm:t>
    </dgm:pt>
    <dgm:pt modelId="{028BD3DD-2317-4D5A-937A-8C659890E6F8}" type="sibTrans" cxnId="{1B6BB1A7-5169-43C4-AA45-ABE7CE9D3439}">
      <dgm:prSet/>
      <dgm:spPr/>
      <dgm:t>
        <a:bodyPr/>
        <a:lstStyle/>
        <a:p>
          <a:endParaRPr lang="ru-RU"/>
        </a:p>
      </dgm:t>
    </dgm:pt>
    <dgm:pt modelId="{2C83A5B0-3E5A-4DC2-966B-883FCFCDA6E3}">
      <dgm:prSet/>
      <dgm:spPr/>
      <dgm:t>
        <a:bodyPr/>
        <a:lstStyle/>
        <a:p>
          <a:pPr rtl="0"/>
          <a:r>
            <a:rPr lang="ru-RU" dirty="0" smtClean="0"/>
            <a:t>…</a:t>
          </a:r>
          <a:endParaRPr lang="ru-RU" dirty="0"/>
        </a:p>
      </dgm:t>
    </dgm:pt>
    <dgm:pt modelId="{F7E63377-192D-4053-8893-8B1365E82B94}" type="parTrans" cxnId="{15DBB4E6-D452-4226-A50F-944089D6F022}">
      <dgm:prSet/>
      <dgm:spPr/>
      <dgm:t>
        <a:bodyPr/>
        <a:lstStyle/>
        <a:p>
          <a:endParaRPr lang="ru-RU"/>
        </a:p>
      </dgm:t>
    </dgm:pt>
    <dgm:pt modelId="{81A327A2-644B-4484-8344-2C2DB327F4A3}" type="sibTrans" cxnId="{15DBB4E6-D452-4226-A50F-944089D6F022}">
      <dgm:prSet/>
      <dgm:spPr/>
      <dgm:t>
        <a:bodyPr/>
        <a:lstStyle/>
        <a:p>
          <a:endParaRPr lang="ru-RU"/>
        </a:p>
      </dgm:t>
    </dgm:pt>
    <dgm:pt modelId="{37616B81-9B14-4C65-AC18-B8CF74A216A2}">
      <dgm:prSet/>
      <dgm:spPr/>
      <dgm:t>
        <a:bodyPr/>
        <a:lstStyle/>
        <a:p>
          <a:pPr rtl="0"/>
          <a:r>
            <a:rPr lang="en-US" smtClean="0"/>
            <a:t>Dynamic Language Runtime (DLR)</a:t>
          </a:r>
          <a:endParaRPr lang="ru-RU"/>
        </a:p>
      </dgm:t>
    </dgm:pt>
    <dgm:pt modelId="{129AAF72-57F7-4EA9-B389-146289D11A4B}" type="parTrans" cxnId="{E82E954C-6DD8-4605-A74B-C0FAB04F2488}">
      <dgm:prSet/>
      <dgm:spPr/>
      <dgm:t>
        <a:bodyPr/>
        <a:lstStyle/>
        <a:p>
          <a:endParaRPr lang="ru-RU"/>
        </a:p>
      </dgm:t>
    </dgm:pt>
    <dgm:pt modelId="{7BEC5920-D132-4A7E-B7FB-06FD2EF72245}" type="sibTrans" cxnId="{E82E954C-6DD8-4605-A74B-C0FAB04F2488}">
      <dgm:prSet/>
      <dgm:spPr/>
      <dgm:t>
        <a:bodyPr/>
        <a:lstStyle/>
        <a:p>
          <a:endParaRPr lang="ru-RU"/>
        </a:p>
      </dgm:t>
    </dgm:pt>
    <dgm:pt modelId="{72608914-6A29-4C28-A6CF-ECF4C3B9A510}">
      <dgm:prSet/>
      <dgm:spPr/>
      <dgm:t>
        <a:bodyPr/>
        <a:lstStyle/>
        <a:p>
          <a:pPr rtl="0"/>
          <a:r>
            <a:rPr lang="en-US" smtClean="0"/>
            <a:t>IronPython</a:t>
          </a:r>
          <a:endParaRPr lang="ru-RU"/>
        </a:p>
      </dgm:t>
    </dgm:pt>
    <dgm:pt modelId="{57468794-B34D-4C8F-AC79-6B70E10F5256}" type="parTrans" cxnId="{B71D142F-91A6-4490-A917-B8C02B4C85F3}">
      <dgm:prSet/>
      <dgm:spPr/>
      <dgm:t>
        <a:bodyPr/>
        <a:lstStyle/>
        <a:p>
          <a:endParaRPr lang="ru-RU"/>
        </a:p>
      </dgm:t>
    </dgm:pt>
    <dgm:pt modelId="{864D01DC-4DCA-4050-90E8-A0FBF5F08AA0}" type="sibTrans" cxnId="{B71D142F-91A6-4490-A917-B8C02B4C85F3}">
      <dgm:prSet/>
      <dgm:spPr/>
      <dgm:t>
        <a:bodyPr/>
        <a:lstStyle/>
        <a:p>
          <a:endParaRPr lang="ru-RU"/>
        </a:p>
      </dgm:t>
    </dgm:pt>
    <dgm:pt modelId="{7731510A-3AF7-4B33-B27B-1EE3C015DF0D}">
      <dgm:prSet/>
      <dgm:spPr/>
      <dgm:t>
        <a:bodyPr/>
        <a:lstStyle/>
        <a:p>
          <a:pPr rtl="0"/>
          <a:r>
            <a:rPr lang="en-US" smtClean="0"/>
            <a:t>PowerShell</a:t>
          </a:r>
          <a:endParaRPr lang="ru-RU"/>
        </a:p>
      </dgm:t>
    </dgm:pt>
    <dgm:pt modelId="{1347374E-3679-434C-AAF1-8E4376C56028}" type="parTrans" cxnId="{7DCD8D5E-8912-4A7A-A74F-55DE520F9A24}">
      <dgm:prSet/>
      <dgm:spPr/>
      <dgm:t>
        <a:bodyPr/>
        <a:lstStyle/>
        <a:p>
          <a:endParaRPr lang="ru-RU"/>
        </a:p>
      </dgm:t>
    </dgm:pt>
    <dgm:pt modelId="{70302018-23F5-4467-9638-6270F70B1A8F}" type="sibTrans" cxnId="{7DCD8D5E-8912-4A7A-A74F-55DE520F9A24}">
      <dgm:prSet/>
      <dgm:spPr/>
      <dgm:t>
        <a:bodyPr/>
        <a:lstStyle/>
        <a:p>
          <a:endParaRPr lang="ru-RU"/>
        </a:p>
      </dgm:t>
    </dgm:pt>
    <dgm:pt modelId="{34698435-5617-4092-BE4C-1CD01850BD7B}">
      <dgm:prSet/>
      <dgm:spPr/>
      <dgm:t>
        <a:bodyPr/>
        <a:lstStyle/>
        <a:p>
          <a:pPr rtl="0"/>
          <a:r>
            <a:rPr lang="en-US" dirty="0" err="1" smtClean="0"/>
            <a:t>IronRuby</a:t>
          </a:r>
          <a:endParaRPr lang="ru-RU" dirty="0"/>
        </a:p>
      </dgm:t>
    </dgm:pt>
    <dgm:pt modelId="{977DE6EA-524C-4EB2-9D0D-15964BB9A8CE}" type="parTrans" cxnId="{B1AA97A3-9E7E-4072-A47D-B30DA675CA8E}">
      <dgm:prSet/>
      <dgm:spPr/>
      <dgm:t>
        <a:bodyPr/>
        <a:lstStyle/>
        <a:p>
          <a:endParaRPr lang="ru-RU"/>
        </a:p>
      </dgm:t>
    </dgm:pt>
    <dgm:pt modelId="{0ED69F56-4DEF-4183-BD51-3B2D3BAC63E5}" type="sibTrans" cxnId="{B1AA97A3-9E7E-4072-A47D-B30DA675CA8E}">
      <dgm:prSet/>
      <dgm:spPr/>
      <dgm:t>
        <a:bodyPr/>
        <a:lstStyle/>
        <a:p>
          <a:endParaRPr lang="ru-RU"/>
        </a:p>
      </dgm:t>
    </dgm:pt>
    <dgm:pt modelId="{60EA5F05-252E-49A9-A12A-06A5345C03BA}">
      <dgm:prSet/>
      <dgm:spPr/>
      <dgm:t>
        <a:bodyPr/>
        <a:lstStyle/>
        <a:p>
          <a:pPr rtl="0"/>
          <a:r>
            <a:rPr lang="en-US" dirty="0" err="1" smtClean="0"/>
            <a:t>IronSheme</a:t>
          </a:r>
          <a:endParaRPr lang="ru-RU" dirty="0"/>
        </a:p>
      </dgm:t>
    </dgm:pt>
    <dgm:pt modelId="{5616582D-80C7-47E1-A89D-8878D4F67D0B}" type="parTrans" cxnId="{338F16DE-65F6-4CEF-B8F7-62A09FFEB225}">
      <dgm:prSet/>
      <dgm:spPr/>
      <dgm:t>
        <a:bodyPr/>
        <a:lstStyle/>
        <a:p>
          <a:endParaRPr lang="ru-RU"/>
        </a:p>
      </dgm:t>
    </dgm:pt>
    <dgm:pt modelId="{2CB5AF25-4141-4192-B4AE-9B460AA1F7BC}" type="sibTrans" cxnId="{338F16DE-65F6-4CEF-B8F7-62A09FFEB225}">
      <dgm:prSet/>
      <dgm:spPr/>
      <dgm:t>
        <a:bodyPr/>
        <a:lstStyle/>
        <a:p>
          <a:endParaRPr lang="ru-RU"/>
        </a:p>
      </dgm:t>
    </dgm:pt>
    <dgm:pt modelId="{598F9E32-138B-4811-8DAE-38F9B10B8DF8}">
      <dgm:prSet/>
      <dgm:spPr/>
      <dgm:t>
        <a:bodyPr/>
        <a:lstStyle/>
        <a:p>
          <a:pPr rtl="0"/>
          <a:r>
            <a:rPr lang="en-US" dirty="0" smtClean="0"/>
            <a:t>…</a:t>
          </a:r>
          <a:endParaRPr lang="ru-RU" dirty="0"/>
        </a:p>
      </dgm:t>
    </dgm:pt>
    <dgm:pt modelId="{CE57F4AB-FFEB-4F85-BC93-E862C309E324}" type="parTrans" cxnId="{C8A4A17A-CEE0-400D-8584-73BDE685E455}">
      <dgm:prSet/>
      <dgm:spPr/>
      <dgm:t>
        <a:bodyPr/>
        <a:lstStyle/>
        <a:p>
          <a:endParaRPr lang="ru-RU"/>
        </a:p>
      </dgm:t>
    </dgm:pt>
    <dgm:pt modelId="{196863F4-447B-411B-8498-C6BC6B802D1D}" type="sibTrans" cxnId="{C8A4A17A-CEE0-400D-8584-73BDE685E455}">
      <dgm:prSet/>
      <dgm:spPr/>
      <dgm:t>
        <a:bodyPr/>
        <a:lstStyle/>
        <a:p>
          <a:endParaRPr lang="ru-RU"/>
        </a:p>
      </dgm:t>
    </dgm:pt>
    <dgm:pt modelId="{3AFAD905-1621-47BD-B496-66014B996FC5}" type="pres">
      <dgm:prSet presAssocID="{0DB2D071-09E9-4382-BE7F-7394A4F155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3EA495-7E48-4E66-A4BE-073BEF484420}" type="pres">
      <dgm:prSet presAssocID="{712CDF17-78C1-4F4E-A9BA-1D1241AA8F0F}" presName="composite" presStyleCnt="0"/>
      <dgm:spPr/>
    </dgm:pt>
    <dgm:pt modelId="{7DA6C2D8-A153-4D85-91DD-D5B64E403936}" type="pres">
      <dgm:prSet presAssocID="{712CDF17-78C1-4F4E-A9BA-1D1241AA8F0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762CF2-F1DC-4A68-A6E7-1D86E810E849}" type="pres">
      <dgm:prSet presAssocID="{712CDF17-78C1-4F4E-A9BA-1D1241AA8F0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3AA185-B7BF-48B4-BC38-85325DA78D61}" type="pres">
      <dgm:prSet presAssocID="{8E2EBDB0-F6E9-4777-8E05-715A9E4AF408}" presName="space" presStyleCnt="0"/>
      <dgm:spPr/>
    </dgm:pt>
    <dgm:pt modelId="{F85885F4-FE56-47D0-9CB8-0F7156C13315}" type="pres">
      <dgm:prSet presAssocID="{37616B81-9B14-4C65-AC18-B8CF74A216A2}" presName="composite" presStyleCnt="0"/>
      <dgm:spPr/>
    </dgm:pt>
    <dgm:pt modelId="{3F3AB265-7DA3-4F5F-85E5-A864D5D733D9}" type="pres">
      <dgm:prSet presAssocID="{37616B81-9B14-4C65-AC18-B8CF74A216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CB4196-57C8-4591-9901-5E9959811484}" type="pres">
      <dgm:prSet presAssocID="{37616B81-9B14-4C65-AC18-B8CF74A216A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4BD2ED-B499-48D6-ADF9-4060888CD81F}" type="presOf" srcId="{598F9E32-138B-4811-8DAE-38F9B10B8DF8}" destId="{30CB4196-57C8-4591-9901-5E9959811484}" srcOrd="0" destOrd="4" presId="urn:microsoft.com/office/officeart/2005/8/layout/hList1"/>
    <dgm:cxn modelId="{26F83D24-448F-414C-8666-63DDA73E6EA8}" type="presOf" srcId="{7731510A-3AF7-4B33-B27B-1EE3C015DF0D}" destId="{30CB4196-57C8-4591-9901-5E9959811484}" srcOrd="0" destOrd="1" presId="urn:microsoft.com/office/officeart/2005/8/layout/hList1"/>
    <dgm:cxn modelId="{9CBFF549-28F2-404D-AA11-78A2A88949EA}" srcId="{712CDF17-78C1-4F4E-A9BA-1D1241AA8F0F}" destId="{CCDC5661-0524-4956-A709-B59B726BF5FA}" srcOrd="1" destOrd="0" parTransId="{8468425A-8385-4DFE-AA40-92BDE340166E}" sibTransId="{5A9617B0-C74F-4648-B8CF-DB22E2C71D71}"/>
    <dgm:cxn modelId="{2287BE4A-21DA-4FB7-BF2D-B3DFC80562BD}" srcId="{712CDF17-78C1-4F4E-A9BA-1D1241AA8F0F}" destId="{98AB5F07-55E3-4E46-A299-6613912AC3C2}" srcOrd="2" destOrd="0" parTransId="{A5B5E1A6-3606-4C27-8B24-C1C2476599A4}" sibTransId="{27E93C87-DCA8-4211-81B1-D0B92FA4A56C}"/>
    <dgm:cxn modelId="{6DA3E3CE-D1A2-44BF-967F-C4D1DD93320E}" type="presOf" srcId="{0DB2D071-09E9-4382-BE7F-7394A4F155C7}" destId="{3AFAD905-1621-47BD-B496-66014B996FC5}" srcOrd="0" destOrd="0" presId="urn:microsoft.com/office/officeart/2005/8/layout/hList1"/>
    <dgm:cxn modelId="{07C4112C-E62E-4DE9-B411-FB7D800FB911}" type="presOf" srcId="{CCDC5661-0524-4956-A709-B59B726BF5FA}" destId="{90762CF2-F1DC-4A68-A6E7-1D86E810E849}" srcOrd="0" destOrd="1" presId="urn:microsoft.com/office/officeart/2005/8/layout/hList1"/>
    <dgm:cxn modelId="{44B0C03B-A58D-4F06-9CA3-385CFA8FBEDA}" type="presOf" srcId="{98AB5F07-55E3-4E46-A299-6613912AC3C2}" destId="{90762CF2-F1DC-4A68-A6E7-1D86E810E849}" srcOrd="0" destOrd="2" presId="urn:microsoft.com/office/officeart/2005/8/layout/hList1"/>
    <dgm:cxn modelId="{0079BFAB-D2A3-4598-A8E9-1EE357F2E2CA}" type="presOf" srcId="{142EBF79-9794-469C-A178-781F47CABA96}" destId="{90762CF2-F1DC-4A68-A6E7-1D86E810E849}" srcOrd="0" destOrd="0" presId="urn:microsoft.com/office/officeart/2005/8/layout/hList1"/>
    <dgm:cxn modelId="{62AFCC4E-8F8D-48C0-BFCC-6E47960414C0}" type="presOf" srcId="{34698435-5617-4092-BE4C-1CD01850BD7B}" destId="{30CB4196-57C8-4591-9901-5E9959811484}" srcOrd="0" destOrd="3" presId="urn:microsoft.com/office/officeart/2005/8/layout/hList1"/>
    <dgm:cxn modelId="{1B19096C-64B9-4733-B1BF-38980D362EC7}" srcId="{0DB2D071-09E9-4382-BE7F-7394A4F155C7}" destId="{712CDF17-78C1-4F4E-A9BA-1D1241AA8F0F}" srcOrd="0" destOrd="0" parTransId="{9BA011F6-FCFF-4D5F-9DD5-8A2D77FDDE89}" sibTransId="{8E2EBDB0-F6E9-4777-8E05-715A9E4AF408}"/>
    <dgm:cxn modelId="{C8A4A17A-CEE0-400D-8584-73BDE685E455}" srcId="{37616B81-9B14-4C65-AC18-B8CF74A216A2}" destId="{598F9E32-138B-4811-8DAE-38F9B10B8DF8}" srcOrd="4" destOrd="0" parTransId="{CE57F4AB-FFEB-4F85-BC93-E862C309E324}" sibTransId="{196863F4-447B-411B-8498-C6BC6B802D1D}"/>
    <dgm:cxn modelId="{86DBDBDF-1478-4325-A222-6329FEA0D59A}" type="presOf" srcId="{049A08DB-74CD-475B-8EA3-47CCE2839635}" destId="{90762CF2-F1DC-4A68-A6E7-1D86E810E849}" srcOrd="0" destOrd="4" presId="urn:microsoft.com/office/officeart/2005/8/layout/hList1"/>
    <dgm:cxn modelId="{7DCD8D5E-8912-4A7A-A74F-55DE520F9A24}" srcId="{37616B81-9B14-4C65-AC18-B8CF74A216A2}" destId="{7731510A-3AF7-4B33-B27B-1EE3C015DF0D}" srcOrd="1" destOrd="0" parTransId="{1347374E-3679-434C-AAF1-8E4376C56028}" sibTransId="{70302018-23F5-4467-9638-6270F70B1A8F}"/>
    <dgm:cxn modelId="{15DBB4E6-D452-4226-A50F-944089D6F022}" srcId="{712CDF17-78C1-4F4E-A9BA-1D1241AA8F0F}" destId="{2C83A5B0-3E5A-4DC2-966B-883FCFCDA6E3}" srcOrd="5" destOrd="0" parTransId="{F7E63377-192D-4053-8893-8B1365E82B94}" sibTransId="{81A327A2-644B-4484-8344-2C2DB327F4A3}"/>
    <dgm:cxn modelId="{E1A1DCC5-B4C4-4531-AA4D-AD6CDEEB36AA}" type="presOf" srcId="{2C83A5B0-3E5A-4DC2-966B-883FCFCDA6E3}" destId="{90762CF2-F1DC-4A68-A6E7-1D86E810E849}" srcOrd="0" destOrd="5" presId="urn:microsoft.com/office/officeart/2005/8/layout/hList1"/>
    <dgm:cxn modelId="{72E106B0-B4AA-435F-A7CF-C51124757834}" type="presOf" srcId="{862F72CF-7936-49DD-BD20-ABEC7A59C472}" destId="{90762CF2-F1DC-4A68-A6E7-1D86E810E849}" srcOrd="0" destOrd="3" presId="urn:microsoft.com/office/officeart/2005/8/layout/hList1"/>
    <dgm:cxn modelId="{1B6BB1A7-5169-43C4-AA45-ABE7CE9D3439}" srcId="{712CDF17-78C1-4F4E-A9BA-1D1241AA8F0F}" destId="{049A08DB-74CD-475B-8EA3-47CCE2839635}" srcOrd="4" destOrd="0" parTransId="{938A02A4-65A3-4DBC-8202-3364D66C8752}" sibTransId="{028BD3DD-2317-4D5A-937A-8C659890E6F8}"/>
    <dgm:cxn modelId="{1A9B5785-4B92-407A-92B9-7FA962DB63CB}" type="presOf" srcId="{60EA5F05-252E-49A9-A12A-06A5345C03BA}" destId="{30CB4196-57C8-4591-9901-5E9959811484}" srcOrd="0" destOrd="2" presId="urn:microsoft.com/office/officeart/2005/8/layout/hList1"/>
    <dgm:cxn modelId="{B1AA97A3-9E7E-4072-A47D-B30DA675CA8E}" srcId="{37616B81-9B14-4C65-AC18-B8CF74A216A2}" destId="{34698435-5617-4092-BE4C-1CD01850BD7B}" srcOrd="3" destOrd="0" parTransId="{977DE6EA-524C-4EB2-9D0D-15964BB9A8CE}" sibTransId="{0ED69F56-4DEF-4183-BD51-3B2D3BAC63E5}"/>
    <dgm:cxn modelId="{A6952947-3A6B-4005-9512-34C5F907FA09}" srcId="{712CDF17-78C1-4F4E-A9BA-1D1241AA8F0F}" destId="{142EBF79-9794-469C-A178-781F47CABA96}" srcOrd="0" destOrd="0" parTransId="{C5C3A8C5-01A4-4413-9CED-A8B2D34EBE14}" sibTransId="{A443BC13-4D53-4CEC-8F17-3CAD961AACCE}"/>
    <dgm:cxn modelId="{B9BBC04A-4947-4D40-B573-D8EDA1DC4DAB}" srcId="{712CDF17-78C1-4F4E-A9BA-1D1241AA8F0F}" destId="{862F72CF-7936-49DD-BD20-ABEC7A59C472}" srcOrd="3" destOrd="0" parTransId="{E41CB1EC-9D0A-4ADD-A89F-775A791B6D49}" sibTransId="{BF12B688-F2CE-45BB-942C-F4A2562380B9}"/>
    <dgm:cxn modelId="{B71D142F-91A6-4490-A917-B8C02B4C85F3}" srcId="{37616B81-9B14-4C65-AC18-B8CF74A216A2}" destId="{72608914-6A29-4C28-A6CF-ECF4C3B9A510}" srcOrd="0" destOrd="0" parTransId="{57468794-B34D-4C8F-AC79-6B70E10F5256}" sibTransId="{864D01DC-4DCA-4050-90E8-A0FBF5F08AA0}"/>
    <dgm:cxn modelId="{79D62B6A-A51E-47B7-AAEA-EF10D3464B72}" type="presOf" srcId="{712CDF17-78C1-4F4E-A9BA-1D1241AA8F0F}" destId="{7DA6C2D8-A153-4D85-91DD-D5B64E403936}" srcOrd="0" destOrd="0" presId="urn:microsoft.com/office/officeart/2005/8/layout/hList1"/>
    <dgm:cxn modelId="{A5436024-ED8F-4B44-B196-3617FAA4E607}" type="presOf" srcId="{37616B81-9B14-4C65-AC18-B8CF74A216A2}" destId="{3F3AB265-7DA3-4F5F-85E5-A864D5D733D9}" srcOrd="0" destOrd="0" presId="urn:microsoft.com/office/officeart/2005/8/layout/hList1"/>
    <dgm:cxn modelId="{338F16DE-65F6-4CEF-B8F7-62A09FFEB225}" srcId="{37616B81-9B14-4C65-AC18-B8CF74A216A2}" destId="{60EA5F05-252E-49A9-A12A-06A5345C03BA}" srcOrd="2" destOrd="0" parTransId="{5616582D-80C7-47E1-A89D-8878D4F67D0B}" sibTransId="{2CB5AF25-4141-4192-B4AE-9B460AA1F7BC}"/>
    <dgm:cxn modelId="{E82E954C-6DD8-4605-A74B-C0FAB04F2488}" srcId="{0DB2D071-09E9-4382-BE7F-7394A4F155C7}" destId="{37616B81-9B14-4C65-AC18-B8CF74A216A2}" srcOrd="1" destOrd="0" parTransId="{129AAF72-57F7-4EA9-B389-146289D11A4B}" sibTransId="{7BEC5920-D132-4A7E-B7FB-06FD2EF72245}"/>
    <dgm:cxn modelId="{39934D40-913A-4988-9F28-9DBC1F5F95F8}" type="presOf" srcId="{72608914-6A29-4C28-A6CF-ECF4C3B9A510}" destId="{30CB4196-57C8-4591-9901-5E9959811484}" srcOrd="0" destOrd="0" presId="urn:microsoft.com/office/officeart/2005/8/layout/hList1"/>
    <dgm:cxn modelId="{DA21D499-3F7E-44B8-BDD3-69A975728D95}" type="presParOf" srcId="{3AFAD905-1621-47BD-B496-66014B996FC5}" destId="{AD3EA495-7E48-4E66-A4BE-073BEF484420}" srcOrd="0" destOrd="0" presId="urn:microsoft.com/office/officeart/2005/8/layout/hList1"/>
    <dgm:cxn modelId="{7F6584B6-4785-4C9D-A070-CCA1BD59B62A}" type="presParOf" srcId="{AD3EA495-7E48-4E66-A4BE-073BEF484420}" destId="{7DA6C2D8-A153-4D85-91DD-D5B64E403936}" srcOrd="0" destOrd="0" presId="urn:microsoft.com/office/officeart/2005/8/layout/hList1"/>
    <dgm:cxn modelId="{6BF63BFF-FD50-4DB7-9A2F-3FAF16910F96}" type="presParOf" srcId="{AD3EA495-7E48-4E66-A4BE-073BEF484420}" destId="{90762CF2-F1DC-4A68-A6E7-1D86E810E849}" srcOrd="1" destOrd="0" presId="urn:microsoft.com/office/officeart/2005/8/layout/hList1"/>
    <dgm:cxn modelId="{1E8F4820-BCC6-4C4F-95C9-25939BB382AA}" type="presParOf" srcId="{3AFAD905-1621-47BD-B496-66014B996FC5}" destId="{263AA185-B7BF-48B4-BC38-85325DA78D61}" srcOrd="1" destOrd="0" presId="urn:microsoft.com/office/officeart/2005/8/layout/hList1"/>
    <dgm:cxn modelId="{A056EEBB-237D-459D-9A28-1E03902057FB}" type="presParOf" srcId="{3AFAD905-1621-47BD-B496-66014B996FC5}" destId="{F85885F4-FE56-47D0-9CB8-0F7156C13315}" srcOrd="2" destOrd="0" presId="urn:microsoft.com/office/officeart/2005/8/layout/hList1"/>
    <dgm:cxn modelId="{DBCCE592-3C97-4800-AE82-0D04AA5A9AA8}" type="presParOf" srcId="{F85885F4-FE56-47D0-9CB8-0F7156C13315}" destId="{3F3AB265-7DA3-4F5F-85E5-A864D5D733D9}" srcOrd="0" destOrd="0" presId="urn:microsoft.com/office/officeart/2005/8/layout/hList1"/>
    <dgm:cxn modelId="{C71F0A94-6DCD-466B-AFC2-96DF9705C677}" type="presParOf" srcId="{F85885F4-FE56-47D0-9CB8-0F7156C13315}" destId="{30CB4196-57C8-4591-9901-5E99598114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82A8C62-5ACB-4BED-8740-D1AA4043B23E}" type="doc">
      <dgm:prSet loTypeId="urn:microsoft.com/office/officeart/2005/8/layout/architecture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488A32-3A25-4B78-8BB7-D5B5EE56F462}">
      <dgm:prSet phldrT="[Text]"/>
      <dgm:spPr>
        <a:xfrm>
          <a:off x="5887" y="3698286"/>
          <a:ext cx="8189124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C0288D-E2A5-4B45-9396-E1BA730D5234}" type="parTrans" cxnId="{1CF07D0E-9F88-4C3E-BB26-A39E0B13ECCA}">
      <dgm:prSet/>
      <dgm:spPr/>
      <dgm:t>
        <a:bodyPr/>
        <a:lstStyle/>
        <a:p>
          <a:endParaRPr lang="en-US"/>
        </a:p>
      </dgm:t>
    </dgm:pt>
    <dgm:pt modelId="{6A010209-A27F-4764-B027-4E7D105A85FB}" type="sibTrans" cxnId="{1CF07D0E-9F88-4C3E-BB26-A39E0B13ECCA}">
      <dgm:prSet/>
      <dgm:spPr/>
      <dgm:t>
        <a:bodyPr/>
        <a:lstStyle/>
        <a:p>
          <a:endParaRPr lang="en-US"/>
        </a:p>
      </dgm:t>
    </dgm:pt>
    <dgm:pt modelId="{356D77CF-31D7-4566-A002-D7CD5DBCF2D5}">
      <dgm:prSet phldrT="[Text]"/>
      <dgm:spPr>
        <a:xfrm>
          <a:off x="13880" y="2233814"/>
          <a:ext cx="8173137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01CE6B3-45C5-4B5B-AE5F-71A648802CED}" type="parTrans" cxnId="{F9239B4C-2243-45E9-A78C-3816A59480DA}">
      <dgm:prSet/>
      <dgm:spPr/>
      <dgm:t>
        <a:bodyPr/>
        <a:lstStyle/>
        <a:p>
          <a:endParaRPr lang="en-US"/>
        </a:p>
      </dgm:t>
    </dgm:pt>
    <dgm:pt modelId="{FE9841BF-24EF-40FC-B423-0D064FFC01C6}" type="sibTrans" cxnId="{F9239B4C-2243-45E9-A78C-3816A59480DA}">
      <dgm:prSet/>
      <dgm:spPr/>
      <dgm:t>
        <a:bodyPr/>
        <a:lstStyle/>
        <a:p>
          <a:endParaRPr lang="en-US"/>
        </a:p>
      </dgm:t>
    </dgm:pt>
    <dgm:pt modelId="{48D08374-9A48-43A4-A0E5-B0B884515C91}">
      <dgm:prSet phldrT="[Text]"/>
      <dgm:spPr>
        <a:xfrm>
          <a:off x="8342229" y="1055"/>
          <a:ext cx="1454964" cy="494297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83F74A3-230B-4A06-8C90-85CCF468493A}" type="parTrans" cxnId="{315B3642-383C-4476-B6E5-6E488173A00E}">
      <dgm:prSet/>
      <dgm:spPr/>
      <dgm:t>
        <a:bodyPr/>
        <a:lstStyle/>
        <a:p>
          <a:endParaRPr lang="en-US"/>
        </a:p>
      </dgm:t>
    </dgm:pt>
    <dgm:pt modelId="{37D02A78-D70B-4B1B-9DA0-5ED542AD6F67}" type="sibTrans" cxnId="{315B3642-383C-4476-B6E5-6E488173A00E}">
      <dgm:prSet/>
      <dgm:spPr/>
      <dgm:t>
        <a:bodyPr/>
        <a:lstStyle/>
        <a:p>
          <a:endParaRPr lang="en-US"/>
        </a:p>
      </dgm:t>
    </dgm:pt>
    <dgm:pt modelId="{4B04DA14-F626-4116-91F2-064DB8E08B2E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F490F616-8408-4F76-B44C-F4A2AE7963BE}" type="parTrans" cxnId="{9ABD779C-C4CD-414F-B061-83B58014C0E7}">
      <dgm:prSet/>
      <dgm:spPr/>
      <dgm:t>
        <a:bodyPr/>
        <a:lstStyle/>
        <a:p>
          <a:endParaRPr lang="ru-RU"/>
        </a:p>
      </dgm:t>
    </dgm:pt>
    <dgm:pt modelId="{2C9E15DA-E58C-4D4C-BB26-B69BB4CB491F}" type="sibTrans" cxnId="{9ABD779C-C4CD-414F-B061-83B58014C0E7}">
      <dgm:prSet/>
      <dgm:spPr/>
      <dgm:t>
        <a:bodyPr/>
        <a:lstStyle/>
        <a:p>
          <a:endParaRPr lang="ru-RU"/>
        </a:p>
      </dgm:t>
    </dgm:pt>
    <dgm:pt modelId="{E09D2BE6-243B-45F1-857A-8C44B0391F15}">
      <dgm:prSet phldrT="[Text]"/>
      <dgm:spPr>
        <a:xfrm>
          <a:off x="8342229" y="1055"/>
          <a:ext cx="1454964" cy="4942971"/>
        </a:xfrm>
        <a:solidFill>
          <a:srgbClr val="FF0000"/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C02A41-597D-4EFC-89D3-A8D46475F284}" type="parTrans" cxnId="{72F4C221-C135-4197-9C36-46AE70485E4F}">
      <dgm:prSet/>
      <dgm:spPr/>
      <dgm:t>
        <a:bodyPr/>
        <a:lstStyle/>
        <a:p>
          <a:endParaRPr lang="ru-RU"/>
        </a:p>
      </dgm:t>
    </dgm:pt>
    <dgm:pt modelId="{B75751FC-735C-4076-A2DF-6349B66F1084}" type="sibTrans" cxnId="{72F4C221-C135-4197-9C36-46AE70485E4F}">
      <dgm:prSet/>
      <dgm:spPr/>
      <dgm:t>
        <a:bodyPr/>
        <a:lstStyle/>
        <a:p>
          <a:endParaRPr lang="ru-RU"/>
        </a:p>
      </dgm:t>
    </dgm:pt>
    <dgm:pt modelId="{8649D34F-69D4-475D-8F8E-AA6F20BA575F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7B74F06-1A50-4354-8E56-CBD88AD84944}" type="parTrans" cxnId="{C8F0CEF0-0D28-417A-85AF-CAD43DD85A9B}">
      <dgm:prSet/>
      <dgm:spPr/>
      <dgm:t>
        <a:bodyPr/>
        <a:lstStyle/>
        <a:p>
          <a:endParaRPr lang="ru-RU"/>
        </a:p>
      </dgm:t>
    </dgm:pt>
    <dgm:pt modelId="{7031A8C1-78E1-42F7-88AC-6AE63A22988E}" type="sibTrans" cxnId="{C8F0CEF0-0D28-417A-85AF-CAD43DD85A9B}">
      <dgm:prSet/>
      <dgm:spPr/>
      <dgm:t>
        <a:bodyPr/>
        <a:lstStyle/>
        <a:p>
          <a:endParaRPr lang="ru-RU"/>
        </a:p>
      </dgm:t>
    </dgm:pt>
    <dgm:pt modelId="{CF777ADB-D215-4328-ACE8-CBA0B4C7281A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E4529A-2075-410E-8C89-B395A3569936}" type="parTrans" cxnId="{3A2B6695-1AEA-40AD-A790-DC2501E6CF4B}">
      <dgm:prSet/>
      <dgm:spPr/>
      <dgm:t>
        <a:bodyPr/>
        <a:lstStyle/>
        <a:p>
          <a:endParaRPr lang="ru-RU"/>
        </a:p>
      </dgm:t>
    </dgm:pt>
    <dgm:pt modelId="{117C581A-86F9-4A3E-9908-9A8011C62346}" type="sibTrans" cxnId="{3A2B6695-1AEA-40AD-A790-DC2501E6CF4B}">
      <dgm:prSet/>
      <dgm:spPr/>
      <dgm:t>
        <a:bodyPr/>
        <a:lstStyle/>
        <a:p>
          <a:endParaRPr lang="ru-RU"/>
        </a:p>
      </dgm:t>
    </dgm:pt>
    <dgm:pt modelId="{74EBBB72-27F8-4C08-A7CA-DD669D255537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B164B689-C65B-420A-9F01-BED714214B24}" type="parTrans" cxnId="{5EC74A7F-787D-4DD0-B2EC-810215E374C2}">
      <dgm:prSet/>
      <dgm:spPr/>
      <dgm:t>
        <a:bodyPr/>
        <a:lstStyle/>
        <a:p>
          <a:endParaRPr lang="ru-RU"/>
        </a:p>
      </dgm:t>
    </dgm:pt>
    <dgm:pt modelId="{8BE60150-3497-41AD-9788-ACCA4D3706E7}" type="sibTrans" cxnId="{5EC74A7F-787D-4DD0-B2EC-810215E374C2}">
      <dgm:prSet/>
      <dgm:spPr/>
      <dgm:t>
        <a:bodyPr/>
        <a:lstStyle/>
        <a:p>
          <a:endParaRPr lang="ru-RU"/>
        </a:p>
      </dgm:t>
    </dgm:pt>
    <dgm:pt modelId="{2022975C-C1E4-4518-BB5F-B0F65C8526D8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21C7842-70D6-4CA7-89F8-4759451D72FC}" type="parTrans" cxnId="{97DAB9D7-6BA6-4DEB-82B2-38FFD15E2112}">
      <dgm:prSet/>
      <dgm:spPr/>
      <dgm:t>
        <a:bodyPr/>
        <a:lstStyle/>
        <a:p>
          <a:endParaRPr lang="ru-RU"/>
        </a:p>
      </dgm:t>
    </dgm:pt>
    <dgm:pt modelId="{04546D12-A274-43F7-9109-21E87E0806F8}" type="sibTrans" cxnId="{97DAB9D7-6BA6-4DEB-82B2-38FFD15E2112}">
      <dgm:prSet/>
      <dgm:spPr/>
      <dgm:t>
        <a:bodyPr/>
        <a:lstStyle/>
        <a:p>
          <a:endParaRPr lang="ru-RU"/>
        </a:p>
      </dgm:t>
    </dgm:pt>
    <dgm:pt modelId="{5E13ED4A-BF3A-43E3-A3C6-BFF91B70AE96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D5614146-BEE2-4DA0-B279-E4DED9A2E1B3}" type="parTrans" cxnId="{CF621797-4E00-42EF-AA1F-6E5708FCA27B}">
      <dgm:prSet/>
      <dgm:spPr/>
      <dgm:t>
        <a:bodyPr/>
        <a:lstStyle/>
        <a:p>
          <a:endParaRPr lang="ru-RU"/>
        </a:p>
      </dgm:t>
    </dgm:pt>
    <dgm:pt modelId="{A0DF44A2-A0DF-42CB-935F-E1640C70E8C6}" type="sibTrans" cxnId="{CF621797-4E00-42EF-AA1F-6E5708FCA27B}">
      <dgm:prSet/>
      <dgm:spPr/>
      <dgm:t>
        <a:bodyPr/>
        <a:lstStyle/>
        <a:p>
          <a:endParaRPr lang="ru-RU"/>
        </a:p>
      </dgm:t>
    </dgm:pt>
    <dgm:pt modelId="{694367BF-BB73-41F3-96FA-F6FECDEF8845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BE310E8-494E-47D1-BB49-0B133DBFBD5F}" type="parTrans" cxnId="{18D81E45-1CDF-4F7B-85DE-45F7024C88A6}">
      <dgm:prSet/>
      <dgm:spPr/>
      <dgm:t>
        <a:bodyPr/>
        <a:lstStyle/>
        <a:p>
          <a:endParaRPr lang="ru-RU"/>
        </a:p>
      </dgm:t>
    </dgm:pt>
    <dgm:pt modelId="{B84EC9F1-B9C3-4049-8939-2792A683FFDB}" type="sibTrans" cxnId="{18D81E45-1CDF-4F7B-85DE-45F7024C88A6}">
      <dgm:prSet/>
      <dgm:spPr/>
      <dgm:t>
        <a:bodyPr/>
        <a:lstStyle/>
        <a:p>
          <a:endParaRPr lang="ru-RU"/>
        </a:p>
      </dgm:t>
    </dgm:pt>
    <dgm:pt modelId="{8B3F1E69-D2D2-46ED-804A-2DC7A538DA8E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72112D4F-3023-450B-BAF2-CBB7989A5FAC}" type="parTrans" cxnId="{FCCCD64A-2621-4859-B4AA-4D53B238E71E}">
      <dgm:prSet/>
      <dgm:spPr/>
      <dgm:t>
        <a:bodyPr/>
        <a:lstStyle/>
        <a:p>
          <a:endParaRPr lang="ru-RU"/>
        </a:p>
      </dgm:t>
    </dgm:pt>
    <dgm:pt modelId="{184EDCB2-DF65-4EB4-B8F6-AADEC07B7AA8}" type="sibTrans" cxnId="{FCCCD64A-2621-4859-B4AA-4D53B238E71E}">
      <dgm:prSet/>
      <dgm:spPr/>
      <dgm:t>
        <a:bodyPr/>
        <a:lstStyle/>
        <a:p>
          <a:endParaRPr lang="ru-RU"/>
        </a:p>
      </dgm:t>
    </dgm:pt>
    <dgm:pt modelId="{0112502A-1F15-4059-8EC9-B2DF2622B21B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E9594F3F-4310-4A9D-8771-1C6FE4D5866C}" type="parTrans" cxnId="{65A42EE0-3B72-4A9D-832A-EE0750E5A6F9}">
      <dgm:prSet/>
      <dgm:spPr/>
      <dgm:t>
        <a:bodyPr/>
        <a:lstStyle/>
        <a:p>
          <a:endParaRPr lang="ru-RU"/>
        </a:p>
      </dgm:t>
    </dgm:pt>
    <dgm:pt modelId="{8D00C145-2DF7-401B-9D57-1BEA8DCBAF67}" type="sibTrans" cxnId="{65A42EE0-3B72-4A9D-832A-EE0750E5A6F9}">
      <dgm:prSet/>
      <dgm:spPr/>
      <dgm:t>
        <a:bodyPr/>
        <a:lstStyle/>
        <a:p>
          <a:endParaRPr lang="ru-RU"/>
        </a:p>
      </dgm:t>
    </dgm:pt>
    <dgm:pt modelId="{38942AAF-6F1C-4865-9A02-5D1BC9733E21}">
      <dgm:prSet phldrT="[Text]"/>
      <dgm:spPr>
        <a:xfrm>
          <a:off x="13880" y="79411"/>
          <a:ext cx="875443" cy="1935672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904FFE75-555A-4E1B-B3AF-CDD75C7092D0}" type="parTrans" cxnId="{7E05758C-BF68-41C4-B473-FB2ACCDCA869}">
      <dgm:prSet/>
      <dgm:spPr/>
      <dgm:t>
        <a:bodyPr/>
        <a:lstStyle/>
        <a:p>
          <a:endParaRPr lang="ru-RU"/>
        </a:p>
      </dgm:t>
    </dgm:pt>
    <dgm:pt modelId="{14966BFB-E135-405A-AEB3-3EDE85AD671C}" type="sibTrans" cxnId="{7E05758C-BF68-41C4-B473-FB2ACCDCA869}">
      <dgm:prSet/>
      <dgm:spPr/>
      <dgm:t>
        <a:bodyPr/>
        <a:lstStyle/>
        <a:p>
          <a:endParaRPr lang="ru-RU"/>
        </a:p>
      </dgm:t>
    </dgm:pt>
    <dgm:pt modelId="{1273C094-0461-44FE-94B8-4014965B033E}" type="pres">
      <dgm:prSet presAssocID="{782A8C62-5ACB-4BED-8740-D1AA4043B2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ABE66B2-C825-4F7A-8264-58B1ED50630D}" type="pres">
      <dgm:prSet presAssocID="{C9488A32-3A25-4B78-8BB7-D5B5EE56F462}" presName="vertOne" presStyleCnt="0"/>
      <dgm:spPr/>
      <dgm:t>
        <a:bodyPr/>
        <a:lstStyle/>
        <a:p>
          <a:endParaRPr lang="ru-RU"/>
        </a:p>
      </dgm:t>
    </dgm:pt>
    <dgm:pt modelId="{4FAC2A37-96D3-4E3C-BC76-802C3D779705}" type="pres">
      <dgm:prSet presAssocID="{C9488A32-3A25-4B78-8BB7-D5B5EE56F462}" presName="txOne" presStyleLbl="node0" presStyleIdx="0" presStyleCnt="3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D24C0D-8C92-4314-8D88-08E7AAE18BEF}" type="pres">
      <dgm:prSet presAssocID="{C9488A32-3A25-4B78-8BB7-D5B5EE56F462}" presName="parTransOne" presStyleCnt="0"/>
      <dgm:spPr/>
      <dgm:t>
        <a:bodyPr/>
        <a:lstStyle/>
        <a:p>
          <a:endParaRPr lang="ru-RU"/>
        </a:p>
      </dgm:t>
    </dgm:pt>
    <dgm:pt modelId="{6FC41344-1C9E-4A5F-A269-73B5CCABC6B5}" type="pres">
      <dgm:prSet presAssocID="{C9488A32-3A25-4B78-8BB7-D5B5EE56F462}" presName="horzOne" presStyleCnt="0"/>
      <dgm:spPr/>
      <dgm:t>
        <a:bodyPr/>
        <a:lstStyle/>
        <a:p>
          <a:endParaRPr lang="ru-RU"/>
        </a:p>
      </dgm:t>
    </dgm:pt>
    <dgm:pt modelId="{8B630156-C3E6-4DFE-A863-E5D5430FCFEA}" type="pres">
      <dgm:prSet presAssocID="{356D77CF-31D7-4566-A002-D7CD5DBCF2D5}" presName="vertTwo" presStyleCnt="0"/>
      <dgm:spPr/>
      <dgm:t>
        <a:bodyPr/>
        <a:lstStyle/>
        <a:p>
          <a:endParaRPr lang="ru-RU"/>
        </a:p>
      </dgm:t>
    </dgm:pt>
    <dgm:pt modelId="{D62825A6-8364-4647-9FA7-CEA59072F4C0}" type="pres">
      <dgm:prSet presAssocID="{356D77CF-31D7-4566-A002-D7CD5DBCF2D5}" presName="txTwo" presStyleLbl="node2" presStyleIdx="0" presStyleCnt="1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633316-D6CF-486D-9F9D-BF2967ACD57C}" type="pres">
      <dgm:prSet presAssocID="{356D77CF-31D7-4566-A002-D7CD5DBCF2D5}" presName="parTransTwo" presStyleCnt="0"/>
      <dgm:spPr/>
      <dgm:t>
        <a:bodyPr/>
        <a:lstStyle/>
        <a:p>
          <a:endParaRPr lang="ru-RU"/>
        </a:p>
      </dgm:t>
    </dgm:pt>
    <dgm:pt modelId="{F32490FD-B090-4D0F-9736-B8EC4A35B766}" type="pres">
      <dgm:prSet presAssocID="{356D77CF-31D7-4566-A002-D7CD5DBCF2D5}" presName="horzTwo" presStyleCnt="0"/>
      <dgm:spPr/>
      <dgm:t>
        <a:bodyPr/>
        <a:lstStyle/>
        <a:p>
          <a:endParaRPr lang="ru-RU"/>
        </a:p>
      </dgm:t>
    </dgm:pt>
    <dgm:pt modelId="{714DF260-CB53-4634-9D90-9611AE303D7D}" type="pres">
      <dgm:prSet presAssocID="{4B04DA14-F626-4116-91F2-064DB8E08B2E}" presName="vertThree" presStyleCnt="0"/>
      <dgm:spPr/>
      <dgm:t>
        <a:bodyPr/>
        <a:lstStyle/>
        <a:p>
          <a:endParaRPr lang="ru-RU"/>
        </a:p>
      </dgm:t>
    </dgm:pt>
    <dgm:pt modelId="{9B8D72CC-7D13-4249-A018-9AB4DF58FA3B}" type="pres">
      <dgm:prSet presAssocID="{4B04DA14-F626-4116-91F2-064DB8E08B2E}" presName="txThree" presStyleLbl="node3" presStyleIdx="0" presStyleCnt="5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35B40347-8A3F-4602-B9EA-B7009B1D1DDA}" type="pres">
      <dgm:prSet presAssocID="{4B04DA14-F626-4116-91F2-064DB8E08B2E}" presName="parTransThree" presStyleCnt="0"/>
      <dgm:spPr/>
      <dgm:t>
        <a:bodyPr/>
        <a:lstStyle/>
        <a:p>
          <a:endParaRPr lang="ru-RU"/>
        </a:p>
      </dgm:t>
    </dgm:pt>
    <dgm:pt modelId="{DAAF9910-38C6-4D27-BB2B-F9398047DE6E}" type="pres">
      <dgm:prSet presAssocID="{4B04DA14-F626-4116-91F2-064DB8E08B2E}" presName="horzThree" presStyleCnt="0"/>
      <dgm:spPr/>
      <dgm:t>
        <a:bodyPr/>
        <a:lstStyle/>
        <a:p>
          <a:endParaRPr lang="ru-RU"/>
        </a:p>
      </dgm:t>
    </dgm:pt>
    <dgm:pt modelId="{7D980543-B04C-495F-9320-0A68044DBF2C}" type="pres">
      <dgm:prSet presAssocID="{8649D34F-69D4-475D-8F8E-AA6F20BA575F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EC58B-B6DE-4C88-A811-D327A8991D71}" type="pres">
      <dgm:prSet presAssocID="{8649D34F-69D4-475D-8F8E-AA6F20BA575F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3C3522-230D-40E1-BF40-0A7E4A428C8F}" type="pres">
      <dgm:prSet presAssocID="{8649D34F-69D4-475D-8F8E-AA6F20BA575F}" presName="parTransFour" presStyleCnt="0"/>
      <dgm:spPr/>
      <dgm:t>
        <a:bodyPr/>
        <a:lstStyle/>
        <a:p>
          <a:endParaRPr lang="ru-RU"/>
        </a:p>
      </dgm:t>
    </dgm:pt>
    <dgm:pt modelId="{6AA82A41-CC77-4F05-8EE7-3E4B93D81AB9}" type="pres">
      <dgm:prSet presAssocID="{8649D34F-69D4-475D-8F8E-AA6F20BA575F}" presName="horzFour" presStyleCnt="0"/>
      <dgm:spPr/>
      <dgm:t>
        <a:bodyPr/>
        <a:lstStyle/>
        <a:p>
          <a:endParaRPr lang="ru-RU"/>
        </a:p>
      </dgm:t>
    </dgm:pt>
    <dgm:pt modelId="{55042450-6A2C-4793-A44F-31E53CC5E798}" type="pres">
      <dgm:prSet presAssocID="{74EBBB72-27F8-4C08-A7CA-DD669D255537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298713-5F86-4E62-9955-6314BDB016E0}" type="pres">
      <dgm:prSet presAssocID="{74EBBB72-27F8-4C08-A7CA-DD669D255537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2B52EA-AC91-40C6-8D38-EE4FCBD515E2}" type="pres">
      <dgm:prSet presAssocID="{74EBBB72-27F8-4C08-A7CA-DD669D255537}" presName="horzFour" presStyleCnt="0"/>
      <dgm:spPr/>
      <dgm:t>
        <a:bodyPr/>
        <a:lstStyle/>
        <a:p>
          <a:endParaRPr lang="ru-RU"/>
        </a:p>
      </dgm:t>
    </dgm:pt>
    <dgm:pt modelId="{D7C064CB-A3CC-4371-BD87-C43C07A30FFF}" type="pres">
      <dgm:prSet presAssocID="{2C9E15DA-E58C-4D4C-BB26-B69BB4CB491F}" presName="sibSpaceThree" presStyleCnt="0"/>
      <dgm:spPr/>
      <dgm:t>
        <a:bodyPr/>
        <a:lstStyle/>
        <a:p>
          <a:endParaRPr lang="ru-RU"/>
        </a:p>
      </dgm:t>
    </dgm:pt>
    <dgm:pt modelId="{ADC655D8-C91F-4EF8-A72F-B4BEF3051251}" type="pres">
      <dgm:prSet presAssocID="{CF777ADB-D215-4328-ACE8-CBA0B4C7281A}" presName="vertThree" presStyleCnt="0"/>
      <dgm:spPr/>
      <dgm:t>
        <a:bodyPr/>
        <a:lstStyle/>
        <a:p>
          <a:endParaRPr lang="ru-RU"/>
        </a:p>
      </dgm:t>
    </dgm:pt>
    <dgm:pt modelId="{38E72F90-A803-4917-ABCF-9E0BCFFAFA23}" type="pres">
      <dgm:prSet presAssocID="{CF777ADB-D215-4328-ACE8-CBA0B4C7281A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6969BF-1650-4F46-914C-46311E659F6C}" type="pres">
      <dgm:prSet presAssocID="{CF777ADB-D215-4328-ACE8-CBA0B4C7281A}" presName="horzThree" presStyleCnt="0"/>
      <dgm:spPr/>
      <dgm:t>
        <a:bodyPr/>
        <a:lstStyle/>
        <a:p>
          <a:endParaRPr lang="ru-RU"/>
        </a:p>
      </dgm:t>
    </dgm:pt>
    <dgm:pt modelId="{2D7EB1F6-6160-44D4-B77F-E689F55F9180}" type="pres">
      <dgm:prSet presAssocID="{117C581A-86F9-4A3E-9908-9A8011C62346}" presName="sibSpaceThree" presStyleCnt="0"/>
      <dgm:spPr/>
      <dgm:t>
        <a:bodyPr/>
        <a:lstStyle/>
        <a:p>
          <a:endParaRPr lang="ru-RU"/>
        </a:p>
      </dgm:t>
    </dgm:pt>
    <dgm:pt modelId="{E47565D5-ACC0-4232-9EAF-749CBE627E05}" type="pres">
      <dgm:prSet presAssocID="{2022975C-C1E4-4518-BB5F-B0F65C8526D8}" presName="vertThree" presStyleCnt="0"/>
      <dgm:spPr/>
      <dgm:t>
        <a:bodyPr/>
        <a:lstStyle/>
        <a:p>
          <a:endParaRPr lang="ru-RU"/>
        </a:p>
      </dgm:t>
    </dgm:pt>
    <dgm:pt modelId="{04FDC9AD-40BC-4023-B648-F41FE0E0EEF0}" type="pres">
      <dgm:prSet presAssocID="{2022975C-C1E4-4518-BB5F-B0F65C8526D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4C32C1-2735-4102-80E6-D6F1FA31FDDB}" type="pres">
      <dgm:prSet presAssocID="{2022975C-C1E4-4518-BB5F-B0F65C8526D8}" presName="parTransThree" presStyleCnt="0"/>
      <dgm:spPr/>
      <dgm:t>
        <a:bodyPr/>
        <a:lstStyle/>
        <a:p>
          <a:endParaRPr lang="ru-RU"/>
        </a:p>
      </dgm:t>
    </dgm:pt>
    <dgm:pt modelId="{F49D2473-DFC6-472C-9843-A7B21D4AA711}" type="pres">
      <dgm:prSet presAssocID="{2022975C-C1E4-4518-BB5F-B0F65C8526D8}" presName="horzThree" presStyleCnt="0"/>
      <dgm:spPr/>
      <dgm:t>
        <a:bodyPr/>
        <a:lstStyle/>
        <a:p>
          <a:endParaRPr lang="ru-RU"/>
        </a:p>
      </dgm:t>
    </dgm:pt>
    <dgm:pt modelId="{4E1A2122-E1D6-4D63-B070-70036EA88413}" type="pres">
      <dgm:prSet presAssocID="{5E13ED4A-BF3A-43E3-A3C6-BFF91B70AE96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F87241-608A-4ACB-BA0A-AFAF31201F80}" type="pres">
      <dgm:prSet presAssocID="{5E13ED4A-BF3A-43E3-A3C6-BFF91B70AE96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A0E2C3-2B4D-475D-B3A0-34286915DFC4}" type="pres">
      <dgm:prSet presAssocID="{5E13ED4A-BF3A-43E3-A3C6-BFF91B70AE96}" presName="parTransFour" presStyleCnt="0"/>
      <dgm:spPr/>
      <dgm:t>
        <a:bodyPr/>
        <a:lstStyle/>
        <a:p>
          <a:endParaRPr lang="ru-RU"/>
        </a:p>
      </dgm:t>
    </dgm:pt>
    <dgm:pt modelId="{BF7BD2FB-EA3F-4A22-9CEB-645F046C83E6}" type="pres">
      <dgm:prSet presAssocID="{5E13ED4A-BF3A-43E3-A3C6-BFF91B70AE96}" presName="horzFour" presStyleCnt="0"/>
      <dgm:spPr/>
      <dgm:t>
        <a:bodyPr/>
        <a:lstStyle/>
        <a:p>
          <a:endParaRPr lang="ru-RU"/>
        </a:p>
      </dgm:t>
    </dgm:pt>
    <dgm:pt modelId="{7A85BD39-BD32-4F06-B374-CB4C55761B22}" type="pres">
      <dgm:prSet presAssocID="{694367BF-BB73-41F3-96FA-F6FECDEF8845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C2FF95-8752-477E-AAED-ED64B1EE493A}" type="pres">
      <dgm:prSet presAssocID="{694367BF-BB73-41F3-96FA-F6FECDEF884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6DF064-E9FE-4B7F-B3FE-1A331AF8F206}" type="pres">
      <dgm:prSet presAssocID="{694367BF-BB73-41F3-96FA-F6FECDEF8845}" presName="horzFour" presStyleCnt="0"/>
      <dgm:spPr/>
      <dgm:t>
        <a:bodyPr/>
        <a:lstStyle/>
        <a:p>
          <a:endParaRPr lang="ru-RU"/>
        </a:p>
      </dgm:t>
    </dgm:pt>
    <dgm:pt modelId="{6733FE74-1E4A-4F20-B5EE-F5449290B115}" type="pres">
      <dgm:prSet presAssocID="{04546D12-A274-43F7-9109-21E87E0806F8}" presName="sibSpaceThree" presStyleCnt="0"/>
      <dgm:spPr/>
      <dgm:t>
        <a:bodyPr/>
        <a:lstStyle/>
        <a:p>
          <a:endParaRPr lang="ru-RU"/>
        </a:p>
      </dgm:t>
    </dgm:pt>
    <dgm:pt modelId="{186E3458-9E5A-40F2-8EEB-465B62C76F71}" type="pres">
      <dgm:prSet presAssocID="{8B3F1E69-D2D2-46ED-804A-2DC7A538DA8E}" presName="vertThree" presStyleCnt="0"/>
      <dgm:spPr/>
      <dgm:t>
        <a:bodyPr/>
        <a:lstStyle/>
        <a:p>
          <a:endParaRPr lang="ru-RU"/>
        </a:p>
      </dgm:t>
    </dgm:pt>
    <dgm:pt modelId="{693CFD57-3D28-4CF0-B98C-51306F3CAE5A}" type="pres">
      <dgm:prSet presAssocID="{8B3F1E69-D2D2-46ED-804A-2DC7A538DA8E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E696BA-B578-44A1-B9E1-E7EFFC1B291B}" type="pres">
      <dgm:prSet presAssocID="{8B3F1E69-D2D2-46ED-804A-2DC7A538DA8E}" presName="parTransThree" presStyleCnt="0"/>
      <dgm:spPr/>
      <dgm:t>
        <a:bodyPr/>
        <a:lstStyle/>
        <a:p>
          <a:endParaRPr lang="ru-RU"/>
        </a:p>
      </dgm:t>
    </dgm:pt>
    <dgm:pt modelId="{B584D647-28AB-43F5-A187-EE33E8A03B3C}" type="pres">
      <dgm:prSet presAssocID="{8B3F1E69-D2D2-46ED-804A-2DC7A538DA8E}" presName="horzThree" presStyleCnt="0"/>
      <dgm:spPr/>
      <dgm:t>
        <a:bodyPr/>
        <a:lstStyle/>
        <a:p>
          <a:endParaRPr lang="ru-RU"/>
        </a:p>
      </dgm:t>
    </dgm:pt>
    <dgm:pt modelId="{768EDC4A-3F9F-4589-BE01-C185FEFF7527}" type="pres">
      <dgm:prSet presAssocID="{0112502A-1F15-4059-8EC9-B2DF2622B21B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BCF26D-98AA-4DC4-AFAB-AA153F960488}" type="pres">
      <dgm:prSet presAssocID="{0112502A-1F15-4059-8EC9-B2DF2622B21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3B00D5-47C8-4849-A08E-A1D9C4FFF652}" type="pres">
      <dgm:prSet presAssocID="{0112502A-1F15-4059-8EC9-B2DF2622B21B}" presName="horzFour" presStyleCnt="0"/>
      <dgm:spPr/>
      <dgm:t>
        <a:bodyPr/>
        <a:lstStyle/>
        <a:p>
          <a:endParaRPr lang="ru-RU"/>
        </a:p>
      </dgm:t>
    </dgm:pt>
    <dgm:pt modelId="{CADC972C-8C88-4684-92EA-3C541395187C}" type="pres">
      <dgm:prSet presAssocID="{184EDCB2-DF65-4EB4-B8F6-AADEC07B7AA8}" presName="sibSpaceThree" presStyleCnt="0"/>
      <dgm:spPr/>
      <dgm:t>
        <a:bodyPr/>
        <a:lstStyle/>
        <a:p>
          <a:endParaRPr lang="ru-RU"/>
        </a:p>
      </dgm:t>
    </dgm:pt>
    <dgm:pt modelId="{EB32CA15-7813-496A-B5FB-8029C4561BC1}" type="pres">
      <dgm:prSet presAssocID="{38942AAF-6F1C-4865-9A02-5D1BC9733E21}" presName="vertThree" presStyleCnt="0"/>
      <dgm:spPr/>
      <dgm:t>
        <a:bodyPr/>
        <a:lstStyle/>
        <a:p>
          <a:endParaRPr lang="ru-RU"/>
        </a:p>
      </dgm:t>
    </dgm:pt>
    <dgm:pt modelId="{E3F09923-D92F-4D0A-9102-1CDAE17AA73D}" type="pres">
      <dgm:prSet presAssocID="{38942AAF-6F1C-4865-9A02-5D1BC9733E21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227F5-EB42-4D7E-B24F-D9E8535D26A7}" type="pres">
      <dgm:prSet presAssocID="{38942AAF-6F1C-4865-9A02-5D1BC9733E21}" presName="horzThree" presStyleCnt="0"/>
      <dgm:spPr/>
      <dgm:t>
        <a:bodyPr/>
        <a:lstStyle/>
        <a:p>
          <a:endParaRPr lang="ru-RU"/>
        </a:p>
      </dgm:t>
    </dgm:pt>
    <dgm:pt modelId="{CE2BB268-6AF7-4103-8CE9-101BA6D7736F}" type="pres">
      <dgm:prSet presAssocID="{6A010209-A27F-4764-B027-4E7D105A85FB}" presName="sibSpaceOne" presStyleCnt="0"/>
      <dgm:spPr/>
      <dgm:t>
        <a:bodyPr/>
        <a:lstStyle/>
        <a:p>
          <a:endParaRPr lang="ru-RU"/>
        </a:p>
      </dgm:t>
    </dgm:pt>
    <dgm:pt modelId="{151C0D6A-43EA-4458-B277-6DD78FA230B4}" type="pres">
      <dgm:prSet presAssocID="{48D08374-9A48-43A4-A0E5-B0B884515C91}" presName="vertOne" presStyleCnt="0"/>
      <dgm:spPr/>
      <dgm:t>
        <a:bodyPr/>
        <a:lstStyle/>
        <a:p>
          <a:endParaRPr lang="ru-RU"/>
        </a:p>
      </dgm:t>
    </dgm:pt>
    <dgm:pt modelId="{84B1E0E9-A4AD-4B50-9BAB-046CEEC999B3}" type="pres">
      <dgm:prSet presAssocID="{48D08374-9A48-43A4-A0E5-B0B884515C91}" presName="txOne" presStyleLbl="node0" presStyleIdx="1" presStyleCnt="3" custScaleX="104318" custScaleY="4761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037E1C-F983-4C39-90C9-39E9014D6F9F}" type="pres">
      <dgm:prSet presAssocID="{48D08374-9A48-43A4-A0E5-B0B884515C91}" presName="horzOne" presStyleCnt="0"/>
      <dgm:spPr/>
      <dgm:t>
        <a:bodyPr/>
        <a:lstStyle/>
        <a:p>
          <a:endParaRPr lang="ru-RU"/>
        </a:p>
      </dgm:t>
    </dgm:pt>
    <dgm:pt modelId="{8AD7483E-F0DB-4C23-B7F4-2818D6D19879}" type="pres">
      <dgm:prSet presAssocID="{37D02A78-D70B-4B1B-9DA0-5ED542AD6F67}" presName="sibSpaceOne" presStyleCnt="0"/>
      <dgm:spPr/>
      <dgm:t>
        <a:bodyPr/>
        <a:lstStyle/>
        <a:p>
          <a:endParaRPr lang="ru-RU"/>
        </a:p>
      </dgm:t>
    </dgm:pt>
    <dgm:pt modelId="{1DAD4FD2-32C7-40ED-9C3F-AD6F60DCE60C}" type="pres">
      <dgm:prSet presAssocID="{E09D2BE6-243B-45F1-857A-8C44B0391F15}" presName="vertOne" presStyleCnt="0"/>
      <dgm:spPr/>
      <dgm:t>
        <a:bodyPr/>
        <a:lstStyle/>
        <a:p>
          <a:endParaRPr lang="ru-RU"/>
        </a:p>
      </dgm:t>
    </dgm:pt>
    <dgm:pt modelId="{A53C2992-365D-429B-B519-F565E0A79265}" type="pres">
      <dgm:prSet presAssocID="{E09D2BE6-243B-45F1-857A-8C44B0391F15}" presName="txOne" presStyleLbl="node0" presStyleIdx="2" presStyleCnt="3" custScaleX="104708" custScaleY="475726" custLinFactNeighborX="-7767" custLinFactNeighborY="604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AF8072A-4F69-48FA-8DDC-E569BC08A5C7}" type="pres">
      <dgm:prSet presAssocID="{E09D2BE6-243B-45F1-857A-8C44B0391F15}" presName="horzOne" presStyleCnt="0"/>
      <dgm:spPr/>
      <dgm:t>
        <a:bodyPr/>
        <a:lstStyle/>
        <a:p>
          <a:endParaRPr lang="ru-RU"/>
        </a:p>
      </dgm:t>
    </dgm:pt>
  </dgm:ptLst>
  <dgm:cxnLst>
    <dgm:cxn modelId="{3A2B6695-1AEA-40AD-A790-DC2501E6CF4B}" srcId="{356D77CF-31D7-4566-A002-D7CD5DBCF2D5}" destId="{CF777ADB-D215-4328-ACE8-CBA0B4C7281A}" srcOrd="1" destOrd="0" parTransId="{45E4529A-2075-410E-8C89-B395A3569936}" sibTransId="{117C581A-86F9-4A3E-9908-9A8011C62346}"/>
    <dgm:cxn modelId="{CF621797-4E00-42EF-AA1F-6E5708FCA27B}" srcId="{2022975C-C1E4-4518-BB5F-B0F65C8526D8}" destId="{5E13ED4A-BF3A-43E3-A3C6-BFF91B70AE96}" srcOrd="0" destOrd="0" parTransId="{D5614146-BEE2-4DA0-B279-E4DED9A2E1B3}" sibTransId="{A0DF44A2-A0DF-42CB-935F-E1640C70E8C6}"/>
    <dgm:cxn modelId="{315B3642-383C-4476-B6E5-6E488173A00E}" srcId="{782A8C62-5ACB-4BED-8740-D1AA4043B23E}" destId="{48D08374-9A48-43A4-A0E5-B0B884515C91}" srcOrd="1" destOrd="0" parTransId="{083F74A3-230B-4A06-8C90-85CCF468493A}" sibTransId="{37D02A78-D70B-4B1B-9DA0-5ED542AD6F67}"/>
    <dgm:cxn modelId="{68A71A0D-596C-48BB-9445-1EA8A91A07F8}" type="presOf" srcId="{782A8C62-5ACB-4BED-8740-D1AA4043B23E}" destId="{1273C094-0461-44FE-94B8-4014965B033E}" srcOrd="0" destOrd="0" presId="urn:microsoft.com/office/officeart/2005/8/layout/architecture"/>
    <dgm:cxn modelId="{18D81E45-1CDF-4F7B-85DE-45F7024C88A6}" srcId="{5E13ED4A-BF3A-43E3-A3C6-BFF91B70AE96}" destId="{694367BF-BB73-41F3-96FA-F6FECDEF8845}" srcOrd="0" destOrd="0" parTransId="{8BE310E8-494E-47D1-BB49-0B133DBFBD5F}" sibTransId="{B84EC9F1-B9C3-4049-8939-2792A683FFDB}"/>
    <dgm:cxn modelId="{74C1D3D3-9848-47BE-BFDA-5279A0445B6C}" type="presOf" srcId="{CF777ADB-D215-4328-ACE8-CBA0B4C7281A}" destId="{38E72F90-A803-4917-ABCF-9E0BCFFAFA23}" srcOrd="0" destOrd="0" presId="urn:microsoft.com/office/officeart/2005/8/layout/architecture"/>
    <dgm:cxn modelId="{E42E7CA2-9042-43A2-91CA-9CCDD3A3203A}" type="presOf" srcId="{8B3F1E69-D2D2-46ED-804A-2DC7A538DA8E}" destId="{693CFD57-3D28-4CF0-B98C-51306F3CAE5A}" srcOrd="0" destOrd="0" presId="urn:microsoft.com/office/officeart/2005/8/layout/architecture"/>
    <dgm:cxn modelId="{A083FF53-28D8-496D-86B4-4DA3773EFE73}" type="presOf" srcId="{38942AAF-6F1C-4865-9A02-5D1BC9733E21}" destId="{E3F09923-D92F-4D0A-9102-1CDAE17AA73D}" srcOrd="0" destOrd="0" presId="urn:microsoft.com/office/officeart/2005/8/layout/architecture"/>
    <dgm:cxn modelId="{9ABD779C-C4CD-414F-B061-83B58014C0E7}" srcId="{356D77CF-31D7-4566-A002-D7CD5DBCF2D5}" destId="{4B04DA14-F626-4116-91F2-064DB8E08B2E}" srcOrd="0" destOrd="0" parTransId="{F490F616-8408-4F76-B44C-F4A2AE7963BE}" sibTransId="{2C9E15DA-E58C-4D4C-BB26-B69BB4CB491F}"/>
    <dgm:cxn modelId="{1CF07D0E-9F88-4C3E-BB26-A39E0B13ECCA}" srcId="{782A8C62-5ACB-4BED-8740-D1AA4043B23E}" destId="{C9488A32-3A25-4B78-8BB7-D5B5EE56F462}" srcOrd="0" destOrd="0" parTransId="{8DC0288D-E2A5-4B45-9396-E1BA730D5234}" sibTransId="{6A010209-A27F-4764-B027-4E7D105A85FB}"/>
    <dgm:cxn modelId="{819FDFA2-3AE4-48B1-93C1-51033170B7B0}" type="presOf" srcId="{2022975C-C1E4-4518-BB5F-B0F65C8526D8}" destId="{04FDC9AD-40BC-4023-B648-F41FE0E0EEF0}" srcOrd="0" destOrd="0" presId="urn:microsoft.com/office/officeart/2005/8/layout/architecture"/>
    <dgm:cxn modelId="{65A42EE0-3B72-4A9D-832A-EE0750E5A6F9}" srcId="{8B3F1E69-D2D2-46ED-804A-2DC7A538DA8E}" destId="{0112502A-1F15-4059-8EC9-B2DF2622B21B}" srcOrd="0" destOrd="0" parTransId="{E9594F3F-4310-4A9D-8771-1C6FE4D5866C}" sibTransId="{8D00C145-2DF7-401B-9D57-1BEA8DCBAF67}"/>
    <dgm:cxn modelId="{7BCCEFC6-110C-4555-9023-786650C90687}" type="presOf" srcId="{E09D2BE6-243B-45F1-857A-8C44B0391F15}" destId="{A53C2992-365D-429B-B519-F565E0A79265}" srcOrd="0" destOrd="0" presId="urn:microsoft.com/office/officeart/2005/8/layout/architecture"/>
    <dgm:cxn modelId="{48F90FCA-A4B1-4636-8C2C-7AB070B5D1DD}" type="presOf" srcId="{74EBBB72-27F8-4C08-A7CA-DD669D255537}" destId="{3F298713-5F86-4E62-9955-6314BDB016E0}" srcOrd="0" destOrd="0" presId="urn:microsoft.com/office/officeart/2005/8/layout/architecture"/>
    <dgm:cxn modelId="{896B1203-E901-4158-BAF8-A04DE206FCDE}" type="presOf" srcId="{356D77CF-31D7-4566-A002-D7CD5DBCF2D5}" destId="{D62825A6-8364-4647-9FA7-CEA59072F4C0}" srcOrd="0" destOrd="0" presId="urn:microsoft.com/office/officeart/2005/8/layout/architecture"/>
    <dgm:cxn modelId="{BAD5B37E-0F07-4CFD-91FC-2F34A52173A9}" type="presOf" srcId="{694367BF-BB73-41F3-96FA-F6FECDEF8845}" destId="{6DC2FF95-8752-477E-AAED-ED64B1EE493A}" srcOrd="0" destOrd="0" presId="urn:microsoft.com/office/officeart/2005/8/layout/architecture"/>
    <dgm:cxn modelId="{FCCCD64A-2621-4859-B4AA-4D53B238E71E}" srcId="{356D77CF-31D7-4566-A002-D7CD5DBCF2D5}" destId="{8B3F1E69-D2D2-46ED-804A-2DC7A538DA8E}" srcOrd="3" destOrd="0" parTransId="{72112D4F-3023-450B-BAF2-CBB7989A5FAC}" sibTransId="{184EDCB2-DF65-4EB4-B8F6-AADEC07B7AA8}"/>
    <dgm:cxn modelId="{5CC4269E-3943-4DC1-8A70-12AD1E9A5F17}" type="presOf" srcId="{C9488A32-3A25-4B78-8BB7-D5B5EE56F462}" destId="{4FAC2A37-96D3-4E3C-BC76-802C3D779705}" srcOrd="0" destOrd="0" presId="urn:microsoft.com/office/officeart/2005/8/layout/architecture"/>
    <dgm:cxn modelId="{7E05758C-BF68-41C4-B473-FB2ACCDCA869}" srcId="{356D77CF-31D7-4566-A002-D7CD5DBCF2D5}" destId="{38942AAF-6F1C-4865-9A02-5D1BC9733E21}" srcOrd="4" destOrd="0" parTransId="{904FFE75-555A-4E1B-B3AF-CDD75C7092D0}" sibTransId="{14966BFB-E135-405A-AEB3-3EDE85AD671C}"/>
    <dgm:cxn modelId="{684BC782-72D0-427A-A6D6-8B39C5E1B117}" type="presOf" srcId="{48D08374-9A48-43A4-A0E5-B0B884515C91}" destId="{84B1E0E9-A4AD-4B50-9BAB-046CEEC999B3}" srcOrd="0" destOrd="0" presId="urn:microsoft.com/office/officeart/2005/8/layout/architecture"/>
    <dgm:cxn modelId="{5EC74A7F-787D-4DD0-B2EC-810215E374C2}" srcId="{8649D34F-69D4-475D-8F8E-AA6F20BA575F}" destId="{74EBBB72-27F8-4C08-A7CA-DD669D255537}" srcOrd="0" destOrd="0" parTransId="{B164B689-C65B-420A-9F01-BED714214B24}" sibTransId="{8BE60150-3497-41AD-9788-ACCA4D3706E7}"/>
    <dgm:cxn modelId="{2AB5B2A6-C02B-4E65-A064-ECF67A979037}" type="presOf" srcId="{4B04DA14-F626-4116-91F2-064DB8E08B2E}" destId="{9B8D72CC-7D13-4249-A018-9AB4DF58FA3B}" srcOrd="0" destOrd="0" presId="urn:microsoft.com/office/officeart/2005/8/layout/architecture"/>
    <dgm:cxn modelId="{97DAB9D7-6BA6-4DEB-82B2-38FFD15E2112}" srcId="{356D77CF-31D7-4566-A002-D7CD5DBCF2D5}" destId="{2022975C-C1E4-4518-BB5F-B0F65C8526D8}" srcOrd="2" destOrd="0" parTransId="{421C7842-70D6-4CA7-89F8-4759451D72FC}" sibTransId="{04546D12-A274-43F7-9109-21E87E0806F8}"/>
    <dgm:cxn modelId="{F20067BB-A2AF-40ED-A18C-5F96B9054BE1}" type="presOf" srcId="{8649D34F-69D4-475D-8F8E-AA6F20BA575F}" destId="{40DEC58B-B6DE-4C88-A811-D327A8991D71}" srcOrd="0" destOrd="0" presId="urn:microsoft.com/office/officeart/2005/8/layout/architecture"/>
    <dgm:cxn modelId="{CA9A042E-5AC0-40C0-A581-0E0F571BCA60}" type="presOf" srcId="{5E13ED4A-BF3A-43E3-A3C6-BFF91B70AE96}" destId="{37F87241-608A-4ACB-BA0A-AFAF31201F80}" srcOrd="0" destOrd="0" presId="urn:microsoft.com/office/officeart/2005/8/layout/architecture"/>
    <dgm:cxn modelId="{72F4C221-C135-4197-9C36-46AE70485E4F}" srcId="{782A8C62-5ACB-4BED-8740-D1AA4043B23E}" destId="{E09D2BE6-243B-45F1-857A-8C44B0391F15}" srcOrd="2" destOrd="0" parTransId="{45C02A41-597D-4EFC-89D3-A8D46475F284}" sibTransId="{B75751FC-735C-4076-A2DF-6349B66F1084}"/>
    <dgm:cxn modelId="{1DCC8EE3-76D8-435E-81DB-323E23BF65FA}" type="presOf" srcId="{0112502A-1F15-4059-8EC9-B2DF2622B21B}" destId="{29BCF26D-98AA-4DC4-AFAB-AA153F960488}" srcOrd="0" destOrd="0" presId="urn:microsoft.com/office/officeart/2005/8/layout/architecture"/>
    <dgm:cxn modelId="{F9239B4C-2243-45E9-A78C-3816A59480DA}" srcId="{C9488A32-3A25-4B78-8BB7-D5B5EE56F462}" destId="{356D77CF-31D7-4566-A002-D7CD5DBCF2D5}" srcOrd="0" destOrd="0" parTransId="{A01CE6B3-45C5-4B5B-AE5F-71A648802CED}" sibTransId="{FE9841BF-24EF-40FC-B423-0D064FFC01C6}"/>
    <dgm:cxn modelId="{C8F0CEF0-0D28-417A-85AF-CAD43DD85A9B}" srcId="{4B04DA14-F626-4116-91F2-064DB8E08B2E}" destId="{8649D34F-69D4-475D-8F8E-AA6F20BA575F}" srcOrd="0" destOrd="0" parTransId="{07B74F06-1A50-4354-8E56-CBD88AD84944}" sibTransId="{7031A8C1-78E1-42F7-88AC-6AE63A22988E}"/>
    <dgm:cxn modelId="{31FFE3AB-1682-4406-98F5-B4CCDF379FE7}" type="presParOf" srcId="{1273C094-0461-44FE-94B8-4014965B033E}" destId="{EABE66B2-C825-4F7A-8264-58B1ED50630D}" srcOrd="0" destOrd="0" presId="urn:microsoft.com/office/officeart/2005/8/layout/architecture"/>
    <dgm:cxn modelId="{2BE08F79-982A-4893-9E2F-92FBF4E67C6C}" type="presParOf" srcId="{EABE66B2-C825-4F7A-8264-58B1ED50630D}" destId="{4FAC2A37-96D3-4E3C-BC76-802C3D779705}" srcOrd="0" destOrd="0" presId="urn:microsoft.com/office/officeart/2005/8/layout/architecture"/>
    <dgm:cxn modelId="{C242FDE8-2B2A-4823-84F6-F399A5849DC1}" type="presParOf" srcId="{EABE66B2-C825-4F7A-8264-58B1ED50630D}" destId="{A4D24C0D-8C92-4314-8D88-08E7AAE18BEF}" srcOrd="1" destOrd="0" presId="urn:microsoft.com/office/officeart/2005/8/layout/architecture"/>
    <dgm:cxn modelId="{A673C74A-6F64-45B6-A0F0-BC66E4E0C99E}" type="presParOf" srcId="{EABE66B2-C825-4F7A-8264-58B1ED50630D}" destId="{6FC41344-1C9E-4A5F-A269-73B5CCABC6B5}" srcOrd="2" destOrd="0" presId="urn:microsoft.com/office/officeart/2005/8/layout/architecture"/>
    <dgm:cxn modelId="{9913954A-073B-4A1D-ACBD-C1E36C999905}" type="presParOf" srcId="{6FC41344-1C9E-4A5F-A269-73B5CCABC6B5}" destId="{8B630156-C3E6-4DFE-A863-E5D5430FCFEA}" srcOrd="0" destOrd="0" presId="urn:microsoft.com/office/officeart/2005/8/layout/architecture"/>
    <dgm:cxn modelId="{4614BA1C-7EBE-4757-AC40-084B981E074B}" type="presParOf" srcId="{8B630156-C3E6-4DFE-A863-E5D5430FCFEA}" destId="{D62825A6-8364-4647-9FA7-CEA59072F4C0}" srcOrd="0" destOrd="0" presId="urn:microsoft.com/office/officeart/2005/8/layout/architecture"/>
    <dgm:cxn modelId="{12F18FB1-C164-4629-A99A-74BB685BB00C}" type="presParOf" srcId="{8B630156-C3E6-4DFE-A863-E5D5430FCFEA}" destId="{88633316-D6CF-486D-9F9D-BF2967ACD57C}" srcOrd="1" destOrd="0" presId="urn:microsoft.com/office/officeart/2005/8/layout/architecture"/>
    <dgm:cxn modelId="{DC9BB9D0-0740-4CD5-B654-0D81B29E4E2D}" type="presParOf" srcId="{8B630156-C3E6-4DFE-A863-E5D5430FCFEA}" destId="{F32490FD-B090-4D0F-9736-B8EC4A35B766}" srcOrd="2" destOrd="0" presId="urn:microsoft.com/office/officeart/2005/8/layout/architecture"/>
    <dgm:cxn modelId="{982B5119-E0BC-4F6F-9C85-649C01190F08}" type="presParOf" srcId="{F32490FD-B090-4D0F-9736-B8EC4A35B766}" destId="{714DF260-CB53-4634-9D90-9611AE303D7D}" srcOrd="0" destOrd="0" presId="urn:microsoft.com/office/officeart/2005/8/layout/architecture"/>
    <dgm:cxn modelId="{79E8C587-27A1-42CC-B36D-49C014F37659}" type="presParOf" srcId="{714DF260-CB53-4634-9D90-9611AE303D7D}" destId="{9B8D72CC-7D13-4249-A018-9AB4DF58FA3B}" srcOrd="0" destOrd="0" presId="urn:microsoft.com/office/officeart/2005/8/layout/architecture"/>
    <dgm:cxn modelId="{A093F941-A2C6-45D4-803E-50B02C5EF8F1}" type="presParOf" srcId="{714DF260-CB53-4634-9D90-9611AE303D7D}" destId="{35B40347-8A3F-4602-B9EA-B7009B1D1DDA}" srcOrd="1" destOrd="0" presId="urn:microsoft.com/office/officeart/2005/8/layout/architecture"/>
    <dgm:cxn modelId="{A8BEF90A-D327-4E17-B271-0F7C1B251541}" type="presParOf" srcId="{714DF260-CB53-4634-9D90-9611AE303D7D}" destId="{DAAF9910-38C6-4D27-BB2B-F9398047DE6E}" srcOrd="2" destOrd="0" presId="urn:microsoft.com/office/officeart/2005/8/layout/architecture"/>
    <dgm:cxn modelId="{4DE74475-9E3B-4A39-B9A1-15E37FB51BD9}" type="presParOf" srcId="{DAAF9910-38C6-4D27-BB2B-F9398047DE6E}" destId="{7D980543-B04C-495F-9320-0A68044DBF2C}" srcOrd="0" destOrd="0" presId="urn:microsoft.com/office/officeart/2005/8/layout/architecture"/>
    <dgm:cxn modelId="{3A86F0CD-2ACF-441B-B53A-F590522168AA}" type="presParOf" srcId="{7D980543-B04C-495F-9320-0A68044DBF2C}" destId="{40DEC58B-B6DE-4C88-A811-D327A8991D71}" srcOrd="0" destOrd="0" presId="urn:microsoft.com/office/officeart/2005/8/layout/architecture"/>
    <dgm:cxn modelId="{34A9F0E9-9A17-4774-86C9-85A145B0E998}" type="presParOf" srcId="{7D980543-B04C-495F-9320-0A68044DBF2C}" destId="{6B3C3522-230D-40E1-BF40-0A7E4A428C8F}" srcOrd="1" destOrd="0" presId="urn:microsoft.com/office/officeart/2005/8/layout/architecture"/>
    <dgm:cxn modelId="{3EEB2E35-375D-40AA-BF54-68171F256182}" type="presParOf" srcId="{7D980543-B04C-495F-9320-0A68044DBF2C}" destId="{6AA82A41-CC77-4F05-8EE7-3E4B93D81AB9}" srcOrd="2" destOrd="0" presId="urn:microsoft.com/office/officeart/2005/8/layout/architecture"/>
    <dgm:cxn modelId="{CA0C2B82-5C5B-4FFA-A239-C85B3238C86B}" type="presParOf" srcId="{6AA82A41-CC77-4F05-8EE7-3E4B93D81AB9}" destId="{55042450-6A2C-4793-A44F-31E53CC5E798}" srcOrd="0" destOrd="0" presId="urn:microsoft.com/office/officeart/2005/8/layout/architecture"/>
    <dgm:cxn modelId="{C09885F3-7D38-47ED-90E8-927EA1536389}" type="presParOf" srcId="{55042450-6A2C-4793-A44F-31E53CC5E798}" destId="{3F298713-5F86-4E62-9955-6314BDB016E0}" srcOrd="0" destOrd="0" presId="urn:microsoft.com/office/officeart/2005/8/layout/architecture"/>
    <dgm:cxn modelId="{B25B22BC-A0A4-4057-991B-B2F02252C2ED}" type="presParOf" srcId="{55042450-6A2C-4793-A44F-31E53CC5E798}" destId="{6E2B52EA-AC91-40C6-8D38-EE4FCBD515E2}" srcOrd="1" destOrd="0" presId="urn:microsoft.com/office/officeart/2005/8/layout/architecture"/>
    <dgm:cxn modelId="{9EA3F2C0-1A9B-42E6-BAAF-AEF67E086AD5}" type="presParOf" srcId="{F32490FD-B090-4D0F-9736-B8EC4A35B766}" destId="{D7C064CB-A3CC-4371-BD87-C43C07A30FFF}" srcOrd="1" destOrd="0" presId="urn:microsoft.com/office/officeart/2005/8/layout/architecture"/>
    <dgm:cxn modelId="{A67E7BFC-A93A-48F3-AAB3-62E915B5860B}" type="presParOf" srcId="{F32490FD-B090-4D0F-9736-B8EC4A35B766}" destId="{ADC655D8-C91F-4EF8-A72F-B4BEF3051251}" srcOrd="2" destOrd="0" presId="urn:microsoft.com/office/officeart/2005/8/layout/architecture"/>
    <dgm:cxn modelId="{0A8ED2B3-0E78-481E-9CD2-AC2CB1FC7D7E}" type="presParOf" srcId="{ADC655D8-C91F-4EF8-A72F-B4BEF3051251}" destId="{38E72F90-A803-4917-ABCF-9E0BCFFAFA23}" srcOrd="0" destOrd="0" presId="urn:microsoft.com/office/officeart/2005/8/layout/architecture"/>
    <dgm:cxn modelId="{B704862E-B336-4249-8A00-11B47067CF10}" type="presParOf" srcId="{ADC655D8-C91F-4EF8-A72F-B4BEF3051251}" destId="{4F6969BF-1650-4F46-914C-46311E659F6C}" srcOrd="1" destOrd="0" presId="urn:microsoft.com/office/officeart/2005/8/layout/architecture"/>
    <dgm:cxn modelId="{1F610D78-C4A4-4946-9ED8-F54C5D0A9012}" type="presParOf" srcId="{F32490FD-B090-4D0F-9736-B8EC4A35B766}" destId="{2D7EB1F6-6160-44D4-B77F-E689F55F9180}" srcOrd="3" destOrd="0" presId="urn:microsoft.com/office/officeart/2005/8/layout/architecture"/>
    <dgm:cxn modelId="{5FA241B3-8837-4D3B-A9F4-C4A5FF178E6B}" type="presParOf" srcId="{F32490FD-B090-4D0F-9736-B8EC4A35B766}" destId="{E47565D5-ACC0-4232-9EAF-749CBE627E05}" srcOrd="4" destOrd="0" presId="urn:microsoft.com/office/officeart/2005/8/layout/architecture"/>
    <dgm:cxn modelId="{A3BCBBC0-C7B0-46A4-84D4-A4C5E57A314D}" type="presParOf" srcId="{E47565D5-ACC0-4232-9EAF-749CBE627E05}" destId="{04FDC9AD-40BC-4023-B648-F41FE0E0EEF0}" srcOrd="0" destOrd="0" presId="urn:microsoft.com/office/officeart/2005/8/layout/architecture"/>
    <dgm:cxn modelId="{E44BBF74-ACD6-48A5-942B-FBF0232FE05C}" type="presParOf" srcId="{E47565D5-ACC0-4232-9EAF-749CBE627E05}" destId="{CE4C32C1-2735-4102-80E6-D6F1FA31FDDB}" srcOrd="1" destOrd="0" presId="urn:microsoft.com/office/officeart/2005/8/layout/architecture"/>
    <dgm:cxn modelId="{930914E7-6832-4349-86E1-51C63D0D3AD8}" type="presParOf" srcId="{E47565D5-ACC0-4232-9EAF-749CBE627E05}" destId="{F49D2473-DFC6-472C-9843-A7B21D4AA711}" srcOrd="2" destOrd="0" presId="urn:microsoft.com/office/officeart/2005/8/layout/architecture"/>
    <dgm:cxn modelId="{02BCADF9-E25D-4990-B8BE-E5AD9EEBFBB4}" type="presParOf" srcId="{F49D2473-DFC6-472C-9843-A7B21D4AA711}" destId="{4E1A2122-E1D6-4D63-B070-70036EA88413}" srcOrd="0" destOrd="0" presId="urn:microsoft.com/office/officeart/2005/8/layout/architecture"/>
    <dgm:cxn modelId="{027D3A40-EC1C-412A-9A60-3167479F4454}" type="presParOf" srcId="{4E1A2122-E1D6-4D63-B070-70036EA88413}" destId="{37F87241-608A-4ACB-BA0A-AFAF31201F80}" srcOrd="0" destOrd="0" presId="urn:microsoft.com/office/officeart/2005/8/layout/architecture"/>
    <dgm:cxn modelId="{71F73539-1C3F-4398-9CD9-C42634D5142C}" type="presParOf" srcId="{4E1A2122-E1D6-4D63-B070-70036EA88413}" destId="{C1A0E2C3-2B4D-475D-B3A0-34286915DFC4}" srcOrd="1" destOrd="0" presId="urn:microsoft.com/office/officeart/2005/8/layout/architecture"/>
    <dgm:cxn modelId="{5A49EE4A-D91C-4377-A880-04AA782D1CF2}" type="presParOf" srcId="{4E1A2122-E1D6-4D63-B070-70036EA88413}" destId="{BF7BD2FB-EA3F-4A22-9CEB-645F046C83E6}" srcOrd="2" destOrd="0" presId="urn:microsoft.com/office/officeart/2005/8/layout/architecture"/>
    <dgm:cxn modelId="{C765338C-F47D-4406-AB59-DF6EE76AAD1E}" type="presParOf" srcId="{BF7BD2FB-EA3F-4A22-9CEB-645F046C83E6}" destId="{7A85BD39-BD32-4F06-B374-CB4C55761B22}" srcOrd="0" destOrd="0" presId="urn:microsoft.com/office/officeart/2005/8/layout/architecture"/>
    <dgm:cxn modelId="{7D4B3EAF-DF57-4525-A70A-54523A66584E}" type="presParOf" srcId="{7A85BD39-BD32-4F06-B374-CB4C55761B22}" destId="{6DC2FF95-8752-477E-AAED-ED64B1EE493A}" srcOrd="0" destOrd="0" presId="urn:microsoft.com/office/officeart/2005/8/layout/architecture"/>
    <dgm:cxn modelId="{2FF6331D-78E8-4990-9ADD-475583F386B1}" type="presParOf" srcId="{7A85BD39-BD32-4F06-B374-CB4C55761B22}" destId="{D46DF064-E9FE-4B7F-B3FE-1A331AF8F206}" srcOrd="1" destOrd="0" presId="urn:microsoft.com/office/officeart/2005/8/layout/architecture"/>
    <dgm:cxn modelId="{586DF242-1EC8-4694-AA42-E17FEC6D7142}" type="presParOf" srcId="{F32490FD-B090-4D0F-9736-B8EC4A35B766}" destId="{6733FE74-1E4A-4F20-B5EE-F5449290B115}" srcOrd="5" destOrd="0" presId="urn:microsoft.com/office/officeart/2005/8/layout/architecture"/>
    <dgm:cxn modelId="{D34B40D5-5E4D-483E-971F-769C5DD5B155}" type="presParOf" srcId="{F32490FD-B090-4D0F-9736-B8EC4A35B766}" destId="{186E3458-9E5A-40F2-8EEB-465B62C76F71}" srcOrd="6" destOrd="0" presId="urn:microsoft.com/office/officeart/2005/8/layout/architecture"/>
    <dgm:cxn modelId="{8FFBB977-919E-493C-A9A8-4CE9F6DC41F4}" type="presParOf" srcId="{186E3458-9E5A-40F2-8EEB-465B62C76F71}" destId="{693CFD57-3D28-4CF0-B98C-51306F3CAE5A}" srcOrd="0" destOrd="0" presId="urn:microsoft.com/office/officeart/2005/8/layout/architecture"/>
    <dgm:cxn modelId="{87688E70-286A-480E-BA64-183EA434952C}" type="presParOf" srcId="{186E3458-9E5A-40F2-8EEB-465B62C76F71}" destId="{59E696BA-B578-44A1-B9E1-E7EFFC1B291B}" srcOrd="1" destOrd="0" presId="urn:microsoft.com/office/officeart/2005/8/layout/architecture"/>
    <dgm:cxn modelId="{D666FE72-755A-4D35-B859-DCF8CACF7F64}" type="presParOf" srcId="{186E3458-9E5A-40F2-8EEB-465B62C76F71}" destId="{B584D647-28AB-43F5-A187-EE33E8A03B3C}" srcOrd="2" destOrd="0" presId="urn:microsoft.com/office/officeart/2005/8/layout/architecture"/>
    <dgm:cxn modelId="{0F12A914-0515-4A2B-9BDD-5A13EE1EA020}" type="presParOf" srcId="{B584D647-28AB-43F5-A187-EE33E8A03B3C}" destId="{768EDC4A-3F9F-4589-BE01-C185FEFF7527}" srcOrd="0" destOrd="0" presId="urn:microsoft.com/office/officeart/2005/8/layout/architecture"/>
    <dgm:cxn modelId="{C22F1B21-3792-49EA-AD28-31DD0CB41283}" type="presParOf" srcId="{768EDC4A-3F9F-4589-BE01-C185FEFF7527}" destId="{29BCF26D-98AA-4DC4-AFAB-AA153F960488}" srcOrd="0" destOrd="0" presId="urn:microsoft.com/office/officeart/2005/8/layout/architecture"/>
    <dgm:cxn modelId="{089B7AEE-9E4C-4821-BB39-828BBE2DDD42}" type="presParOf" srcId="{768EDC4A-3F9F-4589-BE01-C185FEFF7527}" destId="{8B3B00D5-47C8-4849-A08E-A1D9C4FFF652}" srcOrd="1" destOrd="0" presId="urn:microsoft.com/office/officeart/2005/8/layout/architecture"/>
    <dgm:cxn modelId="{101FABC4-B48B-4A71-9AA5-8B6A982B16AD}" type="presParOf" srcId="{F32490FD-B090-4D0F-9736-B8EC4A35B766}" destId="{CADC972C-8C88-4684-92EA-3C541395187C}" srcOrd="7" destOrd="0" presId="urn:microsoft.com/office/officeart/2005/8/layout/architecture"/>
    <dgm:cxn modelId="{151B9DD0-E7AF-427E-90E7-19802E92D42D}" type="presParOf" srcId="{F32490FD-B090-4D0F-9736-B8EC4A35B766}" destId="{EB32CA15-7813-496A-B5FB-8029C4561BC1}" srcOrd="8" destOrd="0" presId="urn:microsoft.com/office/officeart/2005/8/layout/architecture"/>
    <dgm:cxn modelId="{9B519226-D294-4B86-A0FF-C4232BD1FE33}" type="presParOf" srcId="{EB32CA15-7813-496A-B5FB-8029C4561BC1}" destId="{E3F09923-D92F-4D0A-9102-1CDAE17AA73D}" srcOrd="0" destOrd="0" presId="urn:microsoft.com/office/officeart/2005/8/layout/architecture"/>
    <dgm:cxn modelId="{B1CC95B0-19CF-4EBC-B934-37CCF420D800}" type="presParOf" srcId="{EB32CA15-7813-496A-B5FB-8029C4561BC1}" destId="{1AE227F5-EB42-4D7E-B24F-D9E8535D26A7}" srcOrd="1" destOrd="0" presId="urn:microsoft.com/office/officeart/2005/8/layout/architecture"/>
    <dgm:cxn modelId="{81A88DE1-5749-4AD1-9848-65FC326CA552}" type="presParOf" srcId="{1273C094-0461-44FE-94B8-4014965B033E}" destId="{CE2BB268-6AF7-4103-8CE9-101BA6D7736F}" srcOrd="1" destOrd="0" presId="urn:microsoft.com/office/officeart/2005/8/layout/architecture"/>
    <dgm:cxn modelId="{C9AF22E9-0073-433E-A203-7979B345C278}" type="presParOf" srcId="{1273C094-0461-44FE-94B8-4014965B033E}" destId="{151C0D6A-43EA-4458-B277-6DD78FA230B4}" srcOrd="2" destOrd="0" presId="urn:microsoft.com/office/officeart/2005/8/layout/architecture"/>
    <dgm:cxn modelId="{03B6F26C-0682-43BC-9D01-F9A9CD8CAE4E}" type="presParOf" srcId="{151C0D6A-43EA-4458-B277-6DD78FA230B4}" destId="{84B1E0E9-A4AD-4B50-9BAB-046CEEC999B3}" srcOrd="0" destOrd="0" presId="urn:microsoft.com/office/officeart/2005/8/layout/architecture"/>
    <dgm:cxn modelId="{57B188F8-A070-4150-8D90-FB809A951178}" type="presParOf" srcId="{151C0D6A-43EA-4458-B277-6DD78FA230B4}" destId="{90037E1C-F983-4C39-90C9-39E9014D6F9F}" srcOrd="1" destOrd="0" presId="urn:microsoft.com/office/officeart/2005/8/layout/architecture"/>
    <dgm:cxn modelId="{5B795DCA-A122-4B4B-87E5-E0C7C674D88E}" type="presParOf" srcId="{1273C094-0461-44FE-94B8-4014965B033E}" destId="{8AD7483E-F0DB-4C23-B7F4-2818D6D19879}" srcOrd="3" destOrd="0" presId="urn:microsoft.com/office/officeart/2005/8/layout/architecture"/>
    <dgm:cxn modelId="{D4BB59EB-8B10-420F-9FFE-CB56B05C7F07}" type="presParOf" srcId="{1273C094-0461-44FE-94B8-4014965B033E}" destId="{1DAD4FD2-32C7-40ED-9C3F-AD6F60DCE60C}" srcOrd="4" destOrd="0" presId="urn:microsoft.com/office/officeart/2005/8/layout/architecture"/>
    <dgm:cxn modelId="{2E693A81-9ED5-4C1A-AAE2-5A48BC9410A4}" type="presParOf" srcId="{1DAD4FD2-32C7-40ED-9C3F-AD6F60DCE60C}" destId="{A53C2992-365D-429B-B519-F565E0A79265}" srcOrd="0" destOrd="0" presId="urn:microsoft.com/office/officeart/2005/8/layout/architecture"/>
    <dgm:cxn modelId="{A4CFC235-E60A-4B6F-A5D3-AC1238805BC8}" type="presParOf" srcId="{1DAD4FD2-32C7-40ED-9C3F-AD6F60DCE60C}" destId="{BAF8072A-4F69-48FA-8DDC-E569BC08A5C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4EAD8C-0AA2-488B-962B-A410D21F9BE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EED005-DEA7-4CC8-A6AC-D7CF371C164E}">
      <dgm:prSet/>
      <dgm:spPr/>
      <dgm:t>
        <a:bodyPr/>
        <a:lstStyle/>
        <a:p>
          <a:pPr rtl="0"/>
          <a:r>
            <a:rPr lang="ru-RU" smtClean="0"/>
            <a:t>Сборка</a:t>
          </a:r>
          <a:endParaRPr lang="ru-RU"/>
        </a:p>
      </dgm:t>
    </dgm:pt>
    <dgm:pt modelId="{801E5182-CC76-42D3-A0F7-2C9E1C28A0C2}" type="parTrans" cxnId="{54CBED36-A51A-48F9-B2B3-DA6ED1058BDD}">
      <dgm:prSet/>
      <dgm:spPr/>
      <dgm:t>
        <a:bodyPr/>
        <a:lstStyle/>
        <a:p>
          <a:endParaRPr lang="ru-RU"/>
        </a:p>
      </dgm:t>
    </dgm:pt>
    <dgm:pt modelId="{82305060-B1BD-4FD4-ADA7-965F34DF09BE}" type="sibTrans" cxnId="{54CBED36-A51A-48F9-B2B3-DA6ED1058BDD}">
      <dgm:prSet/>
      <dgm:spPr/>
      <dgm:t>
        <a:bodyPr/>
        <a:lstStyle/>
        <a:p>
          <a:endParaRPr lang="ru-RU"/>
        </a:p>
      </dgm:t>
    </dgm:pt>
    <dgm:pt modelId="{BA25BDB9-9ACE-4651-BFEE-49BC9A939F92}">
      <dgm:prSet/>
      <dgm:spPr/>
      <dgm:t>
        <a:bodyPr/>
        <a:lstStyle/>
        <a:p>
          <a:pPr rtl="0"/>
          <a:r>
            <a:rPr lang="ru-RU" smtClean="0"/>
            <a:t>Управление зависимостями</a:t>
          </a:r>
          <a:endParaRPr lang="ru-RU"/>
        </a:p>
      </dgm:t>
    </dgm:pt>
    <dgm:pt modelId="{A400B7D6-972A-4C7D-8E23-08B8205B6D7B}" type="parTrans" cxnId="{D9EA8EFC-A937-4BFF-BA70-B5E66416A44C}">
      <dgm:prSet/>
      <dgm:spPr/>
      <dgm:t>
        <a:bodyPr/>
        <a:lstStyle/>
        <a:p>
          <a:endParaRPr lang="ru-RU"/>
        </a:p>
      </dgm:t>
    </dgm:pt>
    <dgm:pt modelId="{39FC7738-4649-43D8-A686-EBABF4ECDEA5}" type="sibTrans" cxnId="{D9EA8EFC-A937-4BFF-BA70-B5E66416A44C}">
      <dgm:prSet/>
      <dgm:spPr/>
      <dgm:t>
        <a:bodyPr/>
        <a:lstStyle/>
        <a:p>
          <a:endParaRPr lang="ru-RU"/>
        </a:p>
      </dgm:t>
    </dgm:pt>
    <dgm:pt modelId="{9640B31C-A0DE-43F5-8E75-AB32974A507C}">
      <dgm:prSet/>
      <dgm:spPr/>
      <dgm:t>
        <a:bodyPr/>
        <a:lstStyle/>
        <a:p>
          <a:pPr rtl="0"/>
          <a:r>
            <a:rPr lang="ru-RU" smtClean="0"/>
            <a:t>Документирование</a:t>
          </a:r>
          <a:endParaRPr lang="ru-RU"/>
        </a:p>
      </dgm:t>
    </dgm:pt>
    <dgm:pt modelId="{EF8405B2-5C17-4665-AC8F-5921030CF4E0}" type="parTrans" cxnId="{F033F2F9-5F28-4636-BFB0-8E3070316ED2}">
      <dgm:prSet/>
      <dgm:spPr/>
      <dgm:t>
        <a:bodyPr/>
        <a:lstStyle/>
        <a:p>
          <a:endParaRPr lang="ru-RU"/>
        </a:p>
      </dgm:t>
    </dgm:pt>
    <dgm:pt modelId="{DBD809B5-B115-45D2-B659-9F25945FBDC8}" type="sibTrans" cxnId="{F033F2F9-5F28-4636-BFB0-8E3070316ED2}">
      <dgm:prSet/>
      <dgm:spPr/>
      <dgm:t>
        <a:bodyPr/>
        <a:lstStyle/>
        <a:p>
          <a:endParaRPr lang="ru-RU"/>
        </a:p>
      </dgm:t>
    </dgm:pt>
    <dgm:pt modelId="{8F702F62-9452-45EC-AE93-4746039AE96D}">
      <dgm:prSet/>
      <dgm:spPr/>
      <dgm:t>
        <a:bodyPr/>
        <a:lstStyle/>
        <a:p>
          <a:pPr rtl="0"/>
          <a:r>
            <a:rPr lang="ru-RU" smtClean="0"/>
            <a:t>Деплой</a:t>
          </a:r>
          <a:endParaRPr lang="ru-RU"/>
        </a:p>
      </dgm:t>
    </dgm:pt>
    <dgm:pt modelId="{BE432E85-2A93-49F1-AC43-3ABD10D7733F}" type="parTrans" cxnId="{77561F79-032E-406A-B2A0-DBC82DD7989C}">
      <dgm:prSet/>
      <dgm:spPr/>
      <dgm:t>
        <a:bodyPr/>
        <a:lstStyle/>
        <a:p>
          <a:endParaRPr lang="ru-RU"/>
        </a:p>
      </dgm:t>
    </dgm:pt>
    <dgm:pt modelId="{37B502B0-BE7D-4C7C-8FE0-95B72BB44721}" type="sibTrans" cxnId="{77561F79-032E-406A-B2A0-DBC82DD7989C}">
      <dgm:prSet/>
      <dgm:spPr/>
      <dgm:t>
        <a:bodyPr/>
        <a:lstStyle/>
        <a:p>
          <a:endParaRPr lang="ru-RU"/>
        </a:p>
      </dgm:t>
    </dgm:pt>
    <dgm:pt modelId="{018A244C-C986-4A15-9139-E745DF24AA68}">
      <dgm:prSet/>
      <dgm:spPr/>
      <dgm:t>
        <a:bodyPr/>
        <a:lstStyle/>
        <a:p>
          <a:pPr rtl="0"/>
          <a:r>
            <a:rPr lang="ru-RU" smtClean="0"/>
            <a:t>Отладка</a:t>
          </a:r>
          <a:endParaRPr lang="ru-RU"/>
        </a:p>
      </dgm:t>
    </dgm:pt>
    <dgm:pt modelId="{B437EC1C-9695-47D8-990B-F12DA351FB7B}" type="parTrans" cxnId="{B1E42051-5EED-4C7E-B8E7-6690D7C6F356}">
      <dgm:prSet/>
      <dgm:spPr/>
      <dgm:t>
        <a:bodyPr/>
        <a:lstStyle/>
        <a:p>
          <a:endParaRPr lang="ru-RU"/>
        </a:p>
      </dgm:t>
    </dgm:pt>
    <dgm:pt modelId="{4B07617E-2D52-4835-A2A3-1E483E166294}" type="sibTrans" cxnId="{B1E42051-5EED-4C7E-B8E7-6690D7C6F356}">
      <dgm:prSet/>
      <dgm:spPr/>
      <dgm:t>
        <a:bodyPr/>
        <a:lstStyle/>
        <a:p>
          <a:endParaRPr lang="ru-RU"/>
        </a:p>
      </dgm:t>
    </dgm:pt>
    <dgm:pt modelId="{3416083C-6101-4DBC-A0D9-172E516B143D}">
      <dgm:prSet/>
      <dgm:spPr/>
      <dgm:t>
        <a:bodyPr/>
        <a:lstStyle/>
        <a:p>
          <a:pPr rtl="0"/>
          <a:r>
            <a:rPr lang="ru-RU" dirty="0" smtClean="0"/>
            <a:t>Профилирование</a:t>
          </a:r>
          <a:endParaRPr lang="ru-RU" dirty="0"/>
        </a:p>
      </dgm:t>
    </dgm:pt>
    <dgm:pt modelId="{6BFDD0AC-6638-4B1F-8ECF-D36B232792DC}" type="parTrans" cxnId="{A2B22C8B-A4DB-4704-B5BD-80B6DA3A8C42}">
      <dgm:prSet/>
      <dgm:spPr/>
      <dgm:t>
        <a:bodyPr/>
        <a:lstStyle/>
        <a:p>
          <a:endParaRPr lang="ru-RU"/>
        </a:p>
      </dgm:t>
    </dgm:pt>
    <dgm:pt modelId="{C4B7EC51-47B0-47E2-9994-22D434E92AD7}" type="sibTrans" cxnId="{A2B22C8B-A4DB-4704-B5BD-80B6DA3A8C42}">
      <dgm:prSet/>
      <dgm:spPr/>
      <dgm:t>
        <a:bodyPr/>
        <a:lstStyle/>
        <a:p>
          <a:endParaRPr lang="ru-RU"/>
        </a:p>
      </dgm:t>
    </dgm:pt>
    <dgm:pt modelId="{7BE2F573-CF27-4686-924F-53BA0CC90AFC}">
      <dgm:prSet/>
      <dgm:spPr/>
      <dgm:t>
        <a:bodyPr/>
        <a:lstStyle/>
        <a:p>
          <a:pPr rtl="0"/>
          <a:r>
            <a:rPr lang="ru-RU" dirty="0" smtClean="0"/>
            <a:t>…</a:t>
          </a:r>
          <a:endParaRPr lang="ru-RU" dirty="0"/>
        </a:p>
      </dgm:t>
    </dgm:pt>
    <dgm:pt modelId="{85D3B96E-4703-472E-A322-38592883E82D}" type="parTrans" cxnId="{6E5E8081-D0E7-4295-9C8C-6CE01542CC3F}">
      <dgm:prSet/>
      <dgm:spPr/>
      <dgm:t>
        <a:bodyPr/>
        <a:lstStyle/>
        <a:p>
          <a:endParaRPr lang="ru-RU"/>
        </a:p>
      </dgm:t>
    </dgm:pt>
    <dgm:pt modelId="{067DEE62-906D-4FEE-B5AF-30A8EC44A74F}" type="sibTrans" cxnId="{6E5E8081-D0E7-4295-9C8C-6CE01542CC3F}">
      <dgm:prSet/>
      <dgm:spPr/>
      <dgm:t>
        <a:bodyPr/>
        <a:lstStyle/>
        <a:p>
          <a:endParaRPr lang="ru-RU"/>
        </a:p>
      </dgm:t>
    </dgm:pt>
    <dgm:pt modelId="{1E44D8CC-95B6-4482-9E92-2F3ED5098B6E}" type="pres">
      <dgm:prSet presAssocID="{EA4EAD8C-0AA2-488B-962B-A410D21F9BE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82E40B9-1F93-4C2F-82D3-F54E77356BBC}" type="pres">
      <dgm:prSet presAssocID="{EA4EAD8C-0AA2-488B-962B-A410D21F9BEA}" presName="Name1" presStyleCnt="0"/>
      <dgm:spPr/>
    </dgm:pt>
    <dgm:pt modelId="{C1DE8406-B12D-471A-BCD2-0840E0E88DD5}" type="pres">
      <dgm:prSet presAssocID="{EA4EAD8C-0AA2-488B-962B-A410D21F9BEA}" presName="cycle" presStyleCnt="0"/>
      <dgm:spPr/>
    </dgm:pt>
    <dgm:pt modelId="{51C1980E-0BB0-4CB1-84EE-5BEC37CFC7FE}" type="pres">
      <dgm:prSet presAssocID="{EA4EAD8C-0AA2-488B-962B-A410D21F9BEA}" presName="srcNode" presStyleLbl="node1" presStyleIdx="0" presStyleCnt="7"/>
      <dgm:spPr/>
    </dgm:pt>
    <dgm:pt modelId="{80BF0CC6-E008-4617-8294-29ACDCFCBB13}" type="pres">
      <dgm:prSet presAssocID="{EA4EAD8C-0AA2-488B-962B-A410D21F9BEA}" presName="conn" presStyleLbl="parChTrans1D2" presStyleIdx="0" presStyleCnt="1"/>
      <dgm:spPr/>
      <dgm:t>
        <a:bodyPr/>
        <a:lstStyle/>
        <a:p>
          <a:endParaRPr lang="ru-RU"/>
        </a:p>
      </dgm:t>
    </dgm:pt>
    <dgm:pt modelId="{9923D9AD-9CE1-4575-BEA5-102BC860A4F1}" type="pres">
      <dgm:prSet presAssocID="{EA4EAD8C-0AA2-488B-962B-A410D21F9BEA}" presName="extraNode" presStyleLbl="node1" presStyleIdx="0" presStyleCnt="7"/>
      <dgm:spPr/>
    </dgm:pt>
    <dgm:pt modelId="{E66FE79D-D91C-4F31-B4E9-9D812239F5F6}" type="pres">
      <dgm:prSet presAssocID="{EA4EAD8C-0AA2-488B-962B-A410D21F9BEA}" presName="dstNode" presStyleLbl="node1" presStyleIdx="0" presStyleCnt="7"/>
      <dgm:spPr/>
    </dgm:pt>
    <dgm:pt modelId="{4904C0DB-E42C-4665-943D-7BAF8AEDBAB7}" type="pres">
      <dgm:prSet presAssocID="{06EED005-DEA7-4CC8-A6AC-D7CF371C164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BAFB63-3593-41BA-928F-D5C0F43006C7}" type="pres">
      <dgm:prSet presAssocID="{06EED005-DEA7-4CC8-A6AC-D7CF371C164E}" presName="accent_1" presStyleCnt="0"/>
      <dgm:spPr/>
    </dgm:pt>
    <dgm:pt modelId="{2B782740-FF5F-4A2A-A501-FBE9D560E61D}" type="pres">
      <dgm:prSet presAssocID="{06EED005-DEA7-4CC8-A6AC-D7CF371C164E}" presName="accentRepeatNode" presStyleLbl="solidFgAcc1" presStyleIdx="0" presStyleCnt="7"/>
      <dgm:spPr/>
    </dgm:pt>
    <dgm:pt modelId="{F5918D19-4C16-4A53-905D-14A15F57F819}" type="pres">
      <dgm:prSet presAssocID="{BA25BDB9-9ACE-4651-BFEE-49BC9A939F9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E13A01-807E-4278-A2E6-D00D23B18E6F}" type="pres">
      <dgm:prSet presAssocID="{BA25BDB9-9ACE-4651-BFEE-49BC9A939F92}" presName="accent_2" presStyleCnt="0"/>
      <dgm:spPr/>
    </dgm:pt>
    <dgm:pt modelId="{46F23C77-6D9F-4981-839F-347C032F56AE}" type="pres">
      <dgm:prSet presAssocID="{BA25BDB9-9ACE-4651-BFEE-49BC9A939F92}" presName="accentRepeatNode" presStyleLbl="solidFgAcc1" presStyleIdx="1" presStyleCnt="7"/>
      <dgm:spPr/>
    </dgm:pt>
    <dgm:pt modelId="{37AE73A1-2572-4C80-87E2-D0044BD4D11D}" type="pres">
      <dgm:prSet presAssocID="{9640B31C-A0DE-43F5-8E75-AB32974A507C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ED564D-13EC-431E-834C-E087C5DCE323}" type="pres">
      <dgm:prSet presAssocID="{9640B31C-A0DE-43F5-8E75-AB32974A507C}" presName="accent_3" presStyleCnt="0"/>
      <dgm:spPr/>
    </dgm:pt>
    <dgm:pt modelId="{D3B49BD6-E514-4B3A-A1AA-F622BAFC5757}" type="pres">
      <dgm:prSet presAssocID="{9640B31C-A0DE-43F5-8E75-AB32974A507C}" presName="accentRepeatNode" presStyleLbl="solidFgAcc1" presStyleIdx="2" presStyleCnt="7"/>
      <dgm:spPr/>
    </dgm:pt>
    <dgm:pt modelId="{564E0361-37FC-421C-AD25-AF770DDE2BC8}" type="pres">
      <dgm:prSet presAssocID="{8F702F62-9452-45EC-AE93-4746039AE96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960E82-DB46-4D78-95DB-4F620976CEE6}" type="pres">
      <dgm:prSet presAssocID="{8F702F62-9452-45EC-AE93-4746039AE96D}" presName="accent_4" presStyleCnt="0"/>
      <dgm:spPr/>
    </dgm:pt>
    <dgm:pt modelId="{B09A7618-699B-4A6A-A6CB-A42712CE5029}" type="pres">
      <dgm:prSet presAssocID="{8F702F62-9452-45EC-AE93-4746039AE96D}" presName="accentRepeatNode" presStyleLbl="solidFgAcc1" presStyleIdx="3" presStyleCnt="7"/>
      <dgm:spPr/>
    </dgm:pt>
    <dgm:pt modelId="{1AB65DD1-FFA7-472A-99C1-44950054E2E3}" type="pres">
      <dgm:prSet presAssocID="{018A244C-C986-4A15-9139-E745DF24AA6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A0BBAC-5BD6-48FE-9AF7-BDD0C24D97DE}" type="pres">
      <dgm:prSet presAssocID="{018A244C-C986-4A15-9139-E745DF24AA68}" presName="accent_5" presStyleCnt="0"/>
      <dgm:spPr/>
    </dgm:pt>
    <dgm:pt modelId="{99417759-B1C9-4E4B-94C9-3AAD652EEB9B}" type="pres">
      <dgm:prSet presAssocID="{018A244C-C986-4A15-9139-E745DF24AA68}" presName="accentRepeatNode" presStyleLbl="solidFgAcc1" presStyleIdx="4" presStyleCnt="7"/>
      <dgm:spPr/>
    </dgm:pt>
    <dgm:pt modelId="{1B6B422C-27EA-43B1-835B-16C81D7BEC58}" type="pres">
      <dgm:prSet presAssocID="{3416083C-6101-4DBC-A0D9-172E516B143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4E3C45-7255-4FAB-ADD4-5778D696E62A}" type="pres">
      <dgm:prSet presAssocID="{3416083C-6101-4DBC-A0D9-172E516B143D}" presName="accent_6" presStyleCnt="0"/>
      <dgm:spPr/>
    </dgm:pt>
    <dgm:pt modelId="{6D815E44-89AE-4A56-946E-581C419E556C}" type="pres">
      <dgm:prSet presAssocID="{3416083C-6101-4DBC-A0D9-172E516B143D}" presName="accentRepeatNode" presStyleLbl="solidFgAcc1" presStyleIdx="5" presStyleCnt="7"/>
      <dgm:spPr/>
    </dgm:pt>
    <dgm:pt modelId="{284925BB-A4BE-49E3-9D59-894BAB96FB3A}" type="pres">
      <dgm:prSet presAssocID="{7BE2F573-CF27-4686-924F-53BA0CC90AFC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663A82-99EA-49D0-B9C2-0B904BF1F0F5}" type="pres">
      <dgm:prSet presAssocID="{7BE2F573-CF27-4686-924F-53BA0CC90AFC}" presName="accent_7" presStyleCnt="0"/>
      <dgm:spPr/>
    </dgm:pt>
    <dgm:pt modelId="{18F3A1B6-34CC-47C1-9941-AF68A0AA215F}" type="pres">
      <dgm:prSet presAssocID="{7BE2F573-CF27-4686-924F-53BA0CC90AFC}" presName="accentRepeatNode" presStyleLbl="solidFgAcc1" presStyleIdx="6" presStyleCnt="7"/>
      <dgm:spPr/>
    </dgm:pt>
  </dgm:ptLst>
  <dgm:cxnLst>
    <dgm:cxn modelId="{D4A15314-6607-4C19-B10F-3757E58A03DD}" type="presOf" srcId="{018A244C-C986-4A15-9139-E745DF24AA68}" destId="{1AB65DD1-FFA7-472A-99C1-44950054E2E3}" srcOrd="0" destOrd="0" presId="urn:microsoft.com/office/officeart/2008/layout/VerticalCurvedList"/>
    <dgm:cxn modelId="{31ED8696-2D0F-44AB-87AB-1AB2FAEFFE93}" type="presOf" srcId="{82305060-B1BD-4FD4-ADA7-965F34DF09BE}" destId="{80BF0CC6-E008-4617-8294-29ACDCFCBB13}" srcOrd="0" destOrd="0" presId="urn:microsoft.com/office/officeart/2008/layout/VerticalCurvedList"/>
    <dgm:cxn modelId="{77561F79-032E-406A-B2A0-DBC82DD7989C}" srcId="{EA4EAD8C-0AA2-488B-962B-A410D21F9BEA}" destId="{8F702F62-9452-45EC-AE93-4746039AE96D}" srcOrd="3" destOrd="0" parTransId="{BE432E85-2A93-49F1-AC43-3ABD10D7733F}" sibTransId="{37B502B0-BE7D-4C7C-8FE0-95B72BB44721}"/>
    <dgm:cxn modelId="{6E5E8081-D0E7-4295-9C8C-6CE01542CC3F}" srcId="{EA4EAD8C-0AA2-488B-962B-A410D21F9BEA}" destId="{7BE2F573-CF27-4686-924F-53BA0CC90AFC}" srcOrd="6" destOrd="0" parTransId="{85D3B96E-4703-472E-A322-38592883E82D}" sibTransId="{067DEE62-906D-4FEE-B5AF-30A8EC44A74F}"/>
    <dgm:cxn modelId="{AC92D97C-401D-4DAE-BC4B-BCAA86070A17}" type="presOf" srcId="{EA4EAD8C-0AA2-488B-962B-A410D21F9BEA}" destId="{1E44D8CC-95B6-4482-9E92-2F3ED5098B6E}" srcOrd="0" destOrd="0" presId="urn:microsoft.com/office/officeart/2008/layout/VerticalCurvedList"/>
    <dgm:cxn modelId="{AA9A9B29-12F6-4777-B3FA-A0CC824A44D1}" type="presOf" srcId="{7BE2F573-CF27-4686-924F-53BA0CC90AFC}" destId="{284925BB-A4BE-49E3-9D59-894BAB96FB3A}" srcOrd="0" destOrd="0" presId="urn:microsoft.com/office/officeart/2008/layout/VerticalCurvedList"/>
    <dgm:cxn modelId="{54CBED36-A51A-48F9-B2B3-DA6ED1058BDD}" srcId="{EA4EAD8C-0AA2-488B-962B-A410D21F9BEA}" destId="{06EED005-DEA7-4CC8-A6AC-D7CF371C164E}" srcOrd="0" destOrd="0" parTransId="{801E5182-CC76-42D3-A0F7-2C9E1C28A0C2}" sibTransId="{82305060-B1BD-4FD4-ADA7-965F34DF09BE}"/>
    <dgm:cxn modelId="{A2B22C8B-A4DB-4704-B5BD-80B6DA3A8C42}" srcId="{EA4EAD8C-0AA2-488B-962B-A410D21F9BEA}" destId="{3416083C-6101-4DBC-A0D9-172E516B143D}" srcOrd="5" destOrd="0" parTransId="{6BFDD0AC-6638-4B1F-8ECF-D36B232792DC}" sibTransId="{C4B7EC51-47B0-47E2-9994-22D434E92AD7}"/>
    <dgm:cxn modelId="{F033F2F9-5F28-4636-BFB0-8E3070316ED2}" srcId="{EA4EAD8C-0AA2-488B-962B-A410D21F9BEA}" destId="{9640B31C-A0DE-43F5-8E75-AB32974A507C}" srcOrd="2" destOrd="0" parTransId="{EF8405B2-5C17-4665-AC8F-5921030CF4E0}" sibTransId="{DBD809B5-B115-45D2-B659-9F25945FBDC8}"/>
    <dgm:cxn modelId="{D9EA8EFC-A937-4BFF-BA70-B5E66416A44C}" srcId="{EA4EAD8C-0AA2-488B-962B-A410D21F9BEA}" destId="{BA25BDB9-9ACE-4651-BFEE-49BC9A939F92}" srcOrd="1" destOrd="0" parTransId="{A400B7D6-972A-4C7D-8E23-08B8205B6D7B}" sibTransId="{39FC7738-4649-43D8-A686-EBABF4ECDEA5}"/>
    <dgm:cxn modelId="{7AE590CD-09B0-4636-B200-D6011D295D3F}" type="presOf" srcId="{9640B31C-A0DE-43F5-8E75-AB32974A507C}" destId="{37AE73A1-2572-4C80-87E2-D0044BD4D11D}" srcOrd="0" destOrd="0" presId="urn:microsoft.com/office/officeart/2008/layout/VerticalCurvedList"/>
    <dgm:cxn modelId="{B1E42051-5EED-4C7E-B8E7-6690D7C6F356}" srcId="{EA4EAD8C-0AA2-488B-962B-A410D21F9BEA}" destId="{018A244C-C986-4A15-9139-E745DF24AA68}" srcOrd="4" destOrd="0" parTransId="{B437EC1C-9695-47D8-990B-F12DA351FB7B}" sibTransId="{4B07617E-2D52-4835-A2A3-1E483E166294}"/>
    <dgm:cxn modelId="{0FB76A96-E96A-42CA-9657-68294668EA0C}" type="presOf" srcId="{BA25BDB9-9ACE-4651-BFEE-49BC9A939F92}" destId="{F5918D19-4C16-4A53-905D-14A15F57F819}" srcOrd="0" destOrd="0" presId="urn:microsoft.com/office/officeart/2008/layout/VerticalCurvedList"/>
    <dgm:cxn modelId="{FD438A5B-B409-4FFB-A941-7AC31A56A4AC}" type="presOf" srcId="{3416083C-6101-4DBC-A0D9-172E516B143D}" destId="{1B6B422C-27EA-43B1-835B-16C81D7BEC58}" srcOrd="0" destOrd="0" presId="urn:microsoft.com/office/officeart/2008/layout/VerticalCurvedList"/>
    <dgm:cxn modelId="{D453260F-3726-49EF-9BAF-341DA8D56F41}" type="presOf" srcId="{8F702F62-9452-45EC-AE93-4746039AE96D}" destId="{564E0361-37FC-421C-AD25-AF770DDE2BC8}" srcOrd="0" destOrd="0" presId="urn:microsoft.com/office/officeart/2008/layout/VerticalCurvedList"/>
    <dgm:cxn modelId="{4E044810-A24C-44F2-9F22-C6976528ABFE}" type="presOf" srcId="{06EED005-DEA7-4CC8-A6AC-D7CF371C164E}" destId="{4904C0DB-E42C-4665-943D-7BAF8AEDBAB7}" srcOrd="0" destOrd="0" presId="urn:microsoft.com/office/officeart/2008/layout/VerticalCurvedList"/>
    <dgm:cxn modelId="{4502D023-9F82-4749-922D-02FB457E7FCC}" type="presParOf" srcId="{1E44D8CC-95B6-4482-9E92-2F3ED5098B6E}" destId="{882E40B9-1F93-4C2F-82D3-F54E77356BBC}" srcOrd="0" destOrd="0" presId="urn:microsoft.com/office/officeart/2008/layout/VerticalCurvedList"/>
    <dgm:cxn modelId="{A524C560-7B12-4F92-B906-9F1B4E043686}" type="presParOf" srcId="{882E40B9-1F93-4C2F-82D3-F54E77356BBC}" destId="{C1DE8406-B12D-471A-BCD2-0840E0E88DD5}" srcOrd="0" destOrd="0" presId="urn:microsoft.com/office/officeart/2008/layout/VerticalCurvedList"/>
    <dgm:cxn modelId="{D0CEA179-535D-4B29-9F63-4C0DE7F54DCA}" type="presParOf" srcId="{C1DE8406-B12D-471A-BCD2-0840E0E88DD5}" destId="{51C1980E-0BB0-4CB1-84EE-5BEC37CFC7FE}" srcOrd="0" destOrd="0" presId="urn:microsoft.com/office/officeart/2008/layout/VerticalCurvedList"/>
    <dgm:cxn modelId="{364ED3AD-8254-4269-825E-97302A14735D}" type="presParOf" srcId="{C1DE8406-B12D-471A-BCD2-0840E0E88DD5}" destId="{80BF0CC6-E008-4617-8294-29ACDCFCBB13}" srcOrd="1" destOrd="0" presId="urn:microsoft.com/office/officeart/2008/layout/VerticalCurvedList"/>
    <dgm:cxn modelId="{9B596B84-28F2-49E6-9C05-1D413A02D19D}" type="presParOf" srcId="{C1DE8406-B12D-471A-BCD2-0840E0E88DD5}" destId="{9923D9AD-9CE1-4575-BEA5-102BC860A4F1}" srcOrd="2" destOrd="0" presId="urn:microsoft.com/office/officeart/2008/layout/VerticalCurvedList"/>
    <dgm:cxn modelId="{C869D195-F75F-4D77-AB26-9350F9F98CC0}" type="presParOf" srcId="{C1DE8406-B12D-471A-BCD2-0840E0E88DD5}" destId="{E66FE79D-D91C-4F31-B4E9-9D812239F5F6}" srcOrd="3" destOrd="0" presId="urn:microsoft.com/office/officeart/2008/layout/VerticalCurvedList"/>
    <dgm:cxn modelId="{E2A3A19C-68B9-4E89-A88B-E45881467E80}" type="presParOf" srcId="{882E40B9-1F93-4C2F-82D3-F54E77356BBC}" destId="{4904C0DB-E42C-4665-943D-7BAF8AEDBAB7}" srcOrd="1" destOrd="0" presId="urn:microsoft.com/office/officeart/2008/layout/VerticalCurvedList"/>
    <dgm:cxn modelId="{965B5E63-FA85-43D9-8D89-0E17AC7984C7}" type="presParOf" srcId="{882E40B9-1F93-4C2F-82D3-F54E77356BBC}" destId="{15BAFB63-3593-41BA-928F-D5C0F43006C7}" srcOrd="2" destOrd="0" presId="urn:microsoft.com/office/officeart/2008/layout/VerticalCurvedList"/>
    <dgm:cxn modelId="{8DAF7FAC-38D6-4837-9AB8-DCD1D30FC54F}" type="presParOf" srcId="{15BAFB63-3593-41BA-928F-D5C0F43006C7}" destId="{2B782740-FF5F-4A2A-A501-FBE9D560E61D}" srcOrd="0" destOrd="0" presId="urn:microsoft.com/office/officeart/2008/layout/VerticalCurvedList"/>
    <dgm:cxn modelId="{4049A9DA-3687-4565-A631-2A4121BA2B33}" type="presParOf" srcId="{882E40B9-1F93-4C2F-82D3-F54E77356BBC}" destId="{F5918D19-4C16-4A53-905D-14A15F57F819}" srcOrd="3" destOrd="0" presId="urn:microsoft.com/office/officeart/2008/layout/VerticalCurvedList"/>
    <dgm:cxn modelId="{EBD60A45-8A5A-4932-8D68-BAC4F3E4842D}" type="presParOf" srcId="{882E40B9-1F93-4C2F-82D3-F54E77356BBC}" destId="{A0E13A01-807E-4278-A2E6-D00D23B18E6F}" srcOrd="4" destOrd="0" presId="urn:microsoft.com/office/officeart/2008/layout/VerticalCurvedList"/>
    <dgm:cxn modelId="{E2F2CD59-0EC0-48CE-807D-756F52A72C15}" type="presParOf" srcId="{A0E13A01-807E-4278-A2E6-D00D23B18E6F}" destId="{46F23C77-6D9F-4981-839F-347C032F56AE}" srcOrd="0" destOrd="0" presId="urn:microsoft.com/office/officeart/2008/layout/VerticalCurvedList"/>
    <dgm:cxn modelId="{825453DD-8404-45DE-AE5A-7A69B3BFA24C}" type="presParOf" srcId="{882E40B9-1F93-4C2F-82D3-F54E77356BBC}" destId="{37AE73A1-2572-4C80-87E2-D0044BD4D11D}" srcOrd="5" destOrd="0" presId="urn:microsoft.com/office/officeart/2008/layout/VerticalCurvedList"/>
    <dgm:cxn modelId="{098AD97C-266D-4ECE-A3D3-E61ABE5E773F}" type="presParOf" srcId="{882E40B9-1F93-4C2F-82D3-F54E77356BBC}" destId="{16ED564D-13EC-431E-834C-E087C5DCE323}" srcOrd="6" destOrd="0" presId="urn:microsoft.com/office/officeart/2008/layout/VerticalCurvedList"/>
    <dgm:cxn modelId="{1E573F84-1921-40BB-B529-C39B73F486DD}" type="presParOf" srcId="{16ED564D-13EC-431E-834C-E087C5DCE323}" destId="{D3B49BD6-E514-4B3A-A1AA-F622BAFC5757}" srcOrd="0" destOrd="0" presId="urn:microsoft.com/office/officeart/2008/layout/VerticalCurvedList"/>
    <dgm:cxn modelId="{26FC7C81-3949-4AB6-BCF3-1E1035335300}" type="presParOf" srcId="{882E40B9-1F93-4C2F-82D3-F54E77356BBC}" destId="{564E0361-37FC-421C-AD25-AF770DDE2BC8}" srcOrd="7" destOrd="0" presId="urn:microsoft.com/office/officeart/2008/layout/VerticalCurvedList"/>
    <dgm:cxn modelId="{31C1FB47-609C-4E3E-82DF-B1DE994EF938}" type="presParOf" srcId="{882E40B9-1F93-4C2F-82D3-F54E77356BBC}" destId="{ED960E82-DB46-4D78-95DB-4F620976CEE6}" srcOrd="8" destOrd="0" presId="urn:microsoft.com/office/officeart/2008/layout/VerticalCurvedList"/>
    <dgm:cxn modelId="{600D3ABE-111B-43FE-AF6D-439395C99295}" type="presParOf" srcId="{ED960E82-DB46-4D78-95DB-4F620976CEE6}" destId="{B09A7618-699B-4A6A-A6CB-A42712CE5029}" srcOrd="0" destOrd="0" presId="urn:microsoft.com/office/officeart/2008/layout/VerticalCurvedList"/>
    <dgm:cxn modelId="{23453CEB-D928-44BD-AF8C-A676D0B029FC}" type="presParOf" srcId="{882E40B9-1F93-4C2F-82D3-F54E77356BBC}" destId="{1AB65DD1-FFA7-472A-99C1-44950054E2E3}" srcOrd="9" destOrd="0" presId="urn:microsoft.com/office/officeart/2008/layout/VerticalCurvedList"/>
    <dgm:cxn modelId="{31E0F182-013F-41DF-84C0-F6598817E412}" type="presParOf" srcId="{882E40B9-1F93-4C2F-82D3-F54E77356BBC}" destId="{77A0BBAC-5BD6-48FE-9AF7-BDD0C24D97DE}" srcOrd="10" destOrd="0" presId="urn:microsoft.com/office/officeart/2008/layout/VerticalCurvedList"/>
    <dgm:cxn modelId="{7602FD72-2416-4E82-BA02-1EA727771FF0}" type="presParOf" srcId="{77A0BBAC-5BD6-48FE-9AF7-BDD0C24D97DE}" destId="{99417759-B1C9-4E4B-94C9-3AAD652EEB9B}" srcOrd="0" destOrd="0" presId="urn:microsoft.com/office/officeart/2008/layout/VerticalCurvedList"/>
    <dgm:cxn modelId="{8E04F067-0233-4B36-9289-890FDC046818}" type="presParOf" srcId="{882E40B9-1F93-4C2F-82D3-F54E77356BBC}" destId="{1B6B422C-27EA-43B1-835B-16C81D7BEC58}" srcOrd="11" destOrd="0" presId="urn:microsoft.com/office/officeart/2008/layout/VerticalCurvedList"/>
    <dgm:cxn modelId="{A6A57F50-B88C-49F1-A123-E16005C42E6E}" type="presParOf" srcId="{882E40B9-1F93-4C2F-82D3-F54E77356BBC}" destId="{044E3C45-7255-4FAB-ADD4-5778D696E62A}" srcOrd="12" destOrd="0" presId="urn:microsoft.com/office/officeart/2008/layout/VerticalCurvedList"/>
    <dgm:cxn modelId="{0D2F9627-2B0C-4A7D-AB46-9B1069C6A545}" type="presParOf" srcId="{044E3C45-7255-4FAB-ADD4-5778D696E62A}" destId="{6D815E44-89AE-4A56-946E-581C419E556C}" srcOrd="0" destOrd="0" presId="urn:microsoft.com/office/officeart/2008/layout/VerticalCurvedList"/>
    <dgm:cxn modelId="{F74368B1-F683-47B6-9865-A20A1056D2EC}" type="presParOf" srcId="{882E40B9-1F93-4C2F-82D3-F54E77356BBC}" destId="{284925BB-A4BE-49E3-9D59-894BAB96FB3A}" srcOrd="13" destOrd="0" presId="urn:microsoft.com/office/officeart/2008/layout/VerticalCurvedList"/>
    <dgm:cxn modelId="{47BD84B4-B091-40AB-B398-93181113605C}" type="presParOf" srcId="{882E40B9-1F93-4C2F-82D3-F54E77356BBC}" destId="{26663A82-99EA-49D0-B9C2-0B904BF1F0F5}" srcOrd="14" destOrd="0" presId="urn:microsoft.com/office/officeart/2008/layout/VerticalCurvedList"/>
    <dgm:cxn modelId="{2721CD59-5C85-417A-AE80-90F1B563F54C}" type="presParOf" srcId="{26663A82-99EA-49D0-B9C2-0B904BF1F0F5}" destId="{18F3A1B6-34CC-47C1-9941-AF68A0AA21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E642D6-976F-48EF-9D12-4D011F88FB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869443-5992-43F9-9C22-CF799090C672}">
      <dgm:prSet custT="1"/>
      <dgm:spPr/>
      <dgm:t>
        <a:bodyPr/>
        <a:lstStyle/>
        <a:p>
          <a:pPr rtl="0"/>
          <a:r>
            <a:rPr lang="en-US" sz="2000" dirty="0" err="1" smtClean="0"/>
            <a:t>Nuget</a:t>
          </a:r>
          <a:r>
            <a:rPr lang="en-US" sz="2000" dirty="0" smtClean="0"/>
            <a:t>-</a:t>
          </a:r>
          <a:r>
            <a:rPr lang="ru-RU" sz="2000" dirty="0" smtClean="0"/>
            <a:t>пакет</a:t>
          </a:r>
          <a:endParaRPr lang="ru-RU" sz="2000" dirty="0"/>
        </a:p>
      </dgm:t>
    </dgm:pt>
    <dgm:pt modelId="{EC40419F-3FE1-48E6-A803-FFB2A0252EE6}" type="parTrans" cxnId="{E34C5476-482E-4D26-B4AF-636CD6F02C2D}">
      <dgm:prSet/>
      <dgm:spPr/>
      <dgm:t>
        <a:bodyPr/>
        <a:lstStyle/>
        <a:p>
          <a:endParaRPr lang="ru-RU" sz="2400"/>
        </a:p>
      </dgm:t>
    </dgm:pt>
    <dgm:pt modelId="{D74E00D4-0E5A-4343-8B1F-1DAF523C234F}" type="sibTrans" cxnId="{E34C5476-482E-4D26-B4AF-636CD6F02C2D}">
      <dgm:prSet/>
      <dgm:spPr/>
      <dgm:t>
        <a:bodyPr/>
        <a:lstStyle/>
        <a:p>
          <a:endParaRPr lang="ru-RU" sz="2400"/>
        </a:p>
      </dgm:t>
    </dgm:pt>
    <dgm:pt modelId="{6B755A83-F469-4595-9009-027D760D54B3}">
      <dgm:prSet custT="1"/>
      <dgm:spPr/>
      <dgm:t>
        <a:bodyPr/>
        <a:lstStyle/>
        <a:p>
          <a:pPr rtl="0"/>
          <a:r>
            <a:rPr lang="ru-RU" sz="2000" dirty="0" smtClean="0"/>
            <a:t>Собранные библиотеки</a:t>
          </a:r>
          <a:endParaRPr lang="ru-RU" sz="2000" dirty="0"/>
        </a:p>
      </dgm:t>
    </dgm:pt>
    <dgm:pt modelId="{62864895-F971-4507-AC67-F3BC8171095E}" type="parTrans" cxnId="{83FB7E5F-076F-4E82-B0C4-65B36161723F}">
      <dgm:prSet/>
      <dgm:spPr/>
      <dgm:t>
        <a:bodyPr/>
        <a:lstStyle/>
        <a:p>
          <a:endParaRPr lang="ru-RU" sz="2400"/>
        </a:p>
      </dgm:t>
    </dgm:pt>
    <dgm:pt modelId="{2B584262-D5BE-4E2D-B4E4-7EE661DC354E}" type="sibTrans" cxnId="{83FB7E5F-076F-4E82-B0C4-65B36161723F}">
      <dgm:prSet/>
      <dgm:spPr/>
      <dgm:t>
        <a:bodyPr/>
        <a:lstStyle/>
        <a:p>
          <a:endParaRPr lang="ru-RU" sz="2400"/>
        </a:p>
      </dgm:t>
    </dgm:pt>
    <dgm:pt modelId="{2E8DA4B2-4779-4F96-8D72-6035F4A95719}">
      <dgm:prSet custT="1"/>
      <dgm:spPr/>
      <dgm:t>
        <a:bodyPr/>
        <a:lstStyle/>
        <a:p>
          <a:pPr rtl="0"/>
          <a:r>
            <a:rPr lang="ru-RU" sz="2000" smtClean="0"/>
            <a:t>Анализаторы </a:t>
          </a:r>
          <a:r>
            <a:rPr lang="en-US" sz="2000" smtClean="0"/>
            <a:t>Roslyn</a:t>
          </a:r>
          <a:endParaRPr lang="ru-RU" sz="2000"/>
        </a:p>
      </dgm:t>
    </dgm:pt>
    <dgm:pt modelId="{50B7B061-CE33-4AED-AAC6-61834440C002}" type="parTrans" cxnId="{3B212909-B293-406C-A198-0E428B81E9B4}">
      <dgm:prSet/>
      <dgm:spPr/>
      <dgm:t>
        <a:bodyPr/>
        <a:lstStyle/>
        <a:p>
          <a:endParaRPr lang="ru-RU" sz="2400"/>
        </a:p>
      </dgm:t>
    </dgm:pt>
    <dgm:pt modelId="{6CB85331-22D1-43A4-BBC6-6C4C767D239E}" type="sibTrans" cxnId="{3B212909-B293-406C-A198-0E428B81E9B4}">
      <dgm:prSet/>
      <dgm:spPr/>
      <dgm:t>
        <a:bodyPr/>
        <a:lstStyle/>
        <a:p>
          <a:endParaRPr lang="ru-RU" sz="2400"/>
        </a:p>
      </dgm:t>
    </dgm:pt>
    <dgm:pt modelId="{6185BDAA-8F3F-480F-8D85-35A83118FF5A}">
      <dgm:prSet custT="1"/>
      <dgm:spPr/>
      <dgm:t>
        <a:bodyPr/>
        <a:lstStyle/>
        <a:p>
          <a:pPr rtl="0"/>
          <a:r>
            <a:rPr lang="ru-RU" sz="2000" smtClean="0"/>
            <a:t>Расширения </a:t>
          </a:r>
          <a:r>
            <a:rPr lang="en-US" sz="2000" smtClean="0"/>
            <a:t>MSBuild</a:t>
          </a:r>
          <a:endParaRPr lang="ru-RU" sz="2000"/>
        </a:p>
      </dgm:t>
    </dgm:pt>
    <dgm:pt modelId="{D488E753-2AEC-4A1D-9236-DEB816D9D2AD}" type="parTrans" cxnId="{E10D2150-E85B-4FB7-975B-452BB4861F85}">
      <dgm:prSet/>
      <dgm:spPr/>
      <dgm:t>
        <a:bodyPr/>
        <a:lstStyle/>
        <a:p>
          <a:endParaRPr lang="ru-RU" sz="2400"/>
        </a:p>
      </dgm:t>
    </dgm:pt>
    <dgm:pt modelId="{39E008DF-C0AA-4021-B496-BB48CDBF543F}" type="sibTrans" cxnId="{E10D2150-E85B-4FB7-975B-452BB4861F85}">
      <dgm:prSet/>
      <dgm:spPr/>
      <dgm:t>
        <a:bodyPr/>
        <a:lstStyle/>
        <a:p>
          <a:endParaRPr lang="ru-RU" sz="2400"/>
        </a:p>
      </dgm:t>
    </dgm:pt>
    <dgm:pt modelId="{4766979B-550C-4D6D-A46B-8CB0E6756304}">
      <dgm:prSet custT="1"/>
      <dgm:spPr/>
      <dgm:t>
        <a:bodyPr/>
        <a:lstStyle/>
        <a:p>
          <a:pPr rtl="0"/>
          <a:r>
            <a:rPr lang="ru-RU" sz="2000" smtClean="0"/>
            <a:t>Шаблоны проектов и </a:t>
          </a:r>
          <a:r>
            <a:rPr lang="en-US" sz="2000" smtClean="0"/>
            <a:t>items</a:t>
          </a:r>
          <a:endParaRPr lang="ru-RU" sz="2000"/>
        </a:p>
      </dgm:t>
    </dgm:pt>
    <dgm:pt modelId="{FA41AB4A-893C-4935-8BD4-C905A9A0C345}" type="parTrans" cxnId="{935F0B9C-EB25-40DF-A062-C18719F9D7C1}">
      <dgm:prSet/>
      <dgm:spPr/>
      <dgm:t>
        <a:bodyPr/>
        <a:lstStyle/>
        <a:p>
          <a:endParaRPr lang="ru-RU" sz="2400"/>
        </a:p>
      </dgm:t>
    </dgm:pt>
    <dgm:pt modelId="{C9B63654-D8D4-486F-8228-DBA3149E0B9F}" type="sibTrans" cxnId="{935F0B9C-EB25-40DF-A062-C18719F9D7C1}">
      <dgm:prSet/>
      <dgm:spPr/>
      <dgm:t>
        <a:bodyPr/>
        <a:lstStyle/>
        <a:p>
          <a:endParaRPr lang="ru-RU" sz="2400"/>
        </a:p>
      </dgm:t>
    </dgm:pt>
    <dgm:pt modelId="{EEE5D0A9-0E32-4DD5-9A1B-7E93A602CC66}">
      <dgm:prSet custT="1"/>
      <dgm:spPr/>
      <dgm:t>
        <a:bodyPr/>
        <a:lstStyle/>
        <a:p>
          <a:pPr rtl="0"/>
          <a:r>
            <a:rPr lang="en-US" sz="2000" smtClean="0"/>
            <a:t>Command line </a:t>
          </a:r>
          <a:r>
            <a:rPr lang="ru-RU" sz="2000" smtClean="0"/>
            <a:t>утилиты</a:t>
          </a:r>
          <a:endParaRPr lang="ru-RU" sz="2000"/>
        </a:p>
      </dgm:t>
    </dgm:pt>
    <dgm:pt modelId="{7EDA5AD1-D94F-4FC2-8B76-D8CCF0FF9C00}" type="parTrans" cxnId="{98BA5BFC-A436-4EB3-9EB6-F42063F5CA45}">
      <dgm:prSet/>
      <dgm:spPr/>
      <dgm:t>
        <a:bodyPr/>
        <a:lstStyle/>
        <a:p>
          <a:endParaRPr lang="ru-RU" sz="2400"/>
        </a:p>
      </dgm:t>
    </dgm:pt>
    <dgm:pt modelId="{12A29DC3-EEDA-4256-8B64-17812EA72ACB}" type="sibTrans" cxnId="{98BA5BFC-A436-4EB3-9EB6-F42063F5CA45}">
      <dgm:prSet/>
      <dgm:spPr/>
      <dgm:t>
        <a:bodyPr/>
        <a:lstStyle/>
        <a:p>
          <a:endParaRPr lang="ru-RU" sz="2400"/>
        </a:p>
      </dgm:t>
    </dgm:pt>
    <dgm:pt modelId="{8EE2672C-E243-45C4-B81F-B434D60F9EBD}" type="pres">
      <dgm:prSet presAssocID="{F0E642D6-976F-48EF-9D12-4D011F88F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A5DB2CB-20C0-474B-836C-A00706D4F07F}" type="pres">
      <dgm:prSet presAssocID="{F4869443-5992-43F9-9C22-CF799090C672}" presName="hierRoot1" presStyleCnt="0">
        <dgm:presLayoutVars>
          <dgm:hierBranch val="init"/>
        </dgm:presLayoutVars>
      </dgm:prSet>
      <dgm:spPr/>
    </dgm:pt>
    <dgm:pt modelId="{66791C9C-609A-4087-B488-AA6882BE6573}" type="pres">
      <dgm:prSet presAssocID="{F4869443-5992-43F9-9C22-CF799090C672}" presName="rootComposite1" presStyleCnt="0"/>
      <dgm:spPr/>
    </dgm:pt>
    <dgm:pt modelId="{15FFACDB-BBFA-4998-BE83-A722CFBEC623}" type="pres">
      <dgm:prSet presAssocID="{F4869443-5992-43F9-9C22-CF799090C67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6B4541-0094-4AF8-8244-A834B8A09DD0}" type="pres">
      <dgm:prSet presAssocID="{F4869443-5992-43F9-9C22-CF799090C67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20BBB4FF-781F-4805-889D-691AC54E2A87}" type="pres">
      <dgm:prSet presAssocID="{F4869443-5992-43F9-9C22-CF799090C672}" presName="hierChild2" presStyleCnt="0"/>
      <dgm:spPr/>
    </dgm:pt>
    <dgm:pt modelId="{F8453EFB-B42A-4826-A1E5-A3DA718D9EC4}" type="pres">
      <dgm:prSet presAssocID="{62864895-F971-4507-AC67-F3BC8171095E}" presName="Name37" presStyleLbl="parChTrans1D2" presStyleIdx="0" presStyleCnt="5"/>
      <dgm:spPr/>
      <dgm:t>
        <a:bodyPr/>
        <a:lstStyle/>
        <a:p>
          <a:endParaRPr lang="ru-RU"/>
        </a:p>
      </dgm:t>
    </dgm:pt>
    <dgm:pt modelId="{F1E12A5E-0589-4D1D-AA7D-16531A713393}" type="pres">
      <dgm:prSet presAssocID="{6B755A83-F469-4595-9009-027D760D54B3}" presName="hierRoot2" presStyleCnt="0">
        <dgm:presLayoutVars>
          <dgm:hierBranch val="init"/>
        </dgm:presLayoutVars>
      </dgm:prSet>
      <dgm:spPr/>
    </dgm:pt>
    <dgm:pt modelId="{249F7AA4-FCF0-481B-B01F-45B1E541870F}" type="pres">
      <dgm:prSet presAssocID="{6B755A83-F469-4595-9009-027D760D54B3}" presName="rootComposite" presStyleCnt="0"/>
      <dgm:spPr/>
    </dgm:pt>
    <dgm:pt modelId="{DEF4CED1-729F-46F0-A0C4-40FD2D482C19}" type="pres">
      <dgm:prSet presAssocID="{6B755A83-F469-4595-9009-027D760D54B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4B0683-28C6-401F-AF92-540AFF5B707C}" type="pres">
      <dgm:prSet presAssocID="{6B755A83-F469-4595-9009-027D760D54B3}" presName="rootConnector" presStyleLbl="node2" presStyleIdx="0" presStyleCnt="5"/>
      <dgm:spPr/>
      <dgm:t>
        <a:bodyPr/>
        <a:lstStyle/>
        <a:p>
          <a:endParaRPr lang="ru-RU"/>
        </a:p>
      </dgm:t>
    </dgm:pt>
    <dgm:pt modelId="{E8100619-8611-488E-A3D3-E0FE4BE8B11B}" type="pres">
      <dgm:prSet presAssocID="{6B755A83-F469-4595-9009-027D760D54B3}" presName="hierChild4" presStyleCnt="0"/>
      <dgm:spPr/>
    </dgm:pt>
    <dgm:pt modelId="{4EC65D96-CB8F-4909-B19C-B46F21092EAA}" type="pres">
      <dgm:prSet presAssocID="{6B755A83-F469-4595-9009-027D760D54B3}" presName="hierChild5" presStyleCnt="0"/>
      <dgm:spPr/>
    </dgm:pt>
    <dgm:pt modelId="{6CDCFC2B-F51E-490D-80F4-1C4909129300}" type="pres">
      <dgm:prSet presAssocID="{50B7B061-CE33-4AED-AAC6-61834440C002}" presName="Name37" presStyleLbl="parChTrans1D2" presStyleIdx="1" presStyleCnt="5"/>
      <dgm:spPr/>
      <dgm:t>
        <a:bodyPr/>
        <a:lstStyle/>
        <a:p>
          <a:endParaRPr lang="ru-RU"/>
        </a:p>
      </dgm:t>
    </dgm:pt>
    <dgm:pt modelId="{334C94FF-204E-4D84-A170-50E57C2C8E6C}" type="pres">
      <dgm:prSet presAssocID="{2E8DA4B2-4779-4F96-8D72-6035F4A95719}" presName="hierRoot2" presStyleCnt="0">
        <dgm:presLayoutVars>
          <dgm:hierBranch val="init"/>
        </dgm:presLayoutVars>
      </dgm:prSet>
      <dgm:spPr/>
    </dgm:pt>
    <dgm:pt modelId="{889D45C6-CE56-455E-A217-C365D9CDC104}" type="pres">
      <dgm:prSet presAssocID="{2E8DA4B2-4779-4F96-8D72-6035F4A95719}" presName="rootComposite" presStyleCnt="0"/>
      <dgm:spPr/>
    </dgm:pt>
    <dgm:pt modelId="{4106566F-0F8E-4322-A086-F76349B582E0}" type="pres">
      <dgm:prSet presAssocID="{2E8DA4B2-4779-4F96-8D72-6035F4A9571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0765B2-096D-4834-B164-35C77ED5706B}" type="pres">
      <dgm:prSet presAssocID="{2E8DA4B2-4779-4F96-8D72-6035F4A95719}" presName="rootConnector" presStyleLbl="node2" presStyleIdx="1" presStyleCnt="5"/>
      <dgm:spPr/>
      <dgm:t>
        <a:bodyPr/>
        <a:lstStyle/>
        <a:p>
          <a:endParaRPr lang="ru-RU"/>
        </a:p>
      </dgm:t>
    </dgm:pt>
    <dgm:pt modelId="{906655BF-F568-4077-AB9F-A4D66FFAC881}" type="pres">
      <dgm:prSet presAssocID="{2E8DA4B2-4779-4F96-8D72-6035F4A95719}" presName="hierChild4" presStyleCnt="0"/>
      <dgm:spPr/>
    </dgm:pt>
    <dgm:pt modelId="{EBBF6D4A-8C79-4D5C-AD5F-A8658976BA93}" type="pres">
      <dgm:prSet presAssocID="{2E8DA4B2-4779-4F96-8D72-6035F4A95719}" presName="hierChild5" presStyleCnt="0"/>
      <dgm:spPr/>
    </dgm:pt>
    <dgm:pt modelId="{5827B474-818C-45E0-9572-2865E8AE6681}" type="pres">
      <dgm:prSet presAssocID="{D488E753-2AEC-4A1D-9236-DEB816D9D2AD}" presName="Name37" presStyleLbl="parChTrans1D2" presStyleIdx="2" presStyleCnt="5"/>
      <dgm:spPr/>
      <dgm:t>
        <a:bodyPr/>
        <a:lstStyle/>
        <a:p>
          <a:endParaRPr lang="ru-RU"/>
        </a:p>
      </dgm:t>
    </dgm:pt>
    <dgm:pt modelId="{FAEB04EA-5486-42E1-8B15-A5DEA51D5F79}" type="pres">
      <dgm:prSet presAssocID="{6185BDAA-8F3F-480F-8D85-35A83118FF5A}" presName="hierRoot2" presStyleCnt="0">
        <dgm:presLayoutVars>
          <dgm:hierBranch val="init"/>
        </dgm:presLayoutVars>
      </dgm:prSet>
      <dgm:spPr/>
    </dgm:pt>
    <dgm:pt modelId="{392E5745-1D1D-4981-9A55-32023274939F}" type="pres">
      <dgm:prSet presAssocID="{6185BDAA-8F3F-480F-8D85-35A83118FF5A}" presName="rootComposite" presStyleCnt="0"/>
      <dgm:spPr/>
    </dgm:pt>
    <dgm:pt modelId="{2D0C4AD5-5C9F-4981-A092-0AED927D86EC}" type="pres">
      <dgm:prSet presAssocID="{6185BDAA-8F3F-480F-8D85-35A83118FF5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D718AA-3499-4364-BA97-6CE56F03E531}" type="pres">
      <dgm:prSet presAssocID="{6185BDAA-8F3F-480F-8D85-35A83118FF5A}" presName="rootConnector" presStyleLbl="node2" presStyleIdx="2" presStyleCnt="5"/>
      <dgm:spPr/>
      <dgm:t>
        <a:bodyPr/>
        <a:lstStyle/>
        <a:p>
          <a:endParaRPr lang="ru-RU"/>
        </a:p>
      </dgm:t>
    </dgm:pt>
    <dgm:pt modelId="{2B7BE083-1C51-44D6-A439-133FBF337531}" type="pres">
      <dgm:prSet presAssocID="{6185BDAA-8F3F-480F-8D85-35A83118FF5A}" presName="hierChild4" presStyleCnt="0"/>
      <dgm:spPr/>
    </dgm:pt>
    <dgm:pt modelId="{12298CE2-21A2-4AA6-8C0E-D6E60126EA97}" type="pres">
      <dgm:prSet presAssocID="{6185BDAA-8F3F-480F-8D85-35A83118FF5A}" presName="hierChild5" presStyleCnt="0"/>
      <dgm:spPr/>
    </dgm:pt>
    <dgm:pt modelId="{D42E1300-C8D4-49A1-92AA-35CD4C588FCB}" type="pres">
      <dgm:prSet presAssocID="{FA41AB4A-893C-4935-8BD4-C905A9A0C345}" presName="Name37" presStyleLbl="parChTrans1D2" presStyleIdx="3" presStyleCnt="5"/>
      <dgm:spPr/>
      <dgm:t>
        <a:bodyPr/>
        <a:lstStyle/>
        <a:p>
          <a:endParaRPr lang="ru-RU"/>
        </a:p>
      </dgm:t>
    </dgm:pt>
    <dgm:pt modelId="{BDE979F8-B3B9-4701-A497-64A959563BD4}" type="pres">
      <dgm:prSet presAssocID="{4766979B-550C-4D6D-A46B-8CB0E6756304}" presName="hierRoot2" presStyleCnt="0">
        <dgm:presLayoutVars>
          <dgm:hierBranch val="init"/>
        </dgm:presLayoutVars>
      </dgm:prSet>
      <dgm:spPr/>
    </dgm:pt>
    <dgm:pt modelId="{08A6F9D7-C101-4C27-9F85-14A2EA9F49A7}" type="pres">
      <dgm:prSet presAssocID="{4766979B-550C-4D6D-A46B-8CB0E6756304}" presName="rootComposite" presStyleCnt="0"/>
      <dgm:spPr/>
    </dgm:pt>
    <dgm:pt modelId="{8D99132A-0011-461A-8B3B-30020DF23B74}" type="pres">
      <dgm:prSet presAssocID="{4766979B-550C-4D6D-A46B-8CB0E6756304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524DCA-87F4-4564-B966-5BF0106D8B2A}" type="pres">
      <dgm:prSet presAssocID="{4766979B-550C-4D6D-A46B-8CB0E6756304}" presName="rootConnector" presStyleLbl="node2" presStyleIdx="3" presStyleCnt="5"/>
      <dgm:spPr/>
      <dgm:t>
        <a:bodyPr/>
        <a:lstStyle/>
        <a:p>
          <a:endParaRPr lang="ru-RU"/>
        </a:p>
      </dgm:t>
    </dgm:pt>
    <dgm:pt modelId="{95830C26-1B99-4A73-B8D5-05FA5DDA7058}" type="pres">
      <dgm:prSet presAssocID="{4766979B-550C-4D6D-A46B-8CB0E6756304}" presName="hierChild4" presStyleCnt="0"/>
      <dgm:spPr/>
    </dgm:pt>
    <dgm:pt modelId="{CFA5325A-9891-4B8C-969A-F474A9574C3D}" type="pres">
      <dgm:prSet presAssocID="{4766979B-550C-4D6D-A46B-8CB0E6756304}" presName="hierChild5" presStyleCnt="0"/>
      <dgm:spPr/>
    </dgm:pt>
    <dgm:pt modelId="{B4871B3E-52FD-40C5-9090-FE6BEABC59C0}" type="pres">
      <dgm:prSet presAssocID="{7EDA5AD1-D94F-4FC2-8B76-D8CCF0FF9C00}" presName="Name37" presStyleLbl="parChTrans1D2" presStyleIdx="4" presStyleCnt="5"/>
      <dgm:spPr/>
      <dgm:t>
        <a:bodyPr/>
        <a:lstStyle/>
        <a:p>
          <a:endParaRPr lang="ru-RU"/>
        </a:p>
      </dgm:t>
    </dgm:pt>
    <dgm:pt modelId="{22E72AD1-7905-497D-B8C9-00EF224DA587}" type="pres">
      <dgm:prSet presAssocID="{EEE5D0A9-0E32-4DD5-9A1B-7E93A602CC66}" presName="hierRoot2" presStyleCnt="0">
        <dgm:presLayoutVars>
          <dgm:hierBranch val="init"/>
        </dgm:presLayoutVars>
      </dgm:prSet>
      <dgm:spPr/>
    </dgm:pt>
    <dgm:pt modelId="{42A43B2C-2613-42B0-A928-D39DDD88F5C2}" type="pres">
      <dgm:prSet presAssocID="{EEE5D0A9-0E32-4DD5-9A1B-7E93A602CC66}" presName="rootComposite" presStyleCnt="0"/>
      <dgm:spPr/>
    </dgm:pt>
    <dgm:pt modelId="{D5428818-A316-4655-8D41-DCB15C0703CE}" type="pres">
      <dgm:prSet presAssocID="{EEE5D0A9-0E32-4DD5-9A1B-7E93A602CC6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E95435-2B54-4A4C-85A3-60E0D4CE9368}" type="pres">
      <dgm:prSet presAssocID="{EEE5D0A9-0E32-4DD5-9A1B-7E93A602CC66}" presName="rootConnector" presStyleLbl="node2" presStyleIdx="4" presStyleCnt="5"/>
      <dgm:spPr/>
      <dgm:t>
        <a:bodyPr/>
        <a:lstStyle/>
        <a:p>
          <a:endParaRPr lang="ru-RU"/>
        </a:p>
      </dgm:t>
    </dgm:pt>
    <dgm:pt modelId="{62F3CE13-C6BA-4F80-A1CF-4C79E7C267AC}" type="pres">
      <dgm:prSet presAssocID="{EEE5D0A9-0E32-4DD5-9A1B-7E93A602CC66}" presName="hierChild4" presStyleCnt="0"/>
      <dgm:spPr/>
    </dgm:pt>
    <dgm:pt modelId="{2A1E71B8-1A4E-447A-993E-090D5FE00E37}" type="pres">
      <dgm:prSet presAssocID="{EEE5D0A9-0E32-4DD5-9A1B-7E93A602CC66}" presName="hierChild5" presStyleCnt="0"/>
      <dgm:spPr/>
    </dgm:pt>
    <dgm:pt modelId="{62FBB6F9-D0E3-4A84-812C-8AE0ED33E9C0}" type="pres">
      <dgm:prSet presAssocID="{F4869443-5992-43F9-9C22-CF799090C672}" presName="hierChild3" presStyleCnt="0"/>
      <dgm:spPr/>
    </dgm:pt>
  </dgm:ptLst>
  <dgm:cxnLst>
    <dgm:cxn modelId="{247DE95D-AB24-4A62-85F4-3A4490EFB20E}" type="presOf" srcId="{4766979B-550C-4D6D-A46B-8CB0E6756304}" destId="{8D99132A-0011-461A-8B3B-30020DF23B74}" srcOrd="0" destOrd="0" presId="urn:microsoft.com/office/officeart/2005/8/layout/orgChart1"/>
    <dgm:cxn modelId="{C52DFEB1-77C1-494F-A79A-C98DE17195F1}" type="presOf" srcId="{6B755A83-F469-4595-9009-027D760D54B3}" destId="{414B0683-28C6-401F-AF92-540AFF5B707C}" srcOrd="1" destOrd="0" presId="urn:microsoft.com/office/officeart/2005/8/layout/orgChart1"/>
    <dgm:cxn modelId="{5496C86E-6F6B-4925-AF56-005CFA63EC98}" type="presOf" srcId="{6185BDAA-8F3F-480F-8D85-35A83118FF5A}" destId="{CDD718AA-3499-4364-BA97-6CE56F03E531}" srcOrd="1" destOrd="0" presId="urn:microsoft.com/office/officeart/2005/8/layout/orgChart1"/>
    <dgm:cxn modelId="{98BA5BFC-A436-4EB3-9EB6-F42063F5CA45}" srcId="{F4869443-5992-43F9-9C22-CF799090C672}" destId="{EEE5D0A9-0E32-4DD5-9A1B-7E93A602CC66}" srcOrd="4" destOrd="0" parTransId="{7EDA5AD1-D94F-4FC2-8B76-D8CCF0FF9C00}" sibTransId="{12A29DC3-EEDA-4256-8B64-17812EA72ACB}"/>
    <dgm:cxn modelId="{52D34194-5E6D-4ED2-AF3D-243AC895A4F3}" type="presOf" srcId="{50B7B061-CE33-4AED-AAC6-61834440C002}" destId="{6CDCFC2B-F51E-490D-80F4-1C4909129300}" srcOrd="0" destOrd="0" presId="urn:microsoft.com/office/officeart/2005/8/layout/orgChart1"/>
    <dgm:cxn modelId="{D17591DA-6738-4C96-BA8B-A1FC919F9F51}" type="presOf" srcId="{FA41AB4A-893C-4935-8BD4-C905A9A0C345}" destId="{D42E1300-C8D4-49A1-92AA-35CD4C588FCB}" srcOrd="0" destOrd="0" presId="urn:microsoft.com/office/officeart/2005/8/layout/orgChart1"/>
    <dgm:cxn modelId="{83FB7E5F-076F-4E82-B0C4-65B36161723F}" srcId="{F4869443-5992-43F9-9C22-CF799090C672}" destId="{6B755A83-F469-4595-9009-027D760D54B3}" srcOrd="0" destOrd="0" parTransId="{62864895-F971-4507-AC67-F3BC8171095E}" sibTransId="{2B584262-D5BE-4E2D-B4E4-7EE661DC354E}"/>
    <dgm:cxn modelId="{0259C9CC-1207-471D-80B8-A00D21B3802C}" type="presOf" srcId="{62864895-F971-4507-AC67-F3BC8171095E}" destId="{F8453EFB-B42A-4826-A1E5-A3DA718D9EC4}" srcOrd="0" destOrd="0" presId="urn:microsoft.com/office/officeart/2005/8/layout/orgChart1"/>
    <dgm:cxn modelId="{5A8D91A1-B35D-47CD-AE5A-9A8AD459B27D}" type="presOf" srcId="{F0E642D6-976F-48EF-9D12-4D011F88FB01}" destId="{8EE2672C-E243-45C4-B81F-B434D60F9EBD}" srcOrd="0" destOrd="0" presId="urn:microsoft.com/office/officeart/2005/8/layout/orgChart1"/>
    <dgm:cxn modelId="{3B212909-B293-406C-A198-0E428B81E9B4}" srcId="{F4869443-5992-43F9-9C22-CF799090C672}" destId="{2E8DA4B2-4779-4F96-8D72-6035F4A95719}" srcOrd="1" destOrd="0" parTransId="{50B7B061-CE33-4AED-AAC6-61834440C002}" sibTransId="{6CB85331-22D1-43A4-BBC6-6C4C767D239E}"/>
    <dgm:cxn modelId="{7D035256-7CD7-49E8-8625-E617CE1816ED}" type="presOf" srcId="{F4869443-5992-43F9-9C22-CF799090C672}" destId="{086B4541-0094-4AF8-8244-A834B8A09DD0}" srcOrd="1" destOrd="0" presId="urn:microsoft.com/office/officeart/2005/8/layout/orgChart1"/>
    <dgm:cxn modelId="{23BFF322-BFC9-46F6-8D7F-601FA861F3E7}" type="presOf" srcId="{2E8DA4B2-4779-4F96-8D72-6035F4A95719}" destId="{4106566F-0F8E-4322-A086-F76349B582E0}" srcOrd="0" destOrd="0" presId="urn:microsoft.com/office/officeart/2005/8/layout/orgChart1"/>
    <dgm:cxn modelId="{E10D2150-E85B-4FB7-975B-452BB4861F85}" srcId="{F4869443-5992-43F9-9C22-CF799090C672}" destId="{6185BDAA-8F3F-480F-8D85-35A83118FF5A}" srcOrd="2" destOrd="0" parTransId="{D488E753-2AEC-4A1D-9236-DEB816D9D2AD}" sibTransId="{39E008DF-C0AA-4021-B496-BB48CDBF543F}"/>
    <dgm:cxn modelId="{573D33E9-EEB1-4890-9E7F-FB49643458B6}" type="presOf" srcId="{F4869443-5992-43F9-9C22-CF799090C672}" destId="{15FFACDB-BBFA-4998-BE83-A722CFBEC623}" srcOrd="0" destOrd="0" presId="urn:microsoft.com/office/officeart/2005/8/layout/orgChart1"/>
    <dgm:cxn modelId="{07FA9217-470C-4BC5-A85A-587DFC75CEF6}" type="presOf" srcId="{6185BDAA-8F3F-480F-8D85-35A83118FF5A}" destId="{2D0C4AD5-5C9F-4981-A092-0AED927D86EC}" srcOrd="0" destOrd="0" presId="urn:microsoft.com/office/officeart/2005/8/layout/orgChart1"/>
    <dgm:cxn modelId="{53301F7A-272E-4B41-B727-D81412747DAF}" type="presOf" srcId="{6B755A83-F469-4595-9009-027D760D54B3}" destId="{DEF4CED1-729F-46F0-A0C4-40FD2D482C19}" srcOrd="0" destOrd="0" presId="urn:microsoft.com/office/officeart/2005/8/layout/orgChart1"/>
    <dgm:cxn modelId="{E3549961-8602-4F4A-AB4D-541F732F859B}" type="presOf" srcId="{7EDA5AD1-D94F-4FC2-8B76-D8CCF0FF9C00}" destId="{B4871B3E-52FD-40C5-9090-FE6BEABC59C0}" srcOrd="0" destOrd="0" presId="urn:microsoft.com/office/officeart/2005/8/layout/orgChart1"/>
    <dgm:cxn modelId="{935F0B9C-EB25-40DF-A062-C18719F9D7C1}" srcId="{F4869443-5992-43F9-9C22-CF799090C672}" destId="{4766979B-550C-4D6D-A46B-8CB0E6756304}" srcOrd="3" destOrd="0" parTransId="{FA41AB4A-893C-4935-8BD4-C905A9A0C345}" sibTransId="{C9B63654-D8D4-486F-8228-DBA3149E0B9F}"/>
    <dgm:cxn modelId="{9BC31957-CE50-43DF-B303-4CD05735E573}" type="presOf" srcId="{2E8DA4B2-4779-4F96-8D72-6035F4A95719}" destId="{A10765B2-096D-4834-B164-35C77ED5706B}" srcOrd="1" destOrd="0" presId="urn:microsoft.com/office/officeart/2005/8/layout/orgChart1"/>
    <dgm:cxn modelId="{BFEB1180-2BEC-453B-807F-740463CAB24B}" type="presOf" srcId="{EEE5D0A9-0E32-4DD5-9A1B-7E93A602CC66}" destId="{D5428818-A316-4655-8D41-DCB15C0703CE}" srcOrd="0" destOrd="0" presId="urn:microsoft.com/office/officeart/2005/8/layout/orgChart1"/>
    <dgm:cxn modelId="{E0D590C3-0A49-4A24-A675-D83393194AE3}" type="presOf" srcId="{4766979B-550C-4D6D-A46B-8CB0E6756304}" destId="{76524DCA-87F4-4564-B966-5BF0106D8B2A}" srcOrd="1" destOrd="0" presId="urn:microsoft.com/office/officeart/2005/8/layout/orgChart1"/>
    <dgm:cxn modelId="{E34C5476-482E-4D26-B4AF-636CD6F02C2D}" srcId="{F0E642D6-976F-48EF-9D12-4D011F88FB01}" destId="{F4869443-5992-43F9-9C22-CF799090C672}" srcOrd="0" destOrd="0" parTransId="{EC40419F-3FE1-48E6-A803-FFB2A0252EE6}" sibTransId="{D74E00D4-0E5A-4343-8B1F-1DAF523C234F}"/>
    <dgm:cxn modelId="{69DDF48F-9357-4B57-AB61-BE1484BAF6D2}" type="presOf" srcId="{D488E753-2AEC-4A1D-9236-DEB816D9D2AD}" destId="{5827B474-818C-45E0-9572-2865E8AE6681}" srcOrd="0" destOrd="0" presId="urn:microsoft.com/office/officeart/2005/8/layout/orgChart1"/>
    <dgm:cxn modelId="{7E6F0710-F8D8-4B59-8E2A-8EF55C5AF888}" type="presOf" srcId="{EEE5D0A9-0E32-4DD5-9A1B-7E93A602CC66}" destId="{0EE95435-2B54-4A4C-85A3-60E0D4CE9368}" srcOrd="1" destOrd="0" presId="urn:microsoft.com/office/officeart/2005/8/layout/orgChart1"/>
    <dgm:cxn modelId="{77C365E5-BAA7-479B-BF3C-5098D3665164}" type="presParOf" srcId="{8EE2672C-E243-45C4-B81F-B434D60F9EBD}" destId="{AA5DB2CB-20C0-474B-836C-A00706D4F07F}" srcOrd="0" destOrd="0" presId="urn:microsoft.com/office/officeart/2005/8/layout/orgChart1"/>
    <dgm:cxn modelId="{60F27B18-0151-4AE9-8289-89B42116627E}" type="presParOf" srcId="{AA5DB2CB-20C0-474B-836C-A00706D4F07F}" destId="{66791C9C-609A-4087-B488-AA6882BE6573}" srcOrd="0" destOrd="0" presId="urn:microsoft.com/office/officeart/2005/8/layout/orgChart1"/>
    <dgm:cxn modelId="{F3D1F3D4-55D1-47BC-9D9E-FCEF80A20751}" type="presParOf" srcId="{66791C9C-609A-4087-B488-AA6882BE6573}" destId="{15FFACDB-BBFA-4998-BE83-A722CFBEC623}" srcOrd="0" destOrd="0" presId="urn:microsoft.com/office/officeart/2005/8/layout/orgChart1"/>
    <dgm:cxn modelId="{707B9F04-8112-4497-A585-274C0BF340AD}" type="presParOf" srcId="{66791C9C-609A-4087-B488-AA6882BE6573}" destId="{086B4541-0094-4AF8-8244-A834B8A09DD0}" srcOrd="1" destOrd="0" presId="urn:microsoft.com/office/officeart/2005/8/layout/orgChart1"/>
    <dgm:cxn modelId="{95F0C075-20EB-4C3A-9CCC-880332E2D25F}" type="presParOf" srcId="{AA5DB2CB-20C0-474B-836C-A00706D4F07F}" destId="{20BBB4FF-781F-4805-889D-691AC54E2A87}" srcOrd="1" destOrd="0" presId="urn:microsoft.com/office/officeart/2005/8/layout/orgChart1"/>
    <dgm:cxn modelId="{6DDF3C63-DC26-4FBE-8565-D1DA9DEA0E79}" type="presParOf" srcId="{20BBB4FF-781F-4805-889D-691AC54E2A87}" destId="{F8453EFB-B42A-4826-A1E5-A3DA718D9EC4}" srcOrd="0" destOrd="0" presId="urn:microsoft.com/office/officeart/2005/8/layout/orgChart1"/>
    <dgm:cxn modelId="{6A5AAAD5-D8CB-4F6F-ABD5-00D77D8EB0D9}" type="presParOf" srcId="{20BBB4FF-781F-4805-889D-691AC54E2A87}" destId="{F1E12A5E-0589-4D1D-AA7D-16531A713393}" srcOrd="1" destOrd="0" presId="urn:microsoft.com/office/officeart/2005/8/layout/orgChart1"/>
    <dgm:cxn modelId="{F8F4EA84-B8AF-4356-A199-42EE0089AEE0}" type="presParOf" srcId="{F1E12A5E-0589-4D1D-AA7D-16531A713393}" destId="{249F7AA4-FCF0-481B-B01F-45B1E541870F}" srcOrd="0" destOrd="0" presId="urn:microsoft.com/office/officeart/2005/8/layout/orgChart1"/>
    <dgm:cxn modelId="{BA1B1532-EEC9-41A0-A8E2-01E20D9C37EB}" type="presParOf" srcId="{249F7AA4-FCF0-481B-B01F-45B1E541870F}" destId="{DEF4CED1-729F-46F0-A0C4-40FD2D482C19}" srcOrd="0" destOrd="0" presId="urn:microsoft.com/office/officeart/2005/8/layout/orgChart1"/>
    <dgm:cxn modelId="{9BB852CB-014B-49EC-BC7A-4E34F228DE3A}" type="presParOf" srcId="{249F7AA4-FCF0-481B-B01F-45B1E541870F}" destId="{414B0683-28C6-401F-AF92-540AFF5B707C}" srcOrd="1" destOrd="0" presId="urn:microsoft.com/office/officeart/2005/8/layout/orgChart1"/>
    <dgm:cxn modelId="{5436B76A-2AAE-4580-850E-391195EC4FB0}" type="presParOf" srcId="{F1E12A5E-0589-4D1D-AA7D-16531A713393}" destId="{E8100619-8611-488E-A3D3-E0FE4BE8B11B}" srcOrd="1" destOrd="0" presId="urn:microsoft.com/office/officeart/2005/8/layout/orgChart1"/>
    <dgm:cxn modelId="{8E5CD520-C277-4761-A4AF-24223A8C4DB9}" type="presParOf" srcId="{F1E12A5E-0589-4D1D-AA7D-16531A713393}" destId="{4EC65D96-CB8F-4909-B19C-B46F21092EAA}" srcOrd="2" destOrd="0" presId="urn:microsoft.com/office/officeart/2005/8/layout/orgChart1"/>
    <dgm:cxn modelId="{CF520F4D-58B4-4A0E-805A-735FCCF3B9EB}" type="presParOf" srcId="{20BBB4FF-781F-4805-889D-691AC54E2A87}" destId="{6CDCFC2B-F51E-490D-80F4-1C4909129300}" srcOrd="2" destOrd="0" presId="urn:microsoft.com/office/officeart/2005/8/layout/orgChart1"/>
    <dgm:cxn modelId="{CC15DBDD-A2CE-49A4-88D6-26D9143ACA74}" type="presParOf" srcId="{20BBB4FF-781F-4805-889D-691AC54E2A87}" destId="{334C94FF-204E-4D84-A170-50E57C2C8E6C}" srcOrd="3" destOrd="0" presId="urn:microsoft.com/office/officeart/2005/8/layout/orgChart1"/>
    <dgm:cxn modelId="{51718982-6370-4BD3-9D18-C732E9EFF9EE}" type="presParOf" srcId="{334C94FF-204E-4D84-A170-50E57C2C8E6C}" destId="{889D45C6-CE56-455E-A217-C365D9CDC104}" srcOrd="0" destOrd="0" presId="urn:microsoft.com/office/officeart/2005/8/layout/orgChart1"/>
    <dgm:cxn modelId="{6991D08D-8F61-473B-874F-770CA357A695}" type="presParOf" srcId="{889D45C6-CE56-455E-A217-C365D9CDC104}" destId="{4106566F-0F8E-4322-A086-F76349B582E0}" srcOrd="0" destOrd="0" presId="urn:microsoft.com/office/officeart/2005/8/layout/orgChart1"/>
    <dgm:cxn modelId="{208BD0DE-2179-4A3B-9523-A615AFFBD53F}" type="presParOf" srcId="{889D45C6-CE56-455E-A217-C365D9CDC104}" destId="{A10765B2-096D-4834-B164-35C77ED5706B}" srcOrd="1" destOrd="0" presId="urn:microsoft.com/office/officeart/2005/8/layout/orgChart1"/>
    <dgm:cxn modelId="{1A5F7E4E-4116-4ACF-9DF8-23A78839ACF0}" type="presParOf" srcId="{334C94FF-204E-4D84-A170-50E57C2C8E6C}" destId="{906655BF-F568-4077-AB9F-A4D66FFAC881}" srcOrd="1" destOrd="0" presId="urn:microsoft.com/office/officeart/2005/8/layout/orgChart1"/>
    <dgm:cxn modelId="{3410BC60-E52C-4FE3-8857-F5ACB72B1B8D}" type="presParOf" srcId="{334C94FF-204E-4D84-A170-50E57C2C8E6C}" destId="{EBBF6D4A-8C79-4D5C-AD5F-A8658976BA93}" srcOrd="2" destOrd="0" presId="urn:microsoft.com/office/officeart/2005/8/layout/orgChart1"/>
    <dgm:cxn modelId="{14E5DDC1-5D0E-4F72-BE42-E2EF00DBC44B}" type="presParOf" srcId="{20BBB4FF-781F-4805-889D-691AC54E2A87}" destId="{5827B474-818C-45E0-9572-2865E8AE6681}" srcOrd="4" destOrd="0" presId="urn:microsoft.com/office/officeart/2005/8/layout/orgChart1"/>
    <dgm:cxn modelId="{ACABF2ED-ADE8-454C-86C0-5494D621709D}" type="presParOf" srcId="{20BBB4FF-781F-4805-889D-691AC54E2A87}" destId="{FAEB04EA-5486-42E1-8B15-A5DEA51D5F79}" srcOrd="5" destOrd="0" presId="urn:microsoft.com/office/officeart/2005/8/layout/orgChart1"/>
    <dgm:cxn modelId="{7FB2B1B6-55EF-4B3E-BAB6-ED5B681C1C30}" type="presParOf" srcId="{FAEB04EA-5486-42E1-8B15-A5DEA51D5F79}" destId="{392E5745-1D1D-4981-9A55-32023274939F}" srcOrd="0" destOrd="0" presId="urn:microsoft.com/office/officeart/2005/8/layout/orgChart1"/>
    <dgm:cxn modelId="{47FA618B-4A7C-4C7F-8AC2-915BA546A4B9}" type="presParOf" srcId="{392E5745-1D1D-4981-9A55-32023274939F}" destId="{2D0C4AD5-5C9F-4981-A092-0AED927D86EC}" srcOrd="0" destOrd="0" presId="urn:microsoft.com/office/officeart/2005/8/layout/orgChart1"/>
    <dgm:cxn modelId="{BCAD0D15-1722-4EF5-8B7E-38A2825BEA8A}" type="presParOf" srcId="{392E5745-1D1D-4981-9A55-32023274939F}" destId="{CDD718AA-3499-4364-BA97-6CE56F03E531}" srcOrd="1" destOrd="0" presId="urn:microsoft.com/office/officeart/2005/8/layout/orgChart1"/>
    <dgm:cxn modelId="{7C0AFCEC-E610-4668-9292-309A3A12A606}" type="presParOf" srcId="{FAEB04EA-5486-42E1-8B15-A5DEA51D5F79}" destId="{2B7BE083-1C51-44D6-A439-133FBF337531}" srcOrd="1" destOrd="0" presId="urn:microsoft.com/office/officeart/2005/8/layout/orgChart1"/>
    <dgm:cxn modelId="{96DC7810-DDCF-4F0A-A45D-97C65D3A5D51}" type="presParOf" srcId="{FAEB04EA-5486-42E1-8B15-A5DEA51D5F79}" destId="{12298CE2-21A2-4AA6-8C0E-D6E60126EA97}" srcOrd="2" destOrd="0" presId="urn:microsoft.com/office/officeart/2005/8/layout/orgChart1"/>
    <dgm:cxn modelId="{15866D29-01AB-4495-BE63-316D2DF55DB7}" type="presParOf" srcId="{20BBB4FF-781F-4805-889D-691AC54E2A87}" destId="{D42E1300-C8D4-49A1-92AA-35CD4C588FCB}" srcOrd="6" destOrd="0" presId="urn:microsoft.com/office/officeart/2005/8/layout/orgChart1"/>
    <dgm:cxn modelId="{E8DF47CA-99D1-4D3A-AD3B-FAD3CD7D2FDA}" type="presParOf" srcId="{20BBB4FF-781F-4805-889D-691AC54E2A87}" destId="{BDE979F8-B3B9-4701-A497-64A959563BD4}" srcOrd="7" destOrd="0" presId="urn:microsoft.com/office/officeart/2005/8/layout/orgChart1"/>
    <dgm:cxn modelId="{7A440F27-16D2-4C98-AF47-4CD753517A6A}" type="presParOf" srcId="{BDE979F8-B3B9-4701-A497-64A959563BD4}" destId="{08A6F9D7-C101-4C27-9F85-14A2EA9F49A7}" srcOrd="0" destOrd="0" presId="urn:microsoft.com/office/officeart/2005/8/layout/orgChart1"/>
    <dgm:cxn modelId="{B3BC1365-D533-4E7B-8289-15BAF346303E}" type="presParOf" srcId="{08A6F9D7-C101-4C27-9F85-14A2EA9F49A7}" destId="{8D99132A-0011-461A-8B3B-30020DF23B74}" srcOrd="0" destOrd="0" presId="urn:microsoft.com/office/officeart/2005/8/layout/orgChart1"/>
    <dgm:cxn modelId="{EF5B23A2-F658-44B7-98D4-DEB9405CC6F3}" type="presParOf" srcId="{08A6F9D7-C101-4C27-9F85-14A2EA9F49A7}" destId="{76524DCA-87F4-4564-B966-5BF0106D8B2A}" srcOrd="1" destOrd="0" presId="urn:microsoft.com/office/officeart/2005/8/layout/orgChart1"/>
    <dgm:cxn modelId="{3530093C-33F4-454D-A13E-41CC65E800BA}" type="presParOf" srcId="{BDE979F8-B3B9-4701-A497-64A959563BD4}" destId="{95830C26-1B99-4A73-B8D5-05FA5DDA7058}" srcOrd="1" destOrd="0" presId="urn:microsoft.com/office/officeart/2005/8/layout/orgChart1"/>
    <dgm:cxn modelId="{470A99D7-3876-4225-85B7-4AC301828438}" type="presParOf" srcId="{BDE979F8-B3B9-4701-A497-64A959563BD4}" destId="{CFA5325A-9891-4B8C-969A-F474A9574C3D}" srcOrd="2" destOrd="0" presId="urn:microsoft.com/office/officeart/2005/8/layout/orgChart1"/>
    <dgm:cxn modelId="{16AF4FDB-968B-4B94-92B1-015E8E398918}" type="presParOf" srcId="{20BBB4FF-781F-4805-889D-691AC54E2A87}" destId="{B4871B3E-52FD-40C5-9090-FE6BEABC59C0}" srcOrd="8" destOrd="0" presId="urn:microsoft.com/office/officeart/2005/8/layout/orgChart1"/>
    <dgm:cxn modelId="{93DCE6B0-56F0-49B8-A5CD-648E939EBA96}" type="presParOf" srcId="{20BBB4FF-781F-4805-889D-691AC54E2A87}" destId="{22E72AD1-7905-497D-B8C9-00EF224DA587}" srcOrd="9" destOrd="0" presId="urn:microsoft.com/office/officeart/2005/8/layout/orgChart1"/>
    <dgm:cxn modelId="{70516C3C-2C74-4479-A2A0-783DA0C97236}" type="presParOf" srcId="{22E72AD1-7905-497D-B8C9-00EF224DA587}" destId="{42A43B2C-2613-42B0-A928-D39DDD88F5C2}" srcOrd="0" destOrd="0" presId="urn:microsoft.com/office/officeart/2005/8/layout/orgChart1"/>
    <dgm:cxn modelId="{4C559076-9824-4102-A460-ADEF951AA954}" type="presParOf" srcId="{42A43B2C-2613-42B0-A928-D39DDD88F5C2}" destId="{D5428818-A316-4655-8D41-DCB15C0703CE}" srcOrd="0" destOrd="0" presId="urn:microsoft.com/office/officeart/2005/8/layout/orgChart1"/>
    <dgm:cxn modelId="{A6040108-2FBF-48D2-8D43-1E6ED29EACA4}" type="presParOf" srcId="{42A43B2C-2613-42B0-A928-D39DDD88F5C2}" destId="{0EE95435-2B54-4A4C-85A3-60E0D4CE9368}" srcOrd="1" destOrd="0" presId="urn:microsoft.com/office/officeart/2005/8/layout/orgChart1"/>
    <dgm:cxn modelId="{45B4EDF4-A100-4609-8866-FDD6AC332D4C}" type="presParOf" srcId="{22E72AD1-7905-497D-B8C9-00EF224DA587}" destId="{62F3CE13-C6BA-4F80-A1CF-4C79E7C267AC}" srcOrd="1" destOrd="0" presId="urn:microsoft.com/office/officeart/2005/8/layout/orgChart1"/>
    <dgm:cxn modelId="{066C25EE-052C-4862-BEB7-0BDF50E86E05}" type="presParOf" srcId="{22E72AD1-7905-497D-B8C9-00EF224DA587}" destId="{2A1E71B8-1A4E-447A-993E-090D5FE00E37}" srcOrd="2" destOrd="0" presId="urn:microsoft.com/office/officeart/2005/8/layout/orgChart1"/>
    <dgm:cxn modelId="{0AC90D9C-E50F-4EBC-8ED7-84F54FE61848}" type="presParOf" srcId="{AA5DB2CB-20C0-474B-836C-A00706D4F07F}" destId="{62FBB6F9-D0E3-4A84-812C-8AE0ED33E9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1EDBC-0678-42A4-9B1E-B6ED9B732F1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5963EB-3528-4CF1-8123-E93501980545}">
      <dgm:prSet/>
      <dgm:spPr>
        <a:xfrm>
          <a:off x="0" y="78240"/>
          <a:ext cx="11119103" cy="631800"/>
        </a:xfrm>
        <a:prstGeom prst="roundRect">
          <a:avLst/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Переносимость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11E197-2BD2-418D-A940-62840C9D7D41}" type="parTrans" cxnId="{496BD9A0-250C-4D69-85F8-FA770B052246}">
      <dgm:prSet/>
      <dgm:spPr/>
      <dgm:t>
        <a:bodyPr/>
        <a:lstStyle/>
        <a:p>
          <a:endParaRPr lang="en-US"/>
        </a:p>
      </dgm:t>
    </dgm:pt>
    <dgm:pt modelId="{0610A6C4-E9D3-4D84-AF72-715F4CB17134}" type="sibTrans" cxnId="{496BD9A0-250C-4D69-85F8-FA770B052246}">
      <dgm:prSet/>
      <dgm:spPr/>
      <dgm:t>
        <a:bodyPr/>
        <a:lstStyle/>
        <a:p>
          <a:endParaRPr lang="en-US"/>
        </a:p>
      </dgm:t>
    </dgm:pt>
    <dgm:pt modelId="{69A24E33-808A-4C24-A756-34B0100CAB8D}">
      <dgm:prSet/>
      <dgm:spPr>
        <a:xfrm>
          <a:off x="0" y="710040"/>
          <a:ext cx="11119103" cy="44712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Может быть скомпилирован для любой платформы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6FE19985-F00A-47EA-B6EF-D3E8CCC82BC2}" type="parTrans" cxnId="{5AB90A63-F73F-456D-8F70-D141D8136F01}">
      <dgm:prSet/>
      <dgm:spPr/>
      <dgm:t>
        <a:bodyPr/>
        <a:lstStyle/>
        <a:p>
          <a:endParaRPr lang="en-US"/>
        </a:p>
      </dgm:t>
    </dgm:pt>
    <dgm:pt modelId="{1AFE9CAE-F998-4BB7-8757-91643EBED1BF}" type="sibTrans" cxnId="{5AB90A63-F73F-456D-8F70-D141D8136F01}">
      <dgm:prSet/>
      <dgm:spPr/>
      <dgm:t>
        <a:bodyPr/>
        <a:lstStyle/>
        <a:p>
          <a:endParaRPr lang="en-US"/>
        </a:p>
      </dgm:t>
    </dgm:pt>
    <dgm:pt modelId="{BC9A2558-7ABC-4406-9D64-1C11D0692BCE}">
      <dgm:prSet/>
      <dgm:spPr>
        <a:xfrm>
          <a:off x="0" y="1157160"/>
          <a:ext cx="11119103" cy="631800"/>
        </a:xfrm>
        <a:prstGeom prst="roundRect">
          <a:avLst/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Управление памятью и </a:t>
          </a:r>
          <a:r>
            <a:rPr lang="ru-RU" baseline="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типобезопасность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50D762B9-56C5-45E1-B3FE-F4E3C4AEE94B}" type="parTrans" cxnId="{E7B41013-976D-4231-B066-047BD02AFB44}">
      <dgm:prSet/>
      <dgm:spPr/>
      <dgm:t>
        <a:bodyPr/>
        <a:lstStyle/>
        <a:p>
          <a:endParaRPr lang="en-US"/>
        </a:p>
      </dgm:t>
    </dgm:pt>
    <dgm:pt modelId="{46B1F8A8-F252-49E7-94B4-4BFB0BBD5781}" type="sibTrans" cxnId="{E7B41013-976D-4231-B066-047BD02AFB44}">
      <dgm:prSet/>
      <dgm:spPr/>
      <dgm:t>
        <a:bodyPr/>
        <a:lstStyle/>
        <a:p>
          <a:endParaRPr lang="en-US"/>
        </a:p>
      </dgm:t>
    </dgm:pt>
    <dgm:pt modelId="{A5ABF035-C82B-4EAF-B0E0-0EF3264BF9ED}">
      <dgm:prSet/>
      <dgm:spPr>
        <a:xfrm>
          <a:off x="0" y="1788960"/>
          <a:ext cx="11119103" cy="201203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Нет оператора </a:t>
          </a:r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delete</a:t>
          </a:r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 (очистка памяти)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0E69304E-A48B-415A-97D8-28B2E9762116}" type="parTrans" cxnId="{6B6A9F1E-EB3D-4E9B-B1FF-F1EEF54CD9DD}">
      <dgm:prSet/>
      <dgm:spPr/>
      <dgm:t>
        <a:bodyPr/>
        <a:lstStyle/>
        <a:p>
          <a:endParaRPr lang="en-US"/>
        </a:p>
      </dgm:t>
    </dgm:pt>
    <dgm:pt modelId="{963844C5-496A-4374-9F13-4A364A3C7CF8}" type="sibTrans" cxnId="{6B6A9F1E-EB3D-4E9B-B1FF-F1EEF54CD9DD}">
      <dgm:prSet/>
      <dgm:spPr/>
      <dgm:t>
        <a:bodyPr/>
        <a:lstStyle/>
        <a:p>
          <a:endParaRPr lang="en-US"/>
        </a:p>
      </dgm:t>
    </dgm:pt>
    <dgm:pt modelId="{7E3C05C6-5138-4B4C-9A7E-D1CD68A6C8AB}">
      <dgm:prSet/>
      <dgm:spPr>
        <a:xfrm>
          <a:off x="0" y="3801000"/>
          <a:ext cx="11119103" cy="631800"/>
        </a:xfrm>
        <a:prstGeom prst="roundRect">
          <a:avLst/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Встроенный механизм исключений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26729DBF-BEAB-4766-B549-045B2AC4D20C}" type="parTrans" cxnId="{8742BAC7-C014-4904-B7E3-466CF5D53D10}">
      <dgm:prSet/>
      <dgm:spPr/>
      <dgm:t>
        <a:bodyPr/>
        <a:lstStyle/>
        <a:p>
          <a:endParaRPr lang="en-US"/>
        </a:p>
      </dgm:t>
    </dgm:pt>
    <dgm:pt modelId="{32CDB686-4F08-4EC9-9EC2-3FA7753C9360}" type="sibTrans" cxnId="{8742BAC7-C014-4904-B7E3-466CF5D53D10}">
      <dgm:prSet/>
      <dgm:spPr/>
      <dgm:t>
        <a:bodyPr/>
        <a:lstStyle/>
        <a:p>
          <a:endParaRPr lang="en-US"/>
        </a:p>
      </dgm:t>
    </dgm:pt>
    <dgm:pt modelId="{86267B22-B0A6-4AAE-8683-2017467F6358}">
      <dgm:prSet/>
      <dgm:spPr>
        <a:xfrm>
          <a:off x="0" y="1788960"/>
          <a:ext cx="11119103" cy="201203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Операции прямого доступа к памяти отсутствуют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A87C1191-DF11-4039-B0D0-0CF3E45814C3}" type="sibTrans" cxnId="{6D411985-30F9-49CB-BAEB-7B75CD967282}">
      <dgm:prSet/>
      <dgm:spPr/>
      <dgm:t>
        <a:bodyPr/>
        <a:lstStyle/>
        <a:p>
          <a:endParaRPr lang="en-US"/>
        </a:p>
      </dgm:t>
    </dgm:pt>
    <dgm:pt modelId="{B7A7E0C3-58AC-401B-9232-B497A6099AC7}" type="parTrans" cxnId="{6D411985-30F9-49CB-BAEB-7B75CD967282}">
      <dgm:prSet/>
      <dgm:spPr/>
      <dgm:t>
        <a:bodyPr/>
        <a:lstStyle/>
        <a:p>
          <a:endParaRPr lang="en-US"/>
        </a:p>
      </dgm:t>
    </dgm:pt>
    <dgm:pt modelId="{37EE051A-3455-4136-AC29-BE8A3B8D046E}">
      <dgm:prSet/>
      <dgm:spPr>
        <a:xfrm>
          <a:off x="0" y="710040"/>
          <a:ext cx="11119103" cy="447120"/>
        </a:xfrm>
        <a:noFill/>
        <a:ln>
          <a:noFill/>
        </a:ln>
        <a:effectLst/>
      </dgm:spPr>
      <dgm:t>
        <a:bodyPr/>
        <a:lstStyle/>
        <a:p>
          <a:r>
            <a:rPr lang="ru-RU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Реализован как стековая машина (нет регистров)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9C78578B-7EBF-44BD-A452-1D0F4FBB1D19}" type="parTrans" cxnId="{15FC3B7A-7C56-4B73-8A70-E74271358E97}">
      <dgm:prSet/>
      <dgm:spPr/>
      <dgm:t>
        <a:bodyPr/>
        <a:lstStyle/>
        <a:p>
          <a:endParaRPr lang="ru-RU"/>
        </a:p>
      </dgm:t>
    </dgm:pt>
    <dgm:pt modelId="{561C8064-CBF0-48FE-B8CC-F53B0AF02526}" type="sibTrans" cxnId="{15FC3B7A-7C56-4B73-8A70-E74271358E97}">
      <dgm:prSet/>
      <dgm:spPr/>
      <dgm:t>
        <a:bodyPr/>
        <a:lstStyle/>
        <a:p>
          <a:endParaRPr lang="ru-RU"/>
        </a:p>
      </dgm:t>
    </dgm:pt>
    <dgm:pt modelId="{062EF079-F246-4BF2-8299-978AADFB0812}" type="pres">
      <dgm:prSet presAssocID="{6F91EDBC-0678-42A4-9B1E-B6ED9B732F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9445CE3-B34B-4B32-BDB4-DAFE44F8124A}" type="pres">
      <dgm:prSet presAssocID="{AA5963EB-3528-4CF1-8123-E9350198054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57D4DD-E013-4F8C-B0E1-982CAFA30C48}" type="pres">
      <dgm:prSet presAssocID="{AA5963EB-3528-4CF1-8123-E93501980545}" presName="childText" presStyleLbl="revTx" presStyleIdx="0" presStyleCnt="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9DCAB2A6-51D8-438F-9BE8-58CF559D59E4}" type="pres">
      <dgm:prSet presAssocID="{BC9A2558-7ABC-4406-9D64-1C11D0692BC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298EC6-C70C-44C2-B6EB-93F364197DEF}" type="pres">
      <dgm:prSet presAssocID="{BC9A2558-7ABC-4406-9D64-1C11D0692BC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70D2FF-A5C3-4F1F-9C8E-9E24203E1C92}" type="pres">
      <dgm:prSet presAssocID="{7E3C05C6-5138-4B4C-9A7E-D1CD68A6C8A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96BD9A0-250C-4D69-85F8-FA770B052246}" srcId="{6F91EDBC-0678-42A4-9B1E-B6ED9B732F1A}" destId="{AA5963EB-3528-4CF1-8123-E93501980545}" srcOrd="0" destOrd="0" parTransId="{8D11E197-2BD2-418D-A940-62840C9D7D41}" sibTransId="{0610A6C4-E9D3-4D84-AF72-715F4CB17134}"/>
    <dgm:cxn modelId="{8742BAC7-C014-4904-B7E3-466CF5D53D10}" srcId="{6F91EDBC-0678-42A4-9B1E-B6ED9B732F1A}" destId="{7E3C05C6-5138-4B4C-9A7E-D1CD68A6C8AB}" srcOrd="2" destOrd="0" parTransId="{26729DBF-BEAB-4766-B549-045B2AC4D20C}" sibTransId="{32CDB686-4F08-4EC9-9EC2-3FA7753C9360}"/>
    <dgm:cxn modelId="{D201641E-BE52-49DC-8B06-F122FE0884C3}" type="presOf" srcId="{AA5963EB-3528-4CF1-8123-E93501980545}" destId="{09445CE3-B34B-4B32-BDB4-DAFE44F8124A}" srcOrd="0" destOrd="0" presId="urn:microsoft.com/office/officeart/2005/8/layout/vList2"/>
    <dgm:cxn modelId="{0744C792-B582-49E2-9689-1FC6F9836F8B}" type="presOf" srcId="{7E3C05C6-5138-4B4C-9A7E-D1CD68A6C8AB}" destId="{9B70D2FF-A5C3-4F1F-9C8E-9E24203E1C92}" srcOrd="0" destOrd="0" presId="urn:microsoft.com/office/officeart/2005/8/layout/vList2"/>
    <dgm:cxn modelId="{6B6A9F1E-EB3D-4E9B-B1FF-F1EEF54CD9DD}" srcId="{BC9A2558-7ABC-4406-9D64-1C11D0692BCE}" destId="{A5ABF035-C82B-4EAF-B0E0-0EF3264BF9ED}" srcOrd="1" destOrd="0" parTransId="{0E69304E-A48B-415A-97D8-28B2E9762116}" sibTransId="{963844C5-496A-4374-9F13-4A364A3C7CF8}"/>
    <dgm:cxn modelId="{5AB90A63-F73F-456D-8F70-D141D8136F01}" srcId="{AA5963EB-3528-4CF1-8123-E93501980545}" destId="{69A24E33-808A-4C24-A756-34B0100CAB8D}" srcOrd="0" destOrd="0" parTransId="{6FE19985-F00A-47EA-B6EF-D3E8CCC82BC2}" sibTransId="{1AFE9CAE-F998-4BB7-8757-91643EBED1BF}"/>
    <dgm:cxn modelId="{920A0479-9815-4026-AE9E-42ACB84DA02C}" type="presOf" srcId="{6F91EDBC-0678-42A4-9B1E-B6ED9B732F1A}" destId="{062EF079-F246-4BF2-8299-978AADFB0812}" srcOrd="0" destOrd="0" presId="urn:microsoft.com/office/officeart/2005/8/layout/vList2"/>
    <dgm:cxn modelId="{CDDB6F91-5D60-4C06-ACE1-96AF126B854D}" type="presOf" srcId="{37EE051A-3455-4136-AC29-BE8A3B8D046E}" destId="{2057D4DD-E013-4F8C-B0E1-982CAFA30C48}" srcOrd="0" destOrd="1" presId="urn:microsoft.com/office/officeart/2005/8/layout/vList2"/>
    <dgm:cxn modelId="{E7B41013-976D-4231-B066-047BD02AFB44}" srcId="{6F91EDBC-0678-42A4-9B1E-B6ED9B732F1A}" destId="{BC9A2558-7ABC-4406-9D64-1C11D0692BCE}" srcOrd="1" destOrd="0" parTransId="{50D762B9-56C5-45E1-B3FE-F4E3C4AEE94B}" sibTransId="{46B1F8A8-F252-49E7-94B4-4BFB0BBD5781}"/>
    <dgm:cxn modelId="{15FC3B7A-7C56-4B73-8A70-E74271358E97}" srcId="{AA5963EB-3528-4CF1-8123-E93501980545}" destId="{37EE051A-3455-4136-AC29-BE8A3B8D046E}" srcOrd="1" destOrd="0" parTransId="{9C78578B-7EBF-44BD-A452-1D0F4FBB1D19}" sibTransId="{561C8064-CBF0-48FE-B8CC-F53B0AF02526}"/>
    <dgm:cxn modelId="{70BEE76E-C1DE-43A7-B24B-8E738D05389D}" type="presOf" srcId="{BC9A2558-7ABC-4406-9D64-1C11D0692BCE}" destId="{9DCAB2A6-51D8-438F-9BE8-58CF559D59E4}" srcOrd="0" destOrd="0" presId="urn:microsoft.com/office/officeart/2005/8/layout/vList2"/>
    <dgm:cxn modelId="{6D411985-30F9-49CB-BAEB-7B75CD967282}" srcId="{BC9A2558-7ABC-4406-9D64-1C11D0692BCE}" destId="{86267B22-B0A6-4AAE-8683-2017467F6358}" srcOrd="0" destOrd="0" parTransId="{B7A7E0C3-58AC-401B-9232-B497A6099AC7}" sibTransId="{A87C1191-DF11-4039-B0D0-0CF3E45814C3}"/>
    <dgm:cxn modelId="{99EE3ACC-C716-49D2-A226-C1215A993B46}" type="presOf" srcId="{69A24E33-808A-4C24-A756-34B0100CAB8D}" destId="{2057D4DD-E013-4F8C-B0E1-982CAFA30C48}" srcOrd="0" destOrd="0" presId="urn:microsoft.com/office/officeart/2005/8/layout/vList2"/>
    <dgm:cxn modelId="{3B50481F-B6A9-4D0C-A617-B6CFD713DB0D}" type="presOf" srcId="{A5ABF035-C82B-4EAF-B0E0-0EF3264BF9ED}" destId="{E3298EC6-C70C-44C2-B6EB-93F364197DEF}" srcOrd="0" destOrd="1" presId="urn:microsoft.com/office/officeart/2005/8/layout/vList2"/>
    <dgm:cxn modelId="{23EBB1A6-DA6A-4AF9-962F-E0CD84CCCFD3}" type="presOf" srcId="{86267B22-B0A6-4AAE-8683-2017467F6358}" destId="{E3298EC6-C70C-44C2-B6EB-93F364197DEF}" srcOrd="0" destOrd="0" presId="urn:microsoft.com/office/officeart/2005/8/layout/vList2"/>
    <dgm:cxn modelId="{CDAD3DA6-6342-4374-B9C2-A06D2FF85E69}" type="presParOf" srcId="{062EF079-F246-4BF2-8299-978AADFB0812}" destId="{09445CE3-B34B-4B32-BDB4-DAFE44F8124A}" srcOrd="0" destOrd="0" presId="urn:microsoft.com/office/officeart/2005/8/layout/vList2"/>
    <dgm:cxn modelId="{F4D30246-8755-4935-B608-9337A293F7EB}" type="presParOf" srcId="{062EF079-F246-4BF2-8299-978AADFB0812}" destId="{2057D4DD-E013-4F8C-B0E1-982CAFA30C48}" srcOrd="1" destOrd="0" presId="urn:microsoft.com/office/officeart/2005/8/layout/vList2"/>
    <dgm:cxn modelId="{6673459C-386C-46FB-8927-148FB3E2E171}" type="presParOf" srcId="{062EF079-F246-4BF2-8299-978AADFB0812}" destId="{9DCAB2A6-51D8-438F-9BE8-58CF559D59E4}" srcOrd="2" destOrd="0" presId="urn:microsoft.com/office/officeart/2005/8/layout/vList2"/>
    <dgm:cxn modelId="{744EF20A-CCB8-4BA4-BBAB-7E1CFFAEEBC8}" type="presParOf" srcId="{062EF079-F246-4BF2-8299-978AADFB0812}" destId="{E3298EC6-C70C-44C2-B6EB-93F364197DEF}" srcOrd="3" destOrd="0" presId="urn:microsoft.com/office/officeart/2005/8/layout/vList2"/>
    <dgm:cxn modelId="{784C4BB7-98AA-4F29-A51C-2ABB0BA69F68}" type="presParOf" srcId="{062EF079-F246-4BF2-8299-978AADFB0812}" destId="{9B70D2FF-A5C3-4F1F-9C8E-9E24203E1C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2A8C62-5ACB-4BED-8740-D1AA4043B23E}" type="doc">
      <dgm:prSet loTypeId="urn:microsoft.com/office/officeart/2005/8/layout/architecture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488A32-3A25-4B78-8BB7-D5B5EE56F462}">
      <dgm:prSet phldrT="[Text]"/>
      <dgm:spPr>
        <a:xfrm>
          <a:off x="0" y="1624422"/>
          <a:ext cx="1931684" cy="775878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C0288D-E2A5-4B45-9396-E1BA730D5234}" type="parTrans" cxnId="{1CF07D0E-9F88-4C3E-BB26-A39E0B13ECCA}">
      <dgm:prSet/>
      <dgm:spPr/>
      <dgm:t>
        <a:bodyPr/>
        <a:lstStyle/>
        <a:p>
          <a:endParaRPr lang="en-US"/>
        </a:p>
      </dgm:t>
    </dgm:pt>
    <dgm:pt modelId="{6A010209-A27F-4764-B027-4E7D105A85FB}" type="sibTrans" cxnId="{1CF07D0E-9F88-4C3E-BB26-A39E0B13ECCA}">
      <dgm:prSet/>
      <dgm:spPr/>
      <dgm:t>
        <a:bodyPr/>
        <a:lstStyle/>
        <a:p>
          <a:endParaRPr lang="en-US"/>
        </a:p>
      </dgm:t>
    </dgm:pt>
    <dgm:pt modelId="{356D77CF-31D7-4566-A002-D7CD5DBCF2D5}">
      <dgm:prSet phldrT="[Text]"/>
      <dgm:spPr>
        <a:xfrm>
          <a:off x="944" y="812211"/>
          <a:ext cx="1931684" cy="775878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BCL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01CE6B3-45C5-4B5B-AE5F-71A648802CED}" type="parTrans" cxnId="{F9239B4C-2243-45E9-A78C-3816A59480DA}">
      <dgm:prSet/>
      <dgm:spPr/>
      <dgm:t>
        <a:bodyPr/>
        <a:lstStyle/>
        <a:p>
          <a:endParaRPr lang="en-US"/>
        </a:p>
      </dgm:t>
    </dgm:pt>
    <dgm:pt modelId="{FE9841BF-24EF-40FC-B423-0D064FFC01C6}" type="sibTrans" cxnId="{F9239B4C-2243-45E9-A78C-3816A59480DA}">
      <dgm:prSet/>
      <dgm:spPr/>
      <dgm:t>
        <a:bodyPr/>
        <a:lstStyle/>
        <a:p>
          <a:endParaRPr lang="en-US"/>
        </a:p>
      </dgm:t>
    </dgm:pt>
    <dgm:pt modelId="{3D760C1E-AE88-496A-B5F5-9C28058FFB7B}">
      <dgm:prSet phldrT="[Text]"/>
      <dgm:spPr>
        <a:xfrm>
          <a:off x="944" y="1331"/>
          <a:ext cx="1931684" cy="7758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Application</a:t>
          </a:r>
        </a:p>
      </dgm:t>
    </dgm:pt>
    <dgm:pt modelId="{926F048E-6D1D-4330-A63D-397EC51935AC}" type="parTrans" cxnId="{88C62699-867F-4726-B6EE-584491C1D97E}">
      <dgm:prSet/>
      <dgm:spPr/>
      <dgm:t>
        <a:bodyPr/>
        <a:lstStyle/>
        <a:p>
          <a:endParaRPr lang="en-US"/>
        </a:p>
      </dgm:t>
    </dgm:pt>
    <dgm:pt modelId="{F288BD7D-C0FD-44A1-97F0-1F44EF47CA37}" type="sibTrans" cxnId="{88C62699-867F-4726-B6EE-584491C1D97E}">
      <dgm:prSet/>
      <dgm:spPr/>
      <dgm:t>
        <a:bodyPr/>
        <a:lstStyle/>
        <a:p>
          <a:endParaRPr lang="en-US"/>
        </a:p>
      </dgm:t>
    </dgm:pt>
    <dgm:pt modelId="{1273C094-0461-44FE-94B8-4014965B033E}" type="pres">
      <dgm:prSet presAssocID="{782A8C62-5ACB-4BED-8740-D1AA4043B2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ABE66B2-C825-4F7A-8264-58B1ED50630D}" type="pres">
      <dgm:prSet presAssocID="{C9488A32-3A25-4B78-8BB7-D5B5EE56F462}" presName="vertOne" presStyleCnt="0"/>
      <dgm:spPr/>
    </dgm:pt>
    <dgm:pt modelId="{4FAC2A37-96D3-4E3C-BC76-802C3D779705}" type="pres">
      <dgm:prSet presAssocID="{C9488A32-3A25-4B78-8BB7-D5B5EE56F462}" presName="txOne" presStyleLbl="node0" presStyleIdx="0" presStyleCnt="1" custLinFactY="114969" custLinFactNeighborX="-40434" custLinFactNeighborY="2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D24C0D-8C92-4314-8D88-08E7AAE18BEF}" type="pres">
      <dgm:prSet presAssocID="{C9488A32-3A25-4B78-8BB7-D5B5EE56F462}" presName="parTransOne" presStyleCnt="0"/>
      <dgm:spPr/>
    </dgm:pt>
    <dgm:pt modelId="{6FC41344-1C9E-4A5F-A269-73B5CCABC6B5}" type="pres">
      <dgm:prSet presAssocID="{C9488A32-3A25-4B78-8BB7-D5B5EE56F462}" presName="horzOne" presStyleCnt="0"/>
      <dgm:spPr/>
    </dgm:pt>
    <dgm:pt modelId="{8B630156-C3E6-4DFE-A863-E5D5430FCFEA}" type="pres">
      <dgm:prSet presAssocID="{356D77CF-31D7-4566-A002-D7CD5DBCF2D5}" presName="vertTwo" presStyleCnt="0"/>
      <dgm:spPr/>
    </dgm:pt>
    <dgm:pt modelId="{D62825A6-8364-4647-9FA7-CEA59072F4C0}" type="pres">
      <dgm:prSet presAssocID="{356D77CF-31D7-4566-A002-D7CD5DBCF2D5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2D3F2A-6EE1-447E-BEEA-AEEA1BE2E01C}" type="pres">
      <dgm:prSet presAssocID="{356D77CF-31D7-4566-A002-D7CD5DBCF2D5}" presName="parTransTwo" presStyleCnt="0"/>
      <dgm:spPr/>
    </dgm:pt>
    <dgm:pt modelId="{F32490FD-B090-4D0F-9736-B8EC4A35B766}" type="pres">
      <dgm:prSet presAssocID="{356D77CF-31D7-4566-A002-D7CD5DBCF2D5}" presName="horzTwo" presStyleCnt="0"/>
      <dgm:spPr/>
    </dgm:pt>
    <dgm:pt modelId="{3BC35A7A-1380-47DC-826B-AAF132C2814D}" type="pres">
      <dgm:prSet presAssocID="{3D760C1E-AE88-496A-B5F5-9C28058FFB7B}" presName="vertThree" presStyleCnt="0"/>
      <dgm:spPr/>
    </dgm:pt>
    <dgm:pt modelId="{40D98887-E071-4AB2-A024-22D9E29DE99B}" type="pres">
      <dgm:prSet presAssocID="{3D760C1E-AE88-496A-B5F5-9C28058FFB7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381AEE-7AE0-4FA3-9DC2-168C06A7854D}" type="pres">
      <dgm:prSet presAssocID="{3D760C1E-AE88-496A-B5F5-9C28058FFB7B}" presName="horzThree" presStyleCnt="0"/>
      <dgm:spPr/>
    </dgm:pt>
  </dgm:ptLst>
  <dgm:cxnLst>
    <dgm:cxn modelId="{5CC4269E-3943-4DC1-8A70-12AD1E9A5F17}" type="presOf" srcId="{C9488A32-3A25-4B78-8BB7-D5B5EE56F462}" destId="{4FAC2A37-96D3-4E3C-BC76-802C3D779705}" srcOrd="0" destOrd="0" presId="urn:microsoft.com/office/officeart/2005/8/layout/architecture"/>
    <dgm:cxn modelId="{68A71A0D-596C-48BB-9445-1EA8A91A07F8}" type="presOf" srcId="{782A8C62-5ACB-4BED-8740-D1AA4043B23E}" destId="{1273C094-0461-44FE-94B8-4014965B033E}" srcOrd="0" destOrd="0" presId="urn:microsoft.com/office/officeart/2005/8/layout/architecture"/>
    <dgm:cxn modelId="{F9239B4C-2243-45E9-A78C-3816A59480DA}" srcId="{C9488A32-3A25-4B78-8BB7-D5B5EE56F462}" destId="{356D77CF-31D7-4566-A002-D7CD5DBCF2D5}" srcOrd="0" destOrd="0" parTransId="{A01CE6B3-45C5-4B5B-AE5F-71A648802CED}" sibTransId="{FE9841BF-24EF-40FC-B423-0D064FFC01C6}"/>
    <dgm:cxn modelId="{1CF07D0E-9F88-4C3E-BB26-A39E0B13ECCA}" srcId="{782A8C62-5ACB-4BED-8740-D1AA4043B23E}" destId="{C9488A32-3A25-4B78-8BB7-D5B5EE56F462}" srcOrd="0" destOrd="0" parTransId="{8DC0288D-E2A5-4B45-9396-E1BA730D5234}" sibTransId="{6A010209-A27F-4764-B027-4E7D105A85FB}"/>
    <dgm:cxn modelId="{896B1203-E901-4158-BAF8-A04DE206FCDE}" type="presOf" srcId="{356D77CF-31D7-4566-A002-D7CD5DBCF2D5}" destId="{D62825A6-8364-4647-9FA7-CEA59072F4C0}" srcOrd="0" destOrd="0" presId="urn:microsoft.com/office/officeart/2005/8/layout/architecture"/>
    <dgm:cxn modelId="{CE88087E-0640-4D45-A76B-7AB0C6DFC801}" type="presOf" srcId="{3D760C1E-AE88-496A-B5F5-9C28058FFB7B}" destId="{40D98887-E071-4AB2-A024-22D9E29DE99B}" srcOrd="0" destOrd="0" presId="urn:microsoft.com/office/officeart/2005/8/layout/architecture"/>
    <dgm:cxn modelId="{88C62699-867F-4726-B6EE-584491C1D97E}" srcId="{356D77CF-31D7-4566-A002-D7CD5DBCF2D5}" destId="{3D760C1E-AE88-496A-B5F5-9C28058FFB7B}" srcOrd="0" destOrd="0" parTransId="{926F048E-6D1D-4330-A63D-397EC51935AC}" sibTransId="{F288BD7D-C0FD-44A1-97F0-1F44EF47CA37}"/>
    <dgm:cxn modelId="{31FFE3AB-1682-4406-98F5-B4CCDF379FE7}" type="presParOf" srcId="{1273C094-0461-44FE-94B8-4014965B033E}" destId="{EABE66B2-C825-4F7A-8264-58B1ED50630D}" srcOrd="0" destOrd="0" presId="urn:microsoft.com/office/officeart/2005/8/layout/architecture"/>
    <dgm:cxn modelId="{2BE08F79-982A-4893-9E2F-92FBF4E67C6C}" type="presParOf" srcId="{EABE66B2-C825-4F7A-8264-58B1ED50630D}" destId="{4FAC2A37-96D3-4E3C-BC76-802C3D779705}" srcOrd="0" destOrd="0" presId="urn:microsoft.com/office/officeart/2005/8/layout/architecture"/>
    <dgm:cxn modelId="{C242FDE8-2B2A-4823-84F6-F399A5849DC1}" type="presParOf" srcId="{EABE66B2-C825-4F7A-8264-58B1ED50630D}" destId="{A4D24C0D-8C92-4314-8D88-08E7AAE18BEF}" srcOrd="1" destOrd="0" presId="urn:microsoft.com/office/officeart/2005/8/layout/architecture"/>
    <dgm:cxn modelId="{A673C74A-6F64-45B6-A0F0-BC66E4E0C99E}" type="presParOf" srcId="{EABE66B2-C825-4F7A-8264-58B1ED50630D}" destId="{6FC41344-1C9E-4A5F-A269-73B5CCABC6B5}" srcOrd="2" destOrd="0" presId="urn:microsoft.com/office/officeart/2005/8/layout/architecture"/>
    <dgm:cxn modelId="{9913954A-073B-4A1D-ACBD-C1E36C999905}" type="presParOf" srcId="{6FC41344-1C9E-4A5F-A269-73B5CCABC6B5}" destId="{8B630156-C3E6-4DFE-A863-E5D5430FCFEA}" srcOrd="0" destOrd="0" presId="urn:microsoft.com/office/officeart/2005/8/layout/architecture"/>
    <dgm:cxn modelId="{4614BA1C-7EBE-4757-AC40-084B981E074B}" type="presParOf" srcId="{8B630156-C3E6-4DFE-A863-E5D5430FCFEA}" destId="{D62825A6-8364-4647-9FA7-CEA59072F4C0}" srcOrd="0" destOrd="0" presId="urn:microsoft.com/office/officeart/2005/8/layout/architecture"/>
    <dgm:cxn modelId="{53FD7EA5-2CB4-4991-918F-4784B47B9295}" type="presParOf" srcId="{8B630156-C3E6-4DFE-A863-E5D5430FCFEA}" destId="{222D3F2A-6EE1-447E-BEEA-AEEA1BE2E01C}" srcOrd="1" destOrd="0" presId="urn:microsoft.com/office/officeart/2005/8/layout/architecture"/>
    <dgm:cxn modelId="{DC9BB9D0-0740-4CD5-B654-0D81B29E4E2D}" type="presParOf" srcId="{8B630156-C3E6-4DFE-A863-E5D5430FCFEA}" destId="{F32490FD-B090-4D0F-9736-B8EC4A35B766}" srcOrd="2" destOrd="0" presId="urn:microsoft.com/office/officeart/2005/8/layout/architecture"/>
    <dgm:cxn modelId="{C59D6E9F-25D3-44E4-84B6-BA3C1D5C0862}" type="presParOf" srcId="{F32490FD-B090-4D0F-9736-B8EC4A35B766}" destId="{3BC35A7A-1380-47DC-826B-AAF132C2814D}" srcOrd="0" destOrd="0" presId="urn:microsoft.com/office/officeart/2005/8/layout/architecture"/>
    <dgm:cxn modelId="{EAA51333-7CE3-46DD-B4E1-28AEEF481DE0}" type="presParOf" srcId="{3BC35A7A-1380-47DC-826B-AAF132C2814D}" destId="{40D98887-E071-4AB2-A024-22D9E29DE99B}" srcOrd="0" destOrd="0" presId="urn:microsoft.com/office/officeart/2005/8/layout/architecture"/>
    <dgm:cxn modelId="{F2B9B31A-59BA-47A8-88D5-B0356541E34A}" type="presParOf" srcId="{3BC35A7A-1380-47DC-826B-AAF132C2814D}" destId="{00381AEE-7AE0-4FA3-9DC2-168C06A7854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2A8C62-5ACB-4BED-8740-D1AA4043B23E}" type="doc">
      <dgm:prSet loTypeId="urn:microsoft.com/office/officeart/2005/8/layout/architecture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488A32-3A25-4B78-8BB7-D5B5EE56F462}">
      <dgm:prSet phldrT="[Text]"/>
      <dgm:spPr>
        <a:xfrm>
          <a:off x="0" y="1624422"/>
          <a:ext cx="1931684" cy="775878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C0288D-E2A5-4B45-9396-E1BA730D5234}" type="parTrans" cxnId="{1CF07D0E-9F88-4C3E-BB26-A39E0B13ECCA}">
      <dgm:prSet/>
      <dgm:spPr/>
      <dgm:t>
        <a:bodyPr/>
        <a:lstStyle/>
        <a:p>
          <a:endParaRPr lang="en-US"/>
        </a:p>
      </dgm:t>
    </dgm:pt>
    <dgm:pt modelId="{6A010209-A27F-4764-B027-4E7D105A85FB}" type="sibTrans" cxnId="{1CF07D0E-9F88-4C3E-BB26-A39E0B13ECCA}">
      <dgm:prSet/>
      <dgm:spPr/>
      <dgm:t>
        <a:bodyPr/>
        <a:lstStyle/>
        <a:p>
          <a:endParaRPr lang="en-US"/>
        </a:p>
      </dgm:t>
    </dgm:pt>
    <dgm:pt modelId="{356D77CF-31D7-4566-A002-D7CD5DBCF2D5}">
      <dgm:prSet phldrT="[Text]"/>
      <dgm:spPr>
        <a:xfrm>
          <a:off x="944" y="812211"/>
          <a:ext cx="1931684" cy="775878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BCL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01CE6B3-45C5-4B5B-AE5F-71A648802CED}" type="parTrans" cxnId="{F9239B4C-2243-45E9-A78C-3816A59480DA}">
      <dgm:prSet/>
      <dgm:spPr/>
      <dgm:t>
        <a:bodyPr/>
        <a:lstStyle/>
        <a:p>
          <a:endParaRPr lang="en-US"/>
        </a:p>
      </dgm:t>
    </dgm:pt>
    <dgm:pt modelId="{FE9841BF-24EF-40FC-B423-0D064FFC01C6}" type="sibTrans" cxnId="{F9239B4C-2243-45E9-A78C-3816A59480DA}">
      <dgm:prSet/>
      <dgm:spPr/>
      <dgm:t>
        <a:bodyPr/>
        <a:lstStyle/>
        <a:p>
          <a:endParaRPr lang="en-US"/>
        </a:p>
      </dgm:t>
    </dgm:pt>
    <dgm:pt modelId="{3D760C1E-AE88-496A-B5F5-9C28058FFB7B}">
      <dgm:prSet phldrT="[Text]"/>
      <dgm:spPr>
        <a:xfrm>
          <a:off x="944" y="1331"/>
          <a:ext cx="1931684" cy="7758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Application</a:t>
          </a:r>
        </a:p>
      </dgm:t>
    </dgm:pt>
    <dgm:pt modelId="{926F048E-6D1D-4330-A63D-397EC51935AC}" type="parTrans" cxnId="{88C62699-867F-4726-B6EE-584491C1D97E}">
      <dgm:prSet/>
      <dgm:spPr/>
      <dgm:t>
        <a:bodyPr/>
        <a:lstStyle/>
        <a:p>
          <a:endParaRPr lang="en-US"/>
        </a:p>
      </dgm:t>
    </dgm:pt>
    <dgm:pt modelId="{F288BD7D-C0FD-44A1-97F0-1F44EF47CA37}" type="sibTrans" cxnId="{88C62699-867F-4726-B6EE-584491C1D97E}">
      <dgm:prSet/>
      <dgm:spPr/>
      <dgm:t>
        <a:bodyPr/>
        <a:lstStyle/>
        <a:p>
          <a:endParaRPr lang="en-US"/>
        </a:p>
      </dgm:t>
    </dgm:pt>
    <dgm:pt modelId="{1273C094-0461-44FE-94B8-4014965B033E}" type="pres">
      <dgm:prSet presAssocID="{782A8C62-5ACB-4BED-8740-D1AA4043B2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ABE66B2-C825-4F7A-8264-58B1ED50630D}" type="pres">
      <dgm:prSet presAssocID="{C9488A32-3A25-4B78-8BB7-D5B5EE56F462}" presName="vertOne" presStyleCnt="0"/>
      <dgm:spPr/>
    </dgm:pt>
    <dgm:pt modelId="{4FAC2A37-96D3-4E3C-BC76-802C3D779705}" type="pres">
      <dgm:prSet presAssocID="{C9488A32-3A25-4B78-8BB7-D5B5EE56F462}" presName="txOne" presStyleLbl="node0" presStyleIdx="0" presStyleCnt="1" custLinFactY="114969" custLinFactNeighborX="-40434" custLinFactNeighborY="2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D24C0D-8C92-4314-8D88-08E7AAE18BEF}" type="pres">
      <dgm:prSet presAssocID="{C9488A32-3A25-4B78-8BB7-D5B5EE56F462}" presName="parTransOne" presStyleCnt="0"/>
      <dgm:spPr/>
    </dgm:pt>
    <dgm:pt modelId="{6FC41344-1C9E-4A5F-A269-73B5CCABC6B5}" type="pres">
      <dgm:prSet presAssocID="{C9488A32-3A25-4B78-8BB7-D5B5EE56F462}" presName="horzOne" presStyleCnt="0"/>
      <dgm:spPr/>
    </dgm:pt>
    <dgm:pt modelId="{8B630156-C3E6-4DFE-A863-E5D5430FCFEA}" type="pres">
      <dgm:prSet presAssocID="{356D77CF-31D7-4566-A002-D7CD5DBCF2D5}" presName="vertTwo" presStyleCnt="0"/>
      <dgm:spPr/>
    </dgm:pt>
    <dgm:pt modelId="{D62825A6-8364-4647-9FA7-CEA59072F4C0}" type="pres">
      <dgm:prSet presAssocID="{356D77CF-31D7-4566-A002-D7CD5DBCF2D5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2D3F2A-6EE1-447E-BEEA-AEEA1BE2E01C}" type="pres">
      <dgm:prSet presAssocID="{356D77CF-31D7-4566-A002-D7CD5DBCF2D5}" presName="parTransTwo" presStyleCnt="0"/>
      <dgm:spPr/>
    </dgm:pt>
    <dgm:pt modelId="{F32490FD-B090-4D0F-9736-B8EC4A35B766}" type="pres">
      <dgm:prSet presAssocID="{356D77CF-31D7-4566-A002-D7CD5DBCF2D5}" presName="horzTwo" presStyleCnt="0"/>
      <dgm:spPr/>
    </dgm:pt>
    <dgm:pt modelId="{3BC35A7A-1380-47DC-826B-AAF132C2814D}" type="pres">
      <dgm:prSet presAssocID="{3D760C1E-AE88-496A-B5F5-9C28058FFB7B}" presName="vertThree" presStyleCnt="0"/>
      <dgm:spPr/>
    </dgm:pt>
    <dgm:pt modelId="{40D98887-E071-4AB2-A024-22D9E29DE99B}" type="pres">
      <dgm:prSet presAssocID="{3D760C1E-AE88-496A-B5F5-9C28058FFB7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381AEE-7AE0-4FA3-9DC2-168C06A7854D}" type="pres">
      <dgm:prSet presAssocID="{3D760C1E-AE88-496A-B5F5-9C28058FFB7B}" presName="horzThree" presStyleCnt="0"/>
      <dgm:spPr/>
    </dgm:pt>
  </dgm:ptLst>
  <dgm:cxnLst>
    <dgm:cxn modelId="{5CC4269E-3943-4DC1-8A70-12AD1E9A5F17}" type="presOf" srcId="{C9488A32-3A25-4B78-8BB7-D5B5EE56F462}" destId="{4FAC2A37-96D3-4E3C-BC76-802C3D779705}" srcOrd="0" destOrd="0" presId="urn:microsoft.com/office/officeart/2005/8/layout/architecture"/>
    <dgm:cxn modelId="{68A71A0D-596C-48BB-9445-1EA8A91A07F8}" type="presOf" srcId="{782A8C62-5ACB-4BED-8740-D1AA4043B23E}" destId="{1273C094-0461-44FE-94B8-4014965B033E}" srcOrd="0" destOrd="0" presId="urn:microsoft.com/office/officeart/2005/8/layout/architecture"/>
    <dgm:cxn modelId="{F9239B4C-2243-45E9-A78C-3816A59480DA}" srcId="{C9488A32-3A25-4B78-8BB7-D5B5EE56F462}" destId="{356D77CF-31D7-4566-A002-D7CD5DBCF2D5}" srcOrd="0" destOrd="0" parTransId="{A01CE6B3-45C5-4B5B-AE5F-71A648802CED}" sibTransId="{FE9841BF-24EF-40FC-B423-0D064FFC01C6}"/>
    <dgm:cxn modelId="{1CF07D0E-9F88-4C3E-BB26-A39E0B13ECCA}" srcId="{782A8C62-5ACB-4BED-8740-D1AA4043B23E}" destId="{C9488A32-3A25-4B78-8BB7-D5B5EE56F462}" srcOrd="0" destOrd="0" parTransId="{8DC0288D-E2A5-4B45-9396-E1BA730D5234}" sibTransId="{6A010209-A27F-4764-B027-4E7D105A85FB}"/>
    <dgm:cxn modelId="{896B1203-E901-4158-BAF8-A04DE206FCDE}" type="presOf" srcId="{356D77CF-31D7-4566-A002-D7CD5DBCF2D5}" destId="{D62825A6-8364-4647-9FA7-CEA59072F4C0}" srcOrd="0" destOrd="0" presId="urn:microsoft.com/office/officeart/2005/8/layout/architecture"/>
    <dgm:cxn modelId="{CE88087E-0640-4D45-A76B-7AB0C6DFC801}" type="presOf" srcId="{3D760C1E-AE88-496A-B5F5-9C28058FFB7B}" destId="{40D98887-E071-4AB2-A024-22D9E29DE99B}" srcOrd="0" destOrd="0" presId="urn:microsoft.com/office/officeart/2005/8/layout/architecture"/>
    <dgm:cxn modelId="{88C62699-867F-4726-B6EE-584491C1D97E}" srcId="{356D77CF-31D7-4566-A002-D7CD5DBCF2D5}" destId="{3D760C1E-AE88-496A-B5F5-9C28058FFB7B}" srcOrd="0" destOrd="0" parTransId="{926F048E-6D1D-4330-A63D-397EC51935AC}" sibTransId="{F288BD7D-C0FD-44A1-97F0-1F44EF47CA37}"/>
    <dgm:cxn modelId="{31FFE3AB-1682-4406-98F5-B4CCDF379FE7}" type="presParOf" srcId="{1273C094-0461-44FE-94B8-4014965B033E}" destId="{EABE66B2-C825-4F7A-8264-58B1ED50630D}" srcOrd="0" destOrd="0" presId="urn:microsoft.com/office/officeart/2005/8/layout/architecture"/>
    <dgm:cxn modelId="{2BE08F79-982A-4893-9E2F-92FBF4E67C6C}" type="presParOf" srcId="{EABE66B2-C825-4F7A-8264-58B1ED50630D}" destId="{4FAC2A37-96D3-4E3C-BC76-802C3D779705}" srcOrd="0" destOrd="0" presId="urn:microsoft.com/office/officeart/2005/8/layout/architecture"/>
    <dgm:cxn modelId="{C242FDE8-2B2A-4823-84F6-F399A5849DC1}" type="presParOf" srcId="{EABE66B2-C825-4F7A-8264-58B1ED50630D}" destId="{A4D24C0D-8C92-4314-8D88-08E7AAE18BEF}" srcOrd="1" destOrd="0" presId="urn:microsoft.com/office/officeart/2005/8/layout/architecture"/>
    <dgm:cxn modelId="{A673C74A-6F64-45B6-A0F0-BC66E4E0C99E}" type="presParOf" srcId="{EABE66B2-C825-4F7A-8264-58B1ED50630D}" destId="{6FC41344-1C9E-4A5F-A269-73B5CCABC6B5}" srcOrd="2" destOrd="0" presId="urn:microsoft.com/office/officeart/2005/8/layout/architecture"/>
    <dgm:cxn modelId="{9913954A-073B-4A1D-ACBD-C1E36C999905}" type="presParOf" srcId="{6FC41344-1C9E-4A5F-A269-73B5CCABC6B5}" destId="{8B630156-C3E6-4DFE-A863-E5D5430FCFEA}" srcOrd="0" destOrd="0" presId="urn:microsoft.com/office/officeart/2005/8/layout/architecture"/>
    <dgm:cxn modelId="{4614BA1C-7EBE-4757-AC40-084B981E074B}" type="presParOf" srcId="{8B630156-C3E6-4DFE-A863-E5D5430FCFEA}" destId="{D62825A6-8364-4647-9FA7-CEA59072F4C0}" srcOrd="0" destOrd="0" presId="urn:microsoft.com/office/officeart/2005/8/layout/architecture"/>
    <dgm:cxn modelId="{53FD7EA5-2CB4-4991-918F-4784B47B9295}" type="presParOf" srcId="{8B630156-C3E6-4DFE-A863-E5D5430FCFEA}" destId="{222D3F2A-6EE1-447E-BEEA-AEEA1BE2E01C}" srcOrd="1" destOrd="0" presId="urn:microsoft.com/office/officeart/2005/8/layout/architecture"/>
    <dgm:cxn modelId="{DC9BB9D0-0740-4CD5-B654-0D81B29E4E2D}" type="presParOf" srcId="{8B630156-C3E6-4DFE-A863-E5D5430FCFEA}" destId="{F32490FD-B090-4D0F-9736-B8EC4A35B766}" srcOrd="2" destOrd="0" presId="urn:microsoft.com/office/officeart/2005/8/layout/architecture"/>
    <dgm:cxn modelId="{C59D6E9F-25D3-44E4-84B6-BA3C1D5C0862}" type="presParOf" srcId="{F32490FD-B090-4D0F-9736-B8EC4A35B766}" destId="{3BC35A7A-1380-47DC-826B-AAF132C2814D}" srcOrd="0" destOrd="0" presId="urn:microsoft.com/office/officeart/2005/8/layout/architecture"/>
    <dgm:cxn modelId="{EAA51333-7CE3-46DD-B4E1-28AEEF481DE0}" type="presParOf" srcId="{3BC35A7A-1380-47DC-826B-AAF132C2814D}" destId="{40D98887-E071-4AB2-A024-22D9E29DE99B}" srcOrd="0" destOrd="0" presId="urn:microsoft.com/office/officeart/2005/8/layout/architecture"/>
    <dgm:cxn modelId="{F2B9B31A-59BA-47A8-88D5-B0356541E34A}" type="presParOf" srcId="{3BC35A7A-1380-47DC-826B-AAF132C2814D}" destId="{00381AEE-7AE0-4FA3-9DC2-168C06A7854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0933C-2D88-4C44-B846-F1584977A241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91818C0E-7A75-4F76-8BD5-7D260FD9E609}">
      <dgm:prSet/>
      <dgm:spPr/>
      <dgm:t>
        <a:bodyPr/>
        <a:lstStyle/>
        <a:p>
          <a:pPr rtl="0"/>
          <a:r>
            <a:rPr lang="ru-RU" smtClean="0"/>
            <a:t>Поиск, загрузка, «привязка» (</a:t>
          </a:r>
          <a:r>
            <a:rPr lang="en-US" smtClean="0"/>
            <a:t>binding) </a:t>
          </a:r>
          <a:r>
            <a:rPr lang="ru-RU" smtClean="0"/>
            <a:t>библиотек</a:t>
          </a:r>
          <a:endParaRPr lang="ru-RU"/>
        </a:p>
      </dgm:t>
    </dgm:pt>
    <dgm:pt modelId="{AF396D5B-6B8F-4DA3-946A-7CDBA54A58DF}" type="parTrans" cxnId="{488DB7E5-A544-4D23-A5E4-8B0347CD03CF}">
      <dgm:prSet/>
      <dgm:spPr/>
      <dgm:t>
        <a:bodyPr/>
        <a:lstStyle/>
        <a:p>
          <a:endParaRPr lang="ru-RU"/>
        </a:p>
      </dgm:t>
    </dgm:pt>
    <dgm:pt modelId="{2D80CF94-1F3B-41EA-B04A-1845BF55B9A7}" type="sibTrans" cxnId="{488DB7E5-A544-4D23-A5E4-8B0347CD03CF}">
      <dgm:prSet/>
      <dgm:spPr/>
      <dgm:t>
        <a:bodyPr/>
        <a:lstStyle/>
        <a:p>
          <a:endParaRPr lang="ru-RU"/>
        </a:p>
      </dgm:t>
    </dgm:pt>
    <dgm:pt modelId="{E6CFAC07-851F-4D5B-84D9-6F25176763BC}">
      <dgm:prSet/>
      <dgm:spPr/>
      <dgm:t>
        <a:bodyPr/>
        <a:lstStyle/>
        <a:p>
          <a:pPr rtl="0"/>
          <a:r>
            <a:rPr lang="ru-RU" smtClean="0"/>
            <a:t>Управление потоками</a:t>
          </a:r>
          <a:endParaRPr lang="ru-RU"/>
        </a:p>
      </dgm:t>
    </dgm:pt>
    <dgm:pt modelId="{7CC69D6C-9D88-4F94-90E7-1F1020A30690}" type="parTrans" cxnId="{2D062996-3D46-4CEB-878A-4275F1C5E0FB}">
      <dgm:prSet/>
      <dgm:spPr/>
      <dgm:t>
        <a:bodyPr/>
        <a:lstStyle/>
        <a:p>
          <a:endParaRPr lang="ru-RU"/>
        </a:p>
      </dgm:t>
    </dgm:pt>
    <dgm:pt modelId="{ACD011D8-1779-478A-B0FE-FDFF95850827}" type="sibTrans" cxnId="{2D062996-3D46-4CEB-878A-4275F1C5E0FB}">
      <dgm:prSet/>
      <dgm:spPr/>
      <dgm:t>
        <a:bodyPr/>
        <a:lstStyle/>
        <a:p>
          <a:endParaRPr lang="ru-RU"/>
        </a:p>
      </dgm:t>
    </dgm:pt>
    <dgm:pt modelId="{D3A7750B-89B0-41E3-A75B-4CFA036C824E}">
      <dgm:prSet/>
      <dgm:spPr/>
      <dgm:t>
        <a:bodyPr/>
        <a:lstStyle/>
        <a:p>
          <a:pPr rtl="0"/>
          <a:r>
            <a:rPr lang="en-US" smtClean="0"/>
            <a:t>…</a:t>
          </a:r>
          <a:endParaRPr lang="ru-RU"/>
        </a:p>
      </dgm:t>
    </dgm:pt>
    <dgm:pt modelId="{B8634700-5DD8-4D6D-8FB9-4A0D42B68D67}" type="parTrans" cxnId="{25943049-C859-4EDB-899E-3DD10D557CF1}">
      <dgm:prSet/>
      <dgm:spPr/>
      <dgm:t>
        <a:bodyPr/>
        <a:lstStyle/>
        <a:p>
          <a:endParaRPr lang="ru-RU"/>
        </a:p>
      </dgm:t>
    </dgm:pt>
    <dgm:pt modelId="{5BC58707-1884-49A6-9A65-7A04187E969E}" type="sibTrans" cxnId="{25943049-C859-4EDB-899E-3DD10D557CF1}">
      <dgm:prSet/>
      <dgm:spPr/>
      <dgm:t>
        <a:bodyPr/>
        <a:lstStyle/>
        <a:p>
          <a:endParaRPr lang="ru-RU"/>
        </a:p>
      </dgm:t>
    </dgm:pt>
    <dgm:pt modelId="{0651D17A-2AF4-48FE-BA76-8C7E5A3A77B3}" type="pres">
      <dgm:prSet presAssocID="{CCD0933C-2D88-4C44-B846-F1584977A24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0C9E748-1100-4746-90E7-2F24287F6865}" type="pres">
      <dgm:prSet presAssocID="{91818C0E-7A75-4F76-8BD5-7D260FD9E609}" presName="circle1" presStyleLbl="node1" presStyleIdx="0" presStyleCnt="3"/>
      <dgm:spPr/>
    </dgm:pt>
    <dgm:pt modelId="{37DE14D9-0EB8-4741-9DC4-100BB0025772}" type="pres">
      <dgm:prSet presAssocID="{91818C0E-7A75-4F76-8BD5-7D260FD9E609}" presName="space" presStyleCnt="0"/>
      <dgm:spPr/>
    </dgm:pt>
    <dgm:pt modelId="{CB1C5213-E220-45A2-932A-201859E5C1C4}" type="pres">
      <dgm:prSet presAssocID="{91818C0E-7A75-4F76-8BD5-7D260FD9E609}" presName="rect1" presStyleLbl="alignAcc1" presStyleIdx="0" presStyleCnt="3"/>
      <dgm:spPr/>
      <dgm:t>
        <a:bodyPr/>
        <a:lstStyle/>
        <a:p>
          <a:endParaRPr lang="ru-RU"/>
        </a:p>
      </dgm:t>
    </dgm:pt>
    <dgm:pt modelId="{A55C2625-A40B-4E19-81FD-80C3DFDFA937}" type="pres">
      <dgm:prSet presAssocID="{E6CFAC07-851F-4D5B-84D9-6F25176763BC}" presName="vertSpace2" presStyleLbl="node1" presStyleIdx="0" presStyleCnt="3"/>
      <dgm:spPr/>
    </dgm:pt>
    <dgm:pt modelId="{CDC7CF90-BD9A-4A7B-82FD-AA1ED4C720F0}" type="pres">
      <dgm:prSet presAssocID="{E6CFAC07-851F-4D5B-84D9-6F25176763BC}" presName="circle2" presStyleLbl="node1" presStyleIdx="1" presStyleCnt="3"/>
      <dgm:spPr/>
    </dgm:pt>
    <dgm:pt modelId="{DF1234C2-6281-4C3B-85DC-2903D289102B}" type="pres">
      <dgm:prSet presAssocID="{E6CFAC07-851F-4D5B-84D9-6F25176763BC}" presName="rect2" presStyleLbl="alignAcc1" presStyleIdx="1" presStyleCnt="3"/>
      <dgm:spPr/>
      <dgm:t>
        <a:bodyPr/>
        <a:lstStyle/>
        <a:p>
          <a:endParaRPr lang="ru-RU"/>
        </a:p>
      </dgm:t>
    </dgm:pt>
    <dgm:pt modelId="{AB410C29-5C19-4503-996A-B183E6D94115}" type="pres">
      <dgm:prSet presAssocID="{D3A7750B-89B0-41E3-A75B-4CFA036C824E}" presName="vertSpace3" presStyleLbl="node1" presStyleIdx="1" presStyleCnt="3"/>
      <dgm:spPr/>
    </dgm:pt>
    <dgm:pt modelId="{A149E90E-67CA-41DE-ADF8-33F033306ABC}" type="pres">
      <dgm:prSet presAssocID="{D3A7750B-89B0-41E3-A75B-4CFA036C824E}" presName="circle3" presStyleLbl="node1" presStyleIdx="2" presStyleCnt="3"/>
      <dgm:spPr/>
    </dgm:pt>
    <dgm:pt modelId="{C228892B-DC79-4908-A6D7-D482FEBD1348}" type="pres">
      <dgm:prSet presAssocID="{D3A7750B-89B0-41E3-A75B-4CFA036C824E}" presName="rect3" presStyleLbl="alignAcc1" presStyleIdx="2" presStyleCnt="3"/>
      <dgm:spPr/>
      <dgm:t>
        <a:bodyPr/>
        <a:lstStyle/>
        <a:p>
          <a:endParaRPr lang="ru-RU"/>
        </a:p>
      </dgm:t>
    </dgm:pt>
    <dgm:pt modelId="{887697CF-FEEF-406D-85B1-AEFA850AD0F8}" type="pres">
      <dgm:prSet presAssocID="{91818C0E-7A75-4F76-8BD5-7D260FD9E609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BD99E0-314E-4481-9C15-2EEE408D07BE}" type="pres">
      <dgm:prSet presAssocID="{E6CFAC07-851F-4D5B-84D9-6F25176763BC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4F79B5-9705-479C-A016-17F5211ADEC0}" type="pres">
      <dgm:prSet presAssocID="{D3A7750B-89B0-41E3-A75B-4CFA036C824E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6D523D-C7B5-41C6-A5E2-07764105D66F}" type="presOf" srcId="{91818C0E-7A75-4F76-8BD5-7D260FD9E609}" destId="{887697CF-FEEF-406D-85B1-AEFA850AD0F8}" srcOrd="1" destOrd="0" presId="urn:microsoft.com/office/officeart/2005/8/layout/target3"/>
    <dgm:cxn modelId="{25943049-C859-4EDB-899E-3DD10D557CF1}" srcId="{CCD0933C-2D88-4C44-B846-F1584977A241}" destId="{D3A7750B-89B0-41E3-A75B-4CFA036C824E}" srcOrd="2" destOrd="0" parTransId="{B8634700-5DD8-4D6D-8FB9-4A0D42B68D67}" sibTransId="{5BC58707-1884-49A6-9A65-7A04187E969E}"/>
    <dgm:cxn modelId="{31EA3C42-568C-4E5D-B858-E63ECD38A1A2}" type="presOf" srcId="{CCD0933C-2D88-4C44-B846-F1584977A241}" destId="{0651D17A-2AF4-48FE-BA76-8C7E5A3A77B3}" srcOrd="0" destOrd="0" presId="urn:microsoft.com/office/officeart/2005/8/layout/target3"/>
    <dgm:cxn modelId="{488DB7E5-A544-4D23-A5E4-8B0347CD03CF}" srcId="{CCD0933C-2D88-4C44-B846-F1584977A241}" destId="{91818C0E-7A75-4F76-8BD5-7D260FD9E609}" srcOrd="0" destOrd="0" parTransId="{AF396D5B-6B8F-4DA3-946A-7CDBA54A58DF}" sibTransId="{2D80CF94-1F3B-41EA-B04A-1845BF55B9A7}"/>
    <dgm:cxn modelId="{A90C060C-B967-418B-82DE-A82EC7FBF86B}" type="presOf" srcId="{D3A7750B-89B0-41E3-A75B-4CFA036C824E}" destId="{C228892B-DC79-4908-A6D7-D482FEBD1348}" srcOrd="0" destOrd="0" presId="urn:microsoft.com/office/officeart/2005/8/layout/target3"/>
    <dgm:cxn modelId="{9F3C2698-C13A-4860-8F5A-4528D22395F3}" type="presOf" srcId="{D3A7750B-89B0-41E3-A75B-4CFA036C824E}" destId="{5A4F79B5-9705-479C-A016-17F5211ADEC0}" srcOrd="1" destOrd="0" presId="urn:microsoft.com/office/officeart/2005/8/layout/target3"/>
    <dgm:cxn modelId="{2D062996-3D46-4CEB-878A-4275F1C5E0FB}" srcId="{CCD0933C-2D88-4C44-B846-F1584977A241}" destId="{E6CFAC07-851F-4D5B-84D9-6F25176763BC}" srcOrd="1" destOrd="0" parTransId="{7CC69D6C-9D88-4F94-90E7-1F1020A30690}" sibTransId="{ACD011D8-1779-478A-B0FE-FDFF95850827}"/>
    <dgm:cxn modelId="{78F1BE99-6D15-4AE7-A205-E0B18F68F4B1}" type="presOf" srcId="{E6CFAC07-851F-4D5B-84D9-6F25176763BC}" destId="{9CBD99E0-314E-4481-9C15-2EEE408D07BE}" srcOrd="1" destOrd="0" presId="urn:microsoft.com/office/officeart/2005/8/layout/target3"/>
    <dgm:cxn modelId="{54D08A16-D017-4BDB-8C2B-AC33BD5555A7}" type="presOf" srcId="{E6CFAC07-851F-4D5B-84D9-6F25176763BC}" destId="{DF1234C2-6281-4C3B-85DC-2903D289102B}" srcOrd="0" destOrd="0" presId="urn:microsoft.com/office/officeart/2005/8/layout/target3"/>
    <dgm:cxn modelId="{A646E85B-0783-4861-A6B7-A2C2AA12D518}" type="presOf" srcId="{91818C0E-7A75-4F76-8BD5-7D260FD9E609}" destId="{CB1C5213-E220-45A2-932A-201859E5C1C4}" srcOrd="0" destOrd="0" presId="urn:microsoft.com/office/officeart/2005/8/layout/target3"/>
    <dgm:cxn modelId="{3C04D450-54BD-4757-9C50-9909455C4AD5}" type="presParOf" srcId="{0651D17A-2AF4-48FE-BA76-8C7E5A3A77B3}" destId="{30C9E748-1100-4746-90E7-2F24287F6865}" srcOrd="0" destOrd="0" presId="urn:microsoft.com/office/officeart/2005/8/layout/target3"/>
    <dgm:cxn modelId="{0BF93635-B3C2-480B-9994-96EB48E8204D}" type="presParOf" srcId="{0651D17A-2AF4-48FE-BA76-8C7E5A3A77B3}" destId="{37DE14D9-0EB8-4741-9DC4-100BB0025772}" srcOrd="1" destOrd="0" presId="urn:microsoft.com/office/officeart/2005/8/layout/target3"/>
    <dgm:cxn modelId="{51936D32-BF8E-48F4-A771-C4604FBE6C5C}" type="presParOf" srcId="{0651D17A-2AF4-48FE-BA76-8C7E5A3A77B3}" destId="{CB1C5213-E220-45A2-932A-201859E5C1C4}" srcOrd="2" destOrd="0" presId="urn:microsoft.com/office/officeart/2005/8/layout/target3"/>
    <dgm:cxn modelId="{CBAE3228-2772-48A7-BE58-8FFDD8BCB548}" type="presParOf" srcId="{0651D17A-2AF4-48FE-BA76-8C7E5A3A77B3}" destId="{A55C2625-A40B-4E19-81FD-80C3DFDFA937}" srcOrd="3" destOrd="0" presId="urn:microsoft.com/office/officeart/2005/8/layout/target3"/>
    <dgm:cxn modelId="{AC960BEC-783E-4DCF-B335-74612A185667}" type="presParOf" srcId="{0651D17A-2AF4-48FE-BA76-8C7E5A3A77B3}" destId="{CDC7CF90-BD9A-4A7B-82FD-AA1ED4C720F0}" srcOrd="4" destOrd="0" presId="urn:microsoft.com/office/officeart/2005/8/layout/target3"/>
    <dgm:cxn modelId="{24CC187D-550B-498A-819F-8CB765DB1758}" type="presParOf" srcId="{0651D17A-2AF4-48FE-BA76-8C7E5A3A77B3}" destId="{DF1234C2-6281-4C3B-85DC-2903D289102B}" srcOrd="5" destOrd="0" presId="urn:microsoft.com/office/officeart/2005/8/layout/target3"/>
    <dgm:cxn modelId="{5CE93008-CF96-46AA-8168-217E06124515}" type="presParOf" srcId="{0651D17A-2AF4-48FE-BA76-8C7E5A3A77B3}" destId="{AB410C29-5C19-4503-996A-B183E6D94115}" srcOrd="6" destOrd="0" presId="urn:microsoft.com/office/officeart/2005/8/layout/target3"/>
    <dgm:cxn modelId="{BBEBCBFE-7591-4EE8-B268-E87C3E32CF84}" type="presParOf" srcId="{0651D17A-2AF4-48FE-BA76-8C7E5A3A77B3}" destId="{A149E90E-67CA-41DE-ADF8-33F033306ABC}" srcOrd="7" destOrd="0" presId="urn:microsoft.com/office/officeart/2005/8/layout/target3"/>
    <dgm:cxn modelId="{4A296E75-A102-4406-BC61-FF4C47E5FBFE}" type="presParOf" srcId="{0651D17A-2AF4-48FE-BA76-8C7E5A3A77B3}" destId="{C228892B-DC79-4908-A6D7-D482FEBD1348}" srcOrd="8" destOrd="0" presId="urn:microsoft.com/office/officeart/2005/8/layout/target3"/>
    <dgm:cxn modelId="{13F46481-D008-4A92-AB45-A111EC749297}" type="presParOf" srcId="{0651D17A-2AF4-48FE-BA76-8C7E5A3A77B3}" destId="{887697CF-FEEF-406D-85B1-AEFA850AD0F8}" srcOrd="9" destOrd="0" presId="urn:microsoft.com/office/officeart/2005/8/layout/target3"/>
    <dgm:cxn modelId="{9E90C6E4-7513-41B8-B5ED-1F5ACBE200F1}" type="presParOf" srcId="{0651D17A-2AF4-48FE-BA76-8C7E5A3A77B3}" destId="{9CBD99E0-314E-4481-9C15-2EEE408D07BE}" srcOrd="10" destOrd="0" presId="urn:microsoft.com/office/officeart/2005/8/layout/target3"/>
    <dgm:cxn modelId="{AF265770-06E7-4CA4-9B29-CA9204F2CDA9}" type="presParOf" srcId="{0651D17A-2AF4-48FE-BA76-8C7E5A3A77B3}" destId="{5A4F79B5-9705-479C-A016-17F5211ADEC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2A8C62-5ACB-4BED-8740-D1AA4043B23E}" type="doc">
      <dgm:prSet loTypeId="urn:microsoft.com/office/officeart/2005/8/layout/architecture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488A32-3A25-4B78-8BB7-D5B5EE56F462}">
      <dgm:prSet phldrT="[Text]"/>
      <dgm:spPr>
        <a:xfrm>
          <a:off x="5887" y="3698286"/>
          <a:ext cx="8189124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C0288D-E2A5-4B45-9396-E1BA730D5234}" type="parTrans" cxnId="{1CF07D0E-9F88-4C3E-BB26-A39E0B13ECCA}">
      <dgm:prSet/>
      <dgm:spPr/>
      <dgm:t>
        <a:bodyPr/>
        <a:lstStyle/>
        <a:p>
          <a:endParaRPr lang="en-US"/>
        </a:p>
      </dgm:t>
    </dgm:pt>
    <dgm:pt modelId="{6A010209-A27F-4764-B027-4E7D105A85FB}" type="sibTrans" cxnId="{1CF07D0E-9F88-4C3E-BB26-A39E0B13ECCA}">
      <dgm:prSet/>
      <dgm:spPr/>
      <dgm:t>
        <a:bodyPr/>
        <a:lstStyle/>
        <a:p>
          <a:endParaRPr lang="en-US"/>
        </a:p>
      </dgm:t>
    </dgm:pt>
    <dgm:pt modelId="{356D77CF-31D7-4566-A002-D7CD5DBCF2D5}">
      <dgm:prSet phldrT="[Text]"/>
      <dgm:spPr>
        <a:xfrm>
          <a:off x="13880" y="2233814"/>
          <a:ext cx="8173137" cy="1245740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01CE6B3-45C5-4B5B-AE5F-71A648802CED}" type="parTrans" cxnId="{F9239B4C-2243-45E9-A78C-3816A59480DA}">
      <dgm:prSet/>
      <dgm:spPr/>
      <dgm:t>
        <a:bodyPr/>
        <a:lstStyle/>
        <a:p>
          <a:endParaRPr lang="en-US"/>
        </a:p>
      </dgm:t>
    </dgm:pt>
    <dgm:pt modelId="{FE9841BF-24EF-40FC-B423-0D064FFC01C6}" type="sibTrans" cxnId="{F9239B4C-2243-45E9-A78C-3816A59480DA}">
      <dgm:prSet/>
      <dgm:spPr/>
      <dgm:t>
        <a:bodyPr/>
        <a:lstStyle/>
        <a:p>
          <a:endParaRPr lang="en-US"/>
        </a:p>
      </dgm:t>
    </dgm:pt>
    <dgm:pt modelId="{48D08374-9A48-43A4-A0E5-B0B884515C91}">
      <dgm:prSet phldrT="[Text]"/>
      <dgm:spPr>
        <a:xfrm>
          <a:off x="8342229" y="1055"/>
          <a:ext cx="1454964" cy="494297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83F74A3-230B-4A06-8C90-85CCF468493A}" type="parTrans" cxnId="{315B3642-383C-4476-B6E5-6E488173A00E}">
      <dgm:prSet/>
      <dgm:spPr/>
      <dgm:t>
        <a:bodyPr/>
        <a:lstStyle/>
        <a:p>
          <a:endParaRPr lang="en-US"/>
        </a:p>
      </dgm:t>
    </dgm:pt>
    <dgm:pt modelId="{37D02A78-D70B-4B1B-9DA0-5ED542AD6F67}" type="sibTrans" cxnId="{315B3642-383C-4476-B6E5-6E488173A00E}">
      <dgm:prSet/>
      <dgm:spPr/>
      <dgm:t>
        <a:bodyPr/>
        <a:lstStyle/>
        <a:p>
          <a:endParaRPr lang="en-US"/>
        </a:p>
      </dgm:t>
    </dgm:pt>
    <dgm:pt modelId="{4B04DA14-F626-4116-91F2-064DB8E08B2E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F490F616-8408-4F76-B44C-F4A2AE7963BE}" type="parTrans" cxnId="{9ABD779C-C4CD-414F-B061-83B58014C0E7}">
      <dgm:prSet/>
      <dgm:spPr/>
      <dgm:t>
        <a:bodyPr/>
        <a:lstStyle/>
        <a:p>
          <a:endParaRPr lang="ru-RU"/>
        </a:p>
      </dgm:t>
    </dgm:pt>
    <dgm:pt modelId="{2C9E15DA-E58C-4D4C-BB26-B69BB4CB491F}" type="sibTrans" cxnId="{9ABD779C-C4CD-414F-B061-83B58014C0E7}">
      <dgm:prSet/>
      <dgm:spPr/>
      <dgm:t>
        <a:bodyPr/>
        <a:lstStyle/>
        <a:p>
          <a:endParaRPr lang="ru-RU"/>
        </a:p>
      </dgm:t>
    </dgm:pt>
    <dgm:pt modelId="{E09D2BE6-243B-45F1-857A-8C44B0391F15}">
      <dgm:prSet phldrT="[Text]"/>
      <dgm:spPr>
        <a:xfrm>
          <a:off x="8342229" y="1055"/>
          <a:ext cx="1454964" cy="4942971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C02A41-597D-4EFC-89D3-A8D46475F284}" type="parTrans" cxnId="{72F4C221-C135-4197-9C36-46AE70485E4F}">
      <dgm:prSet/>
      <dgm:spPr/>
      <dgm:t>
        <a:bodyPr/>
        <a:lstStyle/>
        <a:p>
          <a:endParaRPr lang="ru-RU"/>
        </a:p>
      </dgm:t>
    </dgm:pt>
    <dgm:pt modelId="{B75751FC-735C-4076-A2DF-6349B66F1084}" type="sibTrans" cxnId="{72F4C221-C135-4197-9C36-46AE70485E4F}">
      <dgm:prSet/>
      <dgm:spPr/>
      <dgm:t>
        <a:bodyPr/>
        <a:lstStyle/>
        <a:p>
          <a:endParaRPr lang="ru-RU"/>
        </a:p>
      </dgm:t>
    </dgm:pt>
    <dgm:pt modelId="{8649D34F-69D4-475D-8F8E-AA6F20BA575F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7B74F06-1A50-4354-8E56-CBD88AD84944}" type="parTrans" cxnId="{C8F0CEF0-0D28-417A-85AF-CAD43DD85A9B}">
      <dgm:prSet/>
      <dgm:spPr/>
      <dgm:t>
        <a:bodyPr/>
        <a:lstStyle/>
        <a:p>
          <a:endParaRPr lang="ru-RU"/>
        </a:p>
      </dgm:t>
    </dgm:pt>
    <dgm:pt modelId="{7031A8C1-78E1-42F7-88AC-6AE63A22988E}" type="sibTrans" cxnId="{C8F0CEF0-0D28-417A-85AF-CAD43DD85A9B}">
      <dgm:prSet/>
      <dgm:spPr/>
      <dgm:t>
        <a:bodyPr/>
        <a:lstStyle/>
        <a:p>
          <a:endParaRPr lang="ru-RU"/>
        </a:p>
      </dgm:t>
    </dgm:pt>
    <dgm:pt modelId="{CF777ADB-D215-4328-ACE8-CBA0B4C7281A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E4529A-2075-410E-8C89-B395A3569936}" type="parTrans" cxnId="{3A2B6695-1AEA-40AD-A790-DC2501E6CF4B}">
      <dgm:prSet/>
      <dgm:spPr/>
      <dgm:t>
        <a:bodyPr/>
        <a:lstStyle/>
        <a:p>
          <a:endParaRPr lang="ru-RU"/>
        </a:p>
      </dgm:t>
    </dgm:pt>
    <dgm:pt modelId="{117C581A-86F9-4A3E-9908-9A8011C62346}" type="sibTrans" cxnId="{3A2B6695-1AEA-40AD-A790-DC2501E6CF4B}">
      <dgm:prSet/>
      <dgm:spPr/>
      <dgm:t>
        <a:bodyPr/>
        <a:lstStyle/>
        <a:p>
          <a:endParaRPr lang="ru-RU"/>
        </a:p>
      </dgm:t>
    </dgm:pt>
    <dgm:pt modelId="{74EBBB72-27F8-4C08-A7CA-DD669D255537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B164B689-C65B-420A-9F01-BED714214B24}" type="parTrans" cxnId="{5EC74A7F-787D-4DD0-B2EC-810215E374C2}">
      <dgm:prSet/>
      <dgm:spPr/>
      <dgm:t>
        <a:bodyPr/>
        <a:lstStyle/>
        <a:p>
          <a:endParaRPr lang="ru-RU"/>
        </a:p>
      </dgm:t>
    </dgm:pt>
    <dgm:pt modelId="{8BE60150-3497-41AD-9788-ACCA4D3706E7}" type="sibTrans" cxnId="{5EC74A7F-787D-4DD0-B2EC-810215E374C2}">
      <dgm:prSet/>
      <dgm:spPr/>
      <dgm:t>
        <a:bodyPr/>
        <a:lstStyle/>
        <a:p>
          <a:endParaRPr lang="ru-RU"/>
        </a:p>
      </dgm:t>
    </dgm:pt>
    <dgm:pt modelId="{2022975C-C1E4-4518-BB5F-B0F65C8526D8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21C7842-70D6-4CA7-89F8-4759451D72FC}" type="parTrans" cxnId="{97DAB9D7-6BA6-4DEB-82B2-38FFD15E2112}">
      <dgm:prSet/>
      <dgm:spPr/>
      <dgm:t>
        <a:bodyPr/>
        <a:lstStyle/>
        <a:p>
          <a:endParaRPr lang="ru-RU"/>
        </a:p>
      </dgm:t>
    </dgm:pt>
    <dgm:pt modelId="{04546D12-A274-43F7-9109-21E87E0806F8}" type="sibTrans" cxnId="{97DAB9D7-6BA6-4DEB-82B2-38FFD15E2112}">
      <dgm:prSet/>
      <dgm:spPr/>
      <dgm:t>
        <a:bodyPr/>
        <a:lstStyle/>
        <a:p>
          <a:endParaRPr lang="ru-RU"/>
        </a:p>
      </dgm:t>
    </dgm:pt>
    <dgm:pt modelId="{5E13ED4A-BF3A-43E3-A3C6-BFF91B70AE96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D5614146-BEE2-4DA0-B279-E4DED9A2E1B3}" type="parTrans" cxnId="{CF621797-4E00-42EF-AA1F-6E5708FCA27B}">
      <dgm:prSet/>
      <dgm:spPr/>
      <dgm:t>
        <a:bodyPr/>
        <a:lstStyle/>
        <a:p>
          <a:endParaRPr lang="ru-RU"/>
        </a:p>
      </dgm:t>
    </dgm:pt>
    <dgm:pt modelId="{A0DF44A2-A0DF-42CB-935F-E1640C70E8C6}" type="sibTrans" cxnId="{CF621797-4E00-42EF-AA1F-6E5708FCA27B}">
      <dgm:prSet/>
      <dgm:spPr/>
      <dgm:t>
        <a:bodyPr/>
        <a:lstStyle/>
        <a:p>
          <a:endParaRPr lang="ru-RU"/>
        </a:p>
      </dgm:t>
    </dgm:pt>
    <dgm:pt modelId="{694367BF-BB73-41F3-96FA-F6FECDEF8845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BE310E8-494E-47D1-BB49-0B133DBFBD5F}" type="parTrans" cxnId="{18D81E45-1CDF-4F7B-85DE-45F7024C88A6}">
      <dgm:prSet/>
      <dgm:spPr/>
      <dgm:t>
        <a:bodyPr/>
        <a:lstStyle/>
        <a:p>
          <a:endParaRPr lang="ru-RU"/>
        </a:p>
      </dgm:t>
    </dgm:pt>
    <dgm:pt modelId="{B84EC9F1-B9C3-4049-8939-2792A683FFDB}" type="sibTrans" cxnId="{18D81E45-1CDF-4F7B-85DE-45F7024C88A6}">
      <dgm:prSet/>
      <dgm:spPr/>
      <dgm:t>
        <a:bodyPr/>
        <a:lstStyle/>
        <a:p>
          <a:endParaRPr lang="ru-RU"/>
        </a:p>
      </dgm:t>
    </dgm:pt>
    <dgm:pt modelId="{0112502A-1F15-4059-8EC9-B2DF2622B21B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E9594F3F-4310-4A9D-8771-1C6FE4D5866C}" type="parTrans" cxnId="{65A42EE0-3B72-4A9D-832A-EE0750E5A6F9}">
      <dgm:prSet/>
      <dgm:spPr/>
      <dgm:t>
        <a:bodyPr/>
        <a:lstStyle/>
        <a:p>
          <a:endParaRPr lang="ru-RU"/>
        </a:p>
      </dgm:t>
    </dgm:pt>
    <dgm:pt modelId="{8D00C145-2DF7-401B-9D57-1BEA8DCBAF67}" type="sibTrans" cxnId="{65A42EE0-3B72-4A9D-832A-EE0750E5A6F9}">
      <dgm:prSet/>
      <dgm:spPr/>
      <dgm:t>
        <a:bodyPr/>
        <a:lstStyle/>
        <a:p>
          <a:endParaRPr lang="ru-RU"/>
        </a:p>
      </dgm:t>
    </dgm:pt>
    <dgm:pt modelId="{38942AAF-6F1C-4865-9A02-5D1BC9733E21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904FFE75-555A-4E1B-B3AF-CDD75C7092D0}" type="parTrans" cxnId="{7E05758C-BF68-41C4-B473-FB2ACCDCA869}">
      <dgm:prSet/>
      <dgm:spPr/>
      <dgm:t>
        <a:bodyPr/>
        <a:lstStyle/>
        <a:p>
          <a:endParaRPr lang="ru-RU"/>
        </a:p>
      </dgm:t>
    </dgm:pt>
    <dgm:pt modelId="{14966BFB-E135-405A-AEB3-3EDE85AD671C}" type="sibTrans" cxnId="{7E05758C-BF68-41C4-B473-FB2ACCDCA869}">
      <dgm:prSet/>
      <dgm:spPr/>
      <dgm:t>
        <a:bodyPr/>
        <a:lstStyle/>
        <a:p>
          <a:endParaRPr lang="ru-RU"/>
        </a:p>
      </dgm:t>
    </dgm:pt>
    <dgm:pt modelId="{8B3F1E69-D2D2-46ED-804A-2DC7A538DA8E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184EDCB2-DF65-4EB4-B8F6-AADEC07B7AA8}" type="sibTrans" cxnId="{FCCCD64A-2621-4859-B4AA-4D53B238E71E}">
      <dgm:prSet/>
      <dgm:spPr/>
      <dgm:t>
        <a:bodyPr/>
        <a:lstStyle/>
        <a:p>
          <a:endParaRPr lang="ru-RU"/>
        </a:p>
      </dgm:t>
    </dgm:pt>
    <dgm:pt modelId="{72112D4F-3023-450B-BAF2-CBB7989A5FAC}" type="parTrans" cxnId="{FCCCD64A-2621-4859-B4AA-4D53B238E71E}">
      <dgm:prSet/>
      <dgm:spPr/>
      <dgm:t>
        <a:bodyPr/>
        <a:lstStyle/>
        <a:p>
          <a:endParaRPr lang="ru-RU"/>
        </a:p>
      </dgm:t>
    </dgm:pt>
    <dgm:pt modelId="{1273C094-0461-44FE-94B8-4014965B033E}" type="pres">
      <dgm:prSet presAssocID="{782A8C62-5ACB-4BED-8740-D1AA4043B2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ABE66B2-C825-4F7A-8264-58B1ED50630D}" type="pres">
      <dgm:prSet presAssocID="{C9488A32-3A25-4B78-8BB7-D5B5EE56F462}" presName="vertOne" presStyleCnt="0"/>
      <dgm:spPr/>
      <dgm:t>
        <a:bodyPr/>
        <a:lstStyle/>
        <a:p>
          <a:endParaRPr lang="ru-RU"/>
        </a:p>
      </dgm:t>
    </dgm:pt>
    <dgm:pt modelId="{4FAC2A37-96D3-4E3C-BC76-802C3D779705}" type="pres">
      <dgm:prSet presAssocID="{C9488A32-3A25-4B78-8BB7-D5B5EE56F462}" presName="txOne" presStyleLbl="node0" presStyleIdx="0" presStyleCnt="3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D24C0D-8C92-4314-8D88-08E7AAE18BEF}" type="pres">
      <dgm:prSet presAssocID="{C9488A32-3A25-4B78-8BB7-D5B5EE56F462}" presName="parTransOne" presStyleCnt="0"/>
      <dgm:spPr/>
      <dgm:t>
        <a:bodyPr/>
        <a:lstStyle/>
        <a:p>
          <a:endParaRPr lang="ru-RU"/>
        </a:p>
      </dgm:t>
    </dgm:pt>
    <dgm:pt modelId="{6FC41344-1C9E-4A5F-A269-73B5CCABC6B5}" type="pres">
      <dgm:prSet presAssocID="{C9488A32-3A25-4B78-8BB7-D5B5EE56F462}" presName="horzOne" presStyleCnt="0"/>
      <dgm:spPr/>
      <dgm:t>
        <a:bodyPr/>
        <a:lstStyle/>
        <a:p>
          <a:endParaRPr lang="ru-RU"/>
        </a:p>
      </dgm:t>
    </dgm:pt>
    <dgm:pt modelId="{8B630156-C3E6-4DFE-A863-E5D5430FCFEA}" type="pres">
      <dgm:prSet presAssocID="{356D77CF-31D7-4566-A002-D7CD5DBCF2D5}" presName="vertTwo" presStyleCnt="0"/>
      <dgm:spPr/>
      <dgm:t>
        <a:bodyPr/>
        <a:lstStyle/>
        <a:p>
          <a:endParaRPr lang="ru-RU"/>
        </a:p>
      </dgm:t>
    </dgm:pt>
    <dgm:pt modelId="{D62825A6-8364-4647-9FA7-CEA59072F4C0}" type="pres">
      <dgm:prSet presAssocID="{356D77CF-31D7-4566-A002-D7CD5DBCF2D5}" presName="txTwo" presStyleLbl="node2" presStyleIdx="0" presStyleCnt="1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633316-D6CF-486D-9F9D-BF2967ACD57C}" type="pres">
      <dgm:prSet presAssocID="{356D77CF-31D7-4566-A002-D7CD5DBCF2D5}" presName="parTransTwo" presStyleCnt="0"/>
      <dgm:spPr/>
      <dgm:t>
        <a:bodyPr/>
        <a:lstStyle/>
        <a:p>
          <a:endParaRPr lang="ru-RU"/>
        </a:p>
      </dgm:t>
    </dgm:pt>
    <dgm:pt modelId="{F32490FD-B090-4D0F-9736-B8EC4A35B766}" type="pres">
      <dgm:prSet presAssocID="{356D77CF-31D7-4566-A002-D7CD5DBCF2D5}" presName="horzTwo" presStyleCnt="0"/>
      <dgm:spPr/>
      <dgm:t>
        <a:bodyPr/>
        <a:lstStyle/>
        <a:p>
          <a:endParaRPr lang="ru-RU"/>
        </a:p>
      </dgm:t>
    </dgm:pt>
    <dgm:pt modelId="{714DF260-CB53-4634-9D90-9611AE303D7D}" type="pres">
      <dgm:prSet presAssocID="{4B04DA14-F626-4116-91F2-064DB8E08B2E}" presName="vertThree" presStyleCnt="0"/>
      <dgm:spPr/>
      <dgm:t>
        <a:bodyPr/>
        <a:lstStyle/>
        <a:p>
          <a:endParaRPr lang="ru-RU"/>
        </a:p>
      </dgm:t>
    </dgm:pt>
    <dgm:pt modelId="{9B8D72CC-7D13-4249-A018-9AB4DF58FA3B}" type="pres">
      <dgm:prSet presAssocID="{4B04DA14-F626-4116-91F2-064DB8E08B2E}" presName="txThree" presStyleLbl="node3" presStyleIdx="0" presStyleCnt="5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35B40347-8A3F-4602-B9EA-B7009B1D1DDA}" type="pres">
      <dgm:prSet presAssocID="{4B04DA14-F626-4116-91F2-064DB8E08B2E}" presName="parTransThree" presStyleCnt="0"/>
      <dgm:spPr/>
      <dgm:t>
        <a:bodyPr/>
        <a:lstStyle/>
        <a:p>
          <a:endParaRPr lang="ru-RU"/>
        </a:p>
      </dgm:t>
    </dgm:pt>
    <dgm:pt modelId="{DAAF9910-38C6-4D27-BB2B-F9398047DE6E}" type="pres">
      <dgm:prSet presAssocID="{4B04DA14-F626-4116-91F2-064DB8E08B2E}" presName="horzThree" presStyleCnt="0"/>
      <dgm:spPr/>
      <dgm:t>
        <a:bodyPr/>
        <a:lstStyle/>
        <a:p>
          <a:endParaRPr lang="ru-RU"/>
        </a:p>
      </dgm:t>
    </dgm:pt>
    <dgm:pt modelId="{7D980543-B04C-495F-9320-0A68044DBF2C}" type="pres">
      <dgm:prSet presAssocID="{8649D34F-69D4-475D-8F8E-AA6F20BA575F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EC58B-B6DE-4C88-A811-D327A8991D71}" type="pres">
      <dgm:prSet presAssocID="{8649D34F-69D4-475D-8F8E-AA6F20BA575F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3C3522-230D-40E1-BF40-0A7E4A428C8F}" type="pres">
      <dgm:prSet presAssocID="{8649D34F-69D4-475D-8F8E-AA6F20BA575F}" presName="parTransFour" presStyleCnt="0"/>
      <dgm:spPr/>
      <dgm:t>
        <a:bodyPr/>
        <a:lstStyle/>
        <a:p>
          <a:endParaRPr lang="ru-RU"/>
        </a:p>
      </dgm:t>
    </dgm:pt>
    <dgm:pt modelId="{6AA82A41-CC77-4F05-8EE7-3E4B93D81AB9}" type="pres">
      <dgm:prSet presAssocID="{8649D34F-69D4-475D-8F8E-AA6F20BA575F}" presName="horzFour" presStyleCnt="0"/>
      <dgm:spPr/>
      <dgm:t>
        <a:bodyPr/>
        <a:lstStyle/>
        <a:p>
          <a:endParaRPr lang="ru-RU"/>
        </a:p>
      </dgm:t>
    </dgm:pt>
    <dgm:pt modelId="{55042450-6A2C-4793-A44F-31E53CC5E798}" type="pres">
      <dgm:prSet presAssocID="{74EBBB72-27F8-4C08-A7CA-DD669D255537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298713-5F86-4E62-9955-6314BDB016E0}" type="pres">
      <dgm:prSet presAssocID="{74EBBB72-27F8-4C08-A7CA-DD669D255537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2B52EA-AC91-40C6-8D38-EE4FCBD515E2}" type="pres">
      <dgm:prSet presAssocID="{74EBBB72-27F8-4C08-A7CA-DD669D255537}" presName="horzFour" presStyleCnt="0"/>
      <dgm:spPr/>
      <dgm:t>
        <a:bodyPr/>
        <a:lstStyle/>
        <a:p>
          <a:endParaRPr lang="ru-RU"/>
        </a:p>
      </dgm:t>
    </dgm:pt>
    <dgm:pt modelId="{D7C064CB-A3CC-4371-BD87-C43C07A30FFF}" type="pres">
      <dgm:prSet presAssocID="{2C9E15DA-E58C-4D4C-BB26-B69BB4CB491F}" presName="sibSpaceThree" presStyleCnt="0"/>
      <dgm:spPr/>
      <dgm:t>
        <a:bodyPr/>
        <a:lstStyle/>
        <a:p>
          <a:endParaRPr lang="ru-RU"/>
        </a:p>
      </dgm:t>
    </dgm:pt>
    <dgm:pt modelId="{ADC655D8-C91F-4EF8-A72F-B4BEF3051251}" type="pres">
      <dgm:prSet presAssocID="{CF777ADB-D215-4328-ACE8-CBA0B4C7281A}" presName="vertThree" presStyleCnt="0"/>
      <dgm:spPr/>
      <dgm:t>
        <a:bodyPr/>
        <a:lstStyle/>
        <a:p>
          <a:endParaRPr lang="ru-RU"/>
        </a:p>
      </dgm:t>
    </dgm:pt>
    <dgm:pt modelId="{38E72F90-A803-4917-ABCF-9E0BCFFAFA23}" type="pres">
      <dgm:prSet presAssocID="{CF777ADB-D215-4328-ACE8-CBA0B4C7281A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6969BF-1650-4F46-914C-46311E659F6C}" type="pres">
      <dgm:prSet presAssocID="{CF777ADB-D215-4328-ACE8-CBA0B4C7281A}" presName="horzThree" presStyleCnt="0"/>
      <dgm:spPr/>
      <dgm:t>
        <a:bodyPr/>
        <a:lstStyle/>
        <a:p>
          <a:endParaRPr lang="ru-RU"/>
        </a:p>
      </dgm:t>
    </dgm:pt>
    <dgm:pt modelId="{2D7EB1F6-6160-44D4-B77F-E689F55F9180}" type="pres">
      <dgm:prSet presAssocID="{117C581A-86F9-4A3E-9908-9A8011C62346}" presName="sibSpaceThree" presStyleCnt="0"/>
      <dgm:spPr/>
      <dgm:t>
        <a:bodyPr/>
        <a:lstStyle/>
        <a:p>
          <a:endParaRPr lang="ru-RU"/>
        </a:p>
      </dgm:t>
    </dgm:pt>
    <dgm:pt modelId="{E47565D5-ACC0-4232-9EAF-749CBE627E05}" type="pres">
      <dgm:prSet presAssocID="{2022975C-C1E4-4518-BB5F-B0F65C8526D8}" presName="vertThree" presStyleCnt="0"/>
      <dgm:spPr/>
      <dgm:t>
        <a:bodyPr/>
        <a:lstStyle/>
        <a:p>
          <a:endParaRPr lang="ru-RU"/>
        </a:p>
      </dgm:t>
    </dgm:pt>
    <dgm:pt modelId="{04FDC9AD-40BC-4023-B648-F41FE0E0EEF0}" type="pres">
      <dgm:prSet presAssocID="{2022975C-C1E4-4518-BB5F-B0F65C8526D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4C32C1-2735-4102-80E6-D6F1FA31FDDB}" type="pres">
      <dgm:prSet presAssocID="{2022975C-C1E4-4518-BB5F-B0F65C8526D8}" presName="parTransThree" presStyleCnt="0"/>
      <dgm:spPr/>
      <dgm:t>
        <a:bodyPr/>
        <a:lstStyle/>
        <a:p>
          <a:endParaRPr lang="ru-RU"/>
        </a:p>
      </dgm:t>
    </dgm:pt>
    <dgm:pt modelId="{F49D2473-DFC6-472C-9843-A7B21D4AA711}" type="pres">
      <dgm:prSet presAssocID="{2022975C-C1E4-4518-BB5F-B0F65C8526D8}" presName="horzThree" presStyleCnt="0"/>
      <dgm:spPr/>
      <dgm:t>
        <a:bodyPr/>
        <a:lstStyle/>
        <a:p>
          <a:endParaRPr lang="ru-RU"/>
        </a:p>
      </dgm:t>
    </dgm:pt>
    <dgm:pt modelId="{4E1A2122-E1D6-4D63-B070-70036EA88413}" type="pres">
      <dgm:prSet presAssocID="{5E13ED4A-BF3A-43E3-A3C6-BFF91B70AE96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F87241-608A-4ACB-BA0A-AFAF31201F80}" type="pres">
      <dgm:prSet presAssocID="{5E13ED4A-BF3A-43E3-A3C6-BFF91B70AE96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A0E2C3-2B4D-475D-B3A0-34286915DFC4}" type="pres">
      <dgm:prSet presAssocID="{5E13ED4A-BF3A-43E3-A3C6-BFF91B70AE96}" presName="parTransFour" presStyleCnt="0"/>
      <dgm:spPr/>
      <dgm:t>
        <a:bodyPr/>
        <a:lstStyle/>
        <a:p>
          <a:endParaRPr lang="ru-RU"/>
        </a:p>
      </dgm:t>
    </dgm:pt>
    <dgm:pt modelId="{BF7BD2FB-EA3F-4A22-9CEB-645F046C83E6}" type="pres">
      <dgm:prSet presAssocID="{5E13ED4A-BF3A-43E3-A3C6-BFF91B70AE96}" presName="horzFour" presStyleCnt="0"/>
      <dgm:spPr/>
      <dgm:t>
        <a:bodyPr/>
        <a:lstStyle/>
        <a:p>
          <a:endParaRPr lang="ru-RU"/>
        </a:p>
      </dgm:t>
    </dgm:pt>
    <dgm:pt modelId="{7A85BD39-BD32-4F06-B374-CB4C55761B22}" type="pres">
      <dgm:prSet presAssocID="{694367BF-BB73-41F3-96FA-F6FECDEF8845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C2FF95-8752-477E-AAED-ED64B1EE493A}" type="pres">
      <dgm:prSet presAssocID="{694367BF-BB73-41F3-96FA-F6FECDEF884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6DF064-E9FE-4B7F-B3FE-1A331AF8F206}" type="pres">
      <dgm:prSet presAssocID="{694367BF-BB73-41F3-96FA-F6FECDEF8845}" presName="horzFour" presStyleCnt="0"/>
      <dgm:spPr/>
      <dgm:t>
        <a:bodyPr/>
        <a:lstStyle/>
        <a:p>
          <a:endParaRPr lang="ru-RU"/>
        </a:p>
      </dgm:t>
    </dgm:pt>
    <dgm:pt modelId="{6733FE74-1E4A-4F20-B5EE-F5449290B115}" type="pres">
      <dgm:prSet presAssocID="{04546D12-A274-43F7-9109-21E87E0806F8}" presName="sibSpaceThree" presStyleCnt="0"/>
      <dgm:spPr/>
      <dgm:t>
        <a:bodyPr/>
        <a:lstStyle/>
        <a:p>
          <a:endParaRPr lang="ru-RU"/>
        </a:p>
      </dgm:t>
    </dgm:pt>
    <dgm:pt modelId="{186E3458-9E5A-40F2-8EEB-465B62C76F71}" type="pres">
      <dgm:prSet presAssocID="{8B3F1E69-D2D2-46ED-804A-2DC7A538DA8E}" presName="vertThree" presStyleCnt="0"/>
      <dgm:spPr/>
      <dgm:t>
        <a:bodyPr/>
        <a:lstStyle/>
        <a:p>
          <a:endParaRPr lang="ru-RU"/>
        </a:p>
      </dgm:t>
    </dgm:pt>
    <dgm:pt modelId="{693CFD57-3D28-4CF0-B98C-51306F3CAE5A}" type="pres">
      <dgm:prSet presAssocID="{8B3F1E69-D2D2-46ED-804A-2DC7A538DA8E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E696BA-B578-44A1-B9E1-E7EFFC1B291B}" type="pres">
      <dgm:prSet presAssocID="{8B3F1E69-D2D2-46ED-804A-2DC7A538DA8E}" presName="parTransThree" presStyleCnt="0"/>
      <dgm:spPr/>
      <dgm:t>
        <a:bodyPr/>
        <a:lstStyle/>
        <a:p>
          <a:endParaRPr lang="ru-RU"/>
        </a:p>
      </dgm:t>
    </dgm:pt>
    <dgm:pt modelId="{B584D647-28AB-43F5-A187-EE33E8A03B3C}" type="pres">
      <dgm:prSet presAssocID="{8B3F1E69-D2D2-46ED-804A-2DC7A538DA8E}" presName="horzThree" presStyleCnt="0"/>
      <dgm:spPr/>
      <dgm:t>
        <a:bodyPr/>
        <a:lstStyle/>
        <a:p>
          <a:endParaRPr lang="ru-RU"/>
        </a:p>
      </dgm:t>
    </dgm:pt>
    <dgm:pt modelId="{768EDC4A-3F9F-4589-BE01-C185FEFF7527}" type="pres">
      <dgm:prSet presAssocID="{0112502A-1F15-4059-8EC9-B2DF2622B21B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BCF26D-98AA-4DC4-AFAB-AA153F960488}" type="pres">
      <dgm:prSet presAssocID="{0112502A-1F15-4059-8EC9-B2DF2622B21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3B00D5-47C8-4849-A08E-A1D9C4FFF652}" type="pres">
      <dgm:prSet presAssocID="{0112502A-1F15-4059-8EC9-B2DF2622B21B}" presName="horzFour" presStyleCnt="0"/>
      <dgm:spPr/>
      <dgm:t>
        <a:bodyPr/>
        <a:lstStyle/>
        <a:p>
          <a:endParaRPr lang="ru-RU"/>
        </a:p>
      </dgm:t>
    </dgm:pt>
    <dgm:pt modelId="{CADC972C-8C88-4684-92EA-3C541395187C}" type="pres">
      <dgm:prSet presAssocID="{184EDCB2-DF65-4EB4-B8F6-AADEC07B7AA8}" presName="sibSpaceThree" presStyleCnt="0"/>
      <dgm:spPr/>
      <dgm:t>
        <a:bodyPr/>
        <a:lstStyle/>
        <a:p>
          <a:endParaRPr lang="ru-RU"/>
        </a:p>
      </dgm:t>
    </dgm:pt>
    <dgm:pt modelId="{EB32CA15-7813-496A-B5FB-8029C4561BC1}" type="pres">
      <dgm:prSet presAssocID="{38942AAF-6F1C-4865-9A02-5D1BC9733E21}" presName="vertThree" presStyleCnt="0"/>
      <dgm:spPr/>
      <dgm:t>
        <a:bodyPr/>
        <a:lstStyle/>
        <a:p>
          <a:endParaRPr lang="ru-RU"/>
        </a:p>
      </dgm:t>
    </dgm:pt>
    <dgm:pt modelId="{E3F09923-D92F-4D0A-9102-1CDAE17AA73D}" type="pres">
      <dgm:prSet presAssocID="{38942AAF-6F1C-4865-9A02-5D1BC9733E21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227F5-EB42-4D7E-B24F-D9E8535D26A7}" type="pres">
      <dgm:prSet presAssocID="{38942AAF-6F1C-4865-9A02-5D1BC9733E21}" presName="horzThree" presStyleCnt="0"/>
      <dgm:spPr/>
      <dgm:t>
        <a:bodyPr/>
        <a:lstStyle/>
        <a:p>
          <a:endParaRPr lang="ru-RU"/>
        </a:p>
      </dgm:t>
    </dgm:pt>
    <dgm:pt modelId="{CE2BB268-6AF7-4103-8CE9-101BA6D7736F}" type="pres">
      <dgm:prSet presAssocID="{6A010209-A27F-4764-B027-4E7D105A85FB}" presName="sibSpaceOne" presStyleCnt="0"/>
      <dgm:spPr/>
      <dgm:t>
        <a:bodyPr/>
        <a:lstStyle/>
        <a:p>
          <a:endParaRPr lang="ru-RU"/>
        </a:p>
      </dgm:t>
    </dgm:pt>
    <dgm:pt modelId="{151C0D6A-43EA-4458-B277-6DD78FA230B4}" type="pres">
      <dgm:prSet presAssocID="{48D08374-9A48-43A4-A0E5-B0B884515C91}" presName="vertOne" presStyleCnt="0"/>
      <dgm:spPr/>
      <dgm:t>
        <a:bodyPr/>
        <a:lstStyle/>
        <a:p>
          <a:endParaRPr lang="ru-RU"/>
        </a:p>
      </dgm:t>
    </dgm:pt>
    <dgm:pt modelId="{84B1E0E9-A4AD-4B50-9BAB-046CEEC999B3}" type="pres">
      <dgm:prSet presAssocID="{48D08374-9A48-43A4-A0E5-B0B884515C91}" presName="txOne" presStyleLbl="node0" presStyleIdx="1" presStyleCnt="3" custScaleX="104318" custScaleY="4761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037E1C-F983-4C39-90C9-39E9014D6F9F}" type="pres">
      <dgm:prSet presAssocID="{48D08374-9A48-43A4-A0E5-B0B884515C91}" presName="horzOne" presStyleCnt="0"/>
      <dgm:spPr/>
      <dgm:t>
        <a:bodyPr/>
        <a:lstStyle/>
        <a:p>
          <a:endParaRPr lang="ru-RU"/>
        </a:p>
      </dgm:t>
    </dgm:pt>
    <dgm:pt modelId="{8AD7483E-F0DB-4C23-B7F4-2818D6D19879}" type="pres">
      <dgm:prSet presAssocID="{37D02A78-D70B-4B1B-9DA0-5ED542AD6F67}" presName="sibSpaceOne" presStyleCnt="0"/>
      <dgm:spPr/>
      <dgm:t>
        <a:bodyPr/>
        <a:lstStyle/>
        <a:p>
          <a:endParaRPr lang="ru-RU"/>
        </a:p>
      </dgm:t>
    </dgm:pt>
    <dgm:pt modelId="{1DAD4FD2-32C7-40ED-9C3F-AD6F60DCE60C}" type="pres">
      <dgm:prSet presAssocID="{E09D2BE6-243B-45F1-857A-8C44B0391F15}" presName="vertOne" presStyleCnt="0"/>
      <dgm:spPr/>
      <dgm:t>
        <a:bodyPr/>
        <a:lstStyle/>
        <a:p>
          <a:endParaRPr lang="ru-RU"/>
        </a:p>
      </dgm:t>
    </dgm:pt>
    <dgm:pt modelId="{A53C2992-365D-429B-B519-F565E0A79265}" type="pres">
      <dgm:prSet presAssocID="{E09D2BE6-243B-45F1-857A-8C44B0391F15}" presName="txOne" presStyleLbl="node0" presStyleIdx="2" presStyleCnt="3" custScaleX="104708" custScaleY="475726" custLinFactNeighborX="-7767" custLinFactNeighborY="604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AF8072A-4F69-48FA-8DDC-E569BC08A5C7}" type="pres">
      <dgm:prSet presAssocID="{E09D2BE6-243B-45F1-857A-8C44B0391F15}" presName="horzOne" presStyleCnt="0"/>
      <dgm:spPr/>
      <dgm:t>
        <a:bodyPr/>
        <a:lstStyle/>
        <a:p>
          <a:endParaRPr lang="ru-RU"/>
        </a:p>
      </dgm:t>
    </dgm:pt>
  </dgm:ptLst>
  <dgm:cxnLst>
    <dgm:cxn modelId="{3A2B6695-1AEA-40AD-A790-DC2501E6CF4B}" srcId="{356D77CF-31D7-4566-A002-D7CD5DBCF2D5}" destId="{CF777ADB-D215-4328-ACE8-CBA0B4C7281A}" srcOrd="1" destOrd="0" parTransId="{45E4529A-2075-410E-8C89-B395A3569936}" sibTransId="{117C581A-86F9-4A3E-9908-9A8011C62346}"/>
    <dgm:cxn modelId="{CF621797-4E00-42EF-AA1F-6E5708FCA27B}" srcId="{2022975C-C1E4-4518-BB5F-B0F65C8526D8}" destId="{5E13ED4A-BF3A-43E3-A3C6-BFF91B70AE96}" srcOrd="0" destOrd="0" parTransId="{D5614146-BEE2-4DA0-B279-E4DED9A2E1B3}" sibTransId="{A0DF44A2-A0DF-42CB-935F-E1640C70E8C6}"/>
    <dgm:cxn modelId="{315B3642-383C-4476-B6E5-6E488173A00E}" srcId="{782A8C62-5ACB-4BED-8740-D1AA4043B23E}" destId="{48D08374-9A48-43A4-A0E5-B0B884515C91}" srcOrd="1" destOrd="0" parTransId="{083F74A3-230B-4A06-8C90-85CCF468493A}" sibTransId="{37D02A78-D70B-4B1B-9DA0-5ED542AD6F67}"/>
    <dgm:cxn modelId="{68A71A0D-596C-48BB-9445-1EA8A91A07F8}" type="presOf" srcId="{782A8C62-5ACB-4BED-8740-D1AA4043B23E}" destId="{1273C094-0461-44FE-94B8-4014965B033E}" srcOrd="0" destOrd="0" presId="urn:microsoft.com/office/officeart/2005/8/layout/architecture"/>
    <dgm:cxn modelId="{18D81E45-1CDF-4F7B-85DE-45F7024C88A6}" srcId="{5E13ED4A-BF3A-43E3-A3C6-BFF91B70AE96}" destId="{694367BF-BB73-41F3-96FA-F6FECDEF8845}" srcOrd="0" destOrd="0" parTransId="{8BE310E8-494E-47D1-BB49-0B133DBFBD5F}" sibTransId="{B84EC9F1-B9C3-4049-8939-2792A683FFDB}"/>
    <dgm:cxn modelId="{74C1D3D3-9848-47BE-BFDA-5279A0445B6C}" type="presOf" srcId="{CF777ADB-D215-4328-ACE8-CBA0B4C7281A}" destId="{38E72F90-A803-4917-ABCF-9E0BCFFAFA23}" srcOrd="0" destOrd="0" presId="urn:microsoft.com/office/officeart/2005/8/layout/architecture"/>
    <dgm:cxn modelId="{E42E7CA2-9042-43A2-91CA-9CCDD3A3203A}" type="presOf" srcId="{8B3F1E69-D2D2-46ED-804A-2DC7A538DA8E}" destId="{693CFD57-3D28-4CF0-B98C-51306F3CAE5A}" srcOrd="0" destOrd="0" presId="urn:microsoft.com/office/officeart/2005/8/layout/architecture"/>
    <dgm:cxn modelId="{A083FF53-28D8-496D-86B4-4DA3773EFE73}" type="presOf" srcId="{38942AAF-6F1C-4865-9A02-5D1BC9733E21}" destId="{E3F09923-D92F-4D0A-9102-1CDAE17AA73D}" srcOrd="0" destOrd="0" presId="urn:microsoft.com/office/officeart/2005/8/layout/architecture"/>
    <dgm:cxn modelId="{9ABD779C-C4CD-414F-B061-83B58014C0E7}" srcId="{356D77CF-31D7-4566-A002-D7CD5DBCF2D5}" destId="{4B04DA14-F626-4116-91F2-064DB8E08B2E}" srcOrd="0" destOrd="0" parTransId="{F490F616-8408-4F76-B44C-F4A2AE7963BE}" sibTransId="{2C9E15DA-E58C-4D4C-BB26-B69BB4CB491F}"/>
    <dgm:cxn modelId="{1CF07D0E-9F88-4C3E-BB26-A39E0B13ECCA}" srcId="{782A8C62-5ACB-4BED-8740-D1AA4043B23E}" destId="{C9488A32-3A25-4B78-8BB7-D5B5EE56F462}" srcOrd="0" destOrd="0" parTransId="{8DC0288D-E2A5-4B45-9396-E1BA730D5234}" sibTransId="{6A010209-A27F-4764-B027-4E7D105A85FB}"/>
    <dgm:cxn modelId="{819FDFA2-3AE4-48B1-93C1-51033170B7B0}" type="presOf" srcId="{2022975C-C1E4-4518-BB5F-B0F65C8526D8}" destId="{04FDC9AD-40BC-4023-B648-F41FE0E0EEF0}" srcOrd="0" destOrd="0" presId="urn:microsoft.com/office/officeart/2005/8/layout/architecture"/>
    <dgm:cxn modelId="{65A42EE0-3B72-4A9D-832A-EE0750E5A6F9}" srcId="{8B3F1E69-D2D2-46ED-804A-2DC7A538DA8E}" destId="{0112502A-1F15-4059-8EC9-B2DF2622B21B}" srcOrd="0" destOrd="0" parTransId="{E9594F3F-4310-4A9D-8771-1C6FE4D5866C}" sibTransId="{8D00C145-2DF7-401B-9D57-1BEA8DCBAF67}"/>
    <dgm:cxn modelId="{7BCCEFC6-110C-4555-9023-786650C90687}" type="presOf" srcId="{E09D2BE6-243B-45F1-857A-8C44B0391F15}" destId="{A53C2992-365D-429B-B519-F565E0A79265}" srcOrd="0" destOrd="0" presId="urn:microsoft.com/office/officeart/2005/8/layout/architecture"/>
    <dgm:cxn modelId="{48F90FCA-A4B1-4636-8C2C-7AB070B5D1DD}" type="presOf" srcId="{74EBBB72-27F8-4C08-A7CA-DD669D255537}" destId="{3F298713-5F86-4E62-9955-6314BDB016E0}" srcOrd="0" destOrd="0" presId="urn:microsoft.com/office/officeart/2005/8/layout/architecture"/>
    <dgm:cxn modelId="{896B1203-E901-4158-BAF8-A04DE206FCDE}" type="presOf" srcId="{356D77CF-31D7-4566-A002-D7CD5DBCF2D5}" destId="{D62825A6-8364-4647-9FA7-CEA59072F4C0}" srcOrd="0" destOrd="0" presId="urn:microsoft.com/office/officeart/2005/8/layout/architecture"/>
    <dgm:cxn modelId="{BAD5B37E-0F07-4CFD-91FC-2F34A52173A9}" type="presOf" srcId="{694367BF-BB73-41F3-96FA-F6FECDEF8845}" destId="{6DC2FF95-8752-477E-AAED-ED64B1EE493A}" srcOrd="0" destOrd="0" presId="urn:microsoft.com/office/officeart/2005/8/layout/architecture"/>
    <dgm:cxn modelId="{FCCCD64A-2621-4859-B4AA-4D53B238E71E}" srcId="{356D77CF-31D7-4566-A002-D7CD5DBCF2D5}" destId="{8B3F1E69-D2D2-46ED-804A-2DC7A538DA8E}" srcOrd="3" destOrd="0" parTransId="{72112D4F-3023-450B-BAF2-CBB7989A5FAC}" sibTransId="{184EDCB2-DF65-4EB4-B8F6-AADEC07B7AA8}"/>
    <dgm:cxn modelId="{5CC4269E-3943-4DC1-8A70-12AD1E9A5F17}" type="presOf" srcId="{C9488A32-3A25-4B78-8BB7-D5B5EE56F462}" destId="{4FAC2A37-96D3-4E3C-BC76-802C3D779705}" srcOrd="0" destOrd="0" presId="urn:microsoft.com/office/officeart/2005/8/layout/architecture"/>
    <dgm:cxn modelId="{7E05758C-BF68-41C4-B473-FB2ACCDCA869}" srcId="{356D77CF-31D7-4566-A002-D7CD5DBCF2D5}" destId="{38942AAF-6F1C-4865-9A02-5D1BC9733E21}" srcOrd="4" destOrd="0" parTransId="{904FFE75-555A-4E1B-B3AF-CDD75C7092D0}" sibTransId="{14966BFB-E135-405A-AEB3-3EDE85AD671C}"/>
    <dgm:cxn modelId="{684BC782-72D0-427A-A6D6-8B39C5E1B117}" type="presOf" srcId="{48D08374-9A48-43A4-A0E5-B0B884515C91}" destId="{84B1E0E9-A4AD-4B50-9BAB-046CEEC999B3}" srcOrd="0" destOrd="0" presId="urn:microsoft.com/office/officeart/2005/8/layout/architecture"/>
    <dgm:cxn modelId="{5EC74A7F-787D-4DD0-B2EC-810215E374C2}" srcId="{8649D34F-69D4-475D-8F8E-AA6F20BA575F}" destId="{74EBBB72-27F8-4C08-A7CA-DD669D255537}" srcOrd="0" destOrd="0" parTransId="{B164B689-C65B-420A-9F01-BED714214B24}" sibTransId="{8BE60150-3497-41AD-9788-ACCA4D3706E7}"/>
    <dgm:cxn modelId="{2AB5B2A6-C02B-4E65-A064-ECF67A979037}" type="presOf" srcId="{4B04DA14-F626-4116-91F2-064DB8E08B2E}" destId="{9B8D72CC-7D13-4249-A018-9AB4DF58FA3B}" srcOrd="0" destOrd="0" presId="urn:microsoft.com/office/officeart/2005/8/layout/architecture"/>
    <dgm:cxn modelId="{97DAB9D7-6BA6-4DEB-82B2-38FFD15E2112}" srcId="{356D77CF-31D7-4566-A002-D7CD5DBCF2D5}" destId="{2022975C-C1E4-4518-BB5F-B0F65C8526D8}" srcOrd="2" destOrd="0" parTransId="{421C7842-70D6-4CA7-89F8-4759451D72FC}" sibTransId="{04546D12-A274-43F7-9109-21E87E0806F8}"/>
    <dgm:cxn modelId="{F20067BB-A2AF-40ED-A18C-5F96B9054BE1}" type="presOf" srcId="{8649D34F-69D4-475D-8F8E-AA6F20BA575F}" destId="{40DEC58B-B6DE-4C88-A811-D327A8991D71}" srcOrd="0" destOrd="0" presId="urn:microsoft.com/office/officeart/2005/8/layout/architecture"/>
    <dgm:cxn modelId="{CA9A042E-5AC0-40C0-A581-0E0F571BCA60}" type="presOf" srcId="{5E13ED4A-BF3A-43E3-A3C6-BFF91B70AE96}" destId="{37F87241-608A-4ACB-BA0A-AFAF31201F80}" srcOrd="0" destOrd="0" presId="urn:microsoft.com/office/officeart/2005/8/layout/architecture"/>
    <dgm:cxn modelId="{72F4C221-C135-4197-9C36-46AE70485E4F}" srcId="{782A8C62-5ACB-4BED-8740-D1AA4043B23E}" destId="{E09D2BE6-243B-45F1-857A-8C44B0391F15}" srcOrd="2" destOrd="0" parTransId="{45C02A41-597D-4EFC-89D3-A8D46475F284}" sibTransId="{B75751FC-735C-4076-A2DF-6349B66F1084}"/>
    <dgm:cxn modelId="{1DCC8EE3-76D8-435E-81DB-323E23BF65FA}" type="presOf" srcId="{0112502A-1F15-4059-8EC9-B2DF2622B21B}" destId="{29BCF26D-98AA-4DC4-AFAB-AA153F960488}" srcOrd="0" destOrd="0" presId="urn:microsoft.com/office/officeart/2005/8/layout/architecture"/>
    <dgm:cxn modelId="{F9239B4C-2243-45E9-A78C-3816A59480DA}" srcId="{C9488A32-3A25-4B78-8BB7-D5B5EE56F462}" destId="{356D77CF-31D7-4566-A002-D7CD5DBCF2D5}" srcOrd="0" destOrd="0" parTransId="{A01CE6B3-45C5-4B5B-AE5F-71A648802CED}" sibTransId="{FE9841BF-24EF-40FC-B423-0D064FFC01C6}"/>
    <dgm:cxn modelId="{C8F0CEF0-0D28-417A-85AF-CAD43DD85A9B}" srcId="{4B04DA14-F626-4116-91F2-064DB8E08B2E}" destId="{8649D34F-69D4-475D-8F8E-AA6F20BA575F}" srcOrd="0" destOrd="0" parTransId="{07B74F06-1A50-4354-8E56-CBD88AD84944}" sibTransId="{7031A8C1-78E1-42F7-88AC-6AE63A22988E}"/>
    <dgm:cxn modelId="{31FFE3AB-1682-4406-98F5-B4CCDF379FE7}" type="presParOf" srcId="{1273C094-0461-44FE-94B8-4014965B033E}" destId="{EABE66B2-C825-4F7A-8264-58B1ED50630D}" srcOrd="0" destOrd="0" presId="urn:microsoft.com/office/officeart/2005/8/layout/architecture"/>
    <dgm:cxn modelId="{2BE08F79-982A-4893-9E2F-92FBF4E67C6C}" type="presParOf" srcId="{EABE66B2-C825-4F7A-8264-58B1ED50630D}" destId="{4FAC2A37-96D3-4E3C-BC76-802C3D779705}" srcOrd="0" destOrd="0" presId="urn:microsoft.com/office/officeart/2005/8/layout/architecture"/>
    <dgm:cxn modelId="{C242FDE8-2B2A-4823-84F6-F399A5849DC1}" type="presParOf" srcId="{EABE66B2-C825-4F7A-8264-58B1ED50630D}" destId="{A4D24C0D-8C92-4314-8D88-08E7AAE18BEF}" srcOrd="1" destOrd="0" presId="urn:microsoft.com/office/officeart/2005/8/layout/architecture"/>
    <dgm:cxn modelId="{A673C74A-6F64-45B6-A0F0-BC66E4E0C99E}" type="presParOf" srcId="{EABE66B2-C825-4F7A-8264-58B1ED50630D}" destId="{6FC41344-1C9E-4A5F-A269-73B5CCABC6B5}" srcOrd="2" destOrd="0" presId="urn:microsoft.com/office/officeart/2005/8/layout/architecture"/>
    <dgm:cxn modelId="{9913954A-073B-4A1D-ACBD-C1E36C999905}" type="presParOf" srcId="{6FC41344-1C9E-4A5F-A269-73B5CCABC6B5}" destId="{8B630156-C3E6-4DFE-A863-E5D5430FCFEA}" srcOrd="0" destOrd="0" presId="urn:microsoft.com/office/officeart/2005/8/layout/architecture"/>
    <dgm:cxn modelId="{4614BA1C-7EBE-4757-AC40-084B981E074B}" type="presParOf" srcId="{8B630156-C3E6-4DFE-A863-E5D5430FCFEA}" destId="{D62825A6-8364-4647-9FA7-CEA59072F4C0}" srcOrd="0" destOrd="0" presId="urn:microsoft.com/office/officeart/2005/8/layout/architecture"/>
    <dgm:cxn modelId="{12F18FB1-C164-4629-A99A-74BB685BB00C}" type="presParOf" srcId="{8B630156-C3E6-4DFE-A863-E5D5430FCFEA}" destId="{88633316-D6CF-486D-9F9D-BF2967ACD57C}" srcOrd="1" destOrd="0" presId="urn:microsoft.com/office/officeart/2005/8/layout/architecture"/>
    <dgm:cxn modelId="{DC9BB9D0-0740-4CD5-B654-0D81B29E4E2D}" type="presParOf" srcId="{8B630156-C3E6-4DFE-A863-E5D5430FCFEA}" destId="{F32490FD-B090-4D0F-9736-B8EC4A35B766}" srcOrd="2" destOrd="0" presId="urn:microsoft.com/office/officeart/2005/8/layout/architecture"/>
    <dgm:cxn modelId="{982B5119-E0BC-4F6F-9C85-649C01190F08}" type="presParOf" srcId="{F32490FD-B090-4D0F-9736-B8EC4A35B766}" destId="{714DF260-CB53-4634-9D90-9611AE303D7D}" srcOrd="0" destOrd="0" presId="urn:microsoft.com/office/officeart/2005/8/layout/architecture"/>
    <dgm:cxn modelId="{79E8C587-27A1-42CC-B36D-49C014F37659}" type="presParOf" srcId="{714DF260-CB53-4634-9D90-9611AE303D7D}" destId="{9B8D72CC-7D13-4249-A018-9AB4DF58FA3B}" srcOrd="0" destOrd="0" presId="urn:microsoft.com/office/officeart/2005/8/layout/architecture"/>
    <dgm:cxn modelId="{A093F941-A2C6-45D4-803E-50B02C5EF8F1}" type="presParOf" srcId="{714DF260-CB53-4634-9D90-9611AE303D7D}" destId="{35B40347-8A3F-4602-B9EA-B7009B1D1DDA}" srcOrd="1" destOrd="0" presId="urn:microsoft.com/office/officeart/2005/8/layout/architecture"/>
    <dgm:cxn modelId="{A8BEF90A-D327-4E17-B271-0F7C1B251541}" type="presParOf" srcId="{714DF260-CB53-4634-9D90-9611AE303D7D}" destId="{DAAF9910-38C6-4D27-BB2B-F9398047DE6E}" srcOrd="2" destOrd="0" presId="urn:microsoft.com/office/officeart/2005/8/layout/architecture"/>
    <dgm:cxn modelId="{4DE74475-9E3B-4A39-B9A1-15E37FB51BD9}" type="presParOf" srcId="{DAAF9910-38C6-4D27-BB2B-F9398047DE6E}" destId="{7D980543-B04C-495F-9320-0A68044DBF2C}" srcOrd="0" destOrd="0" presId="urn:microsoft.com/office/officeart/2005/8/layout/architecture"/>
    <dgm:cxn modelId="{3A86F0CD-2ACF-441B-B53A-F590522168AA}" type="presParOf" srcId="{7D980543-B04C-495F-9320-0A68044DBF2C}" destId="{40DEC58B-B6DE-4C88-A811-D327A8991D71}" srcOrd="0" destOrd="0" presId="urn:microsoft.com/office/officeart/2005/8/layout/architecture"/>
    <dgm:cxn modelId="{34A9F0E9-9A17-4774-86C9-85A145B0E998}" type="presParOf" srcId="{7D980543-B04C-495F-9320-0A68044DBF2C}" destId="{6B3C3522-230D-40E1-BF40-0A7E4A428C8F}" srcOrd="1" destOrd="0" presId="urn:microsoft.com/office/officeart/2005/8/layout/architecture"/>
    <dgm:cxn modelId="{3EEB2E35-375D-40AA-BF54-68171F256182}" type="presParOf" srcId="{7D980543-B04C-495F-9320-0A68044DBF2C}" destId="{6AA82A41-CC77-4F05-8EE7-3E4B93D81AB9}" srcOrd="2" destOrd="0" presId="urn:microsoft.com/office/officeart/2005/8/layout/architecture"/>
    <dgm:cxn modelId="{CA0C2B82-5C5B-4FFA-A239-C85B3238C86B}" type="presParOf" srcId="{6AA82A41-CC77-4F05-8EE7-3E4B93D81AB9}" destId="{55042450-6A2C-4793-A44F-31E53CC5E798}" srcOrd="0" destOrd="0" presId="urn:microsoft.com/office/officeart/2005/8/layout/architecture"/>
    <dgm:cxn modelId="{C09885F3-7D38-47ED-90E8-927EA1536389}" type="presParOf" srcId="{55042450-6A2C-4793-A44F-31E53CC5E798}" destId="{3F298713-5F86-4E62-9955-6314BDB016E0}" srcOrd="0" destOrd="0" presId="urn:microsoft.com/office/officeart/2005/8/layout/architecture"/>
    <dgm:cxn modelId="{B25B22BC-A0A4-4057-991B-B2F02252C2ED}" type="presParOf" srcId="{55042450-6A2C-4793-A44F-31E53CC5E798}" destId="{6E2B52EA-AC91-40C6-8D38-EE4FCBD515E2}" srcOrd="1" destOrd="0" presId="urn:microsoft.com/office/officeart/2005/8/layout/architecture"/>
    <dgm:cxn modelId="{9EA3F2C0-1A9B-42E6-BAAF-AEF67E086AD5}" type="presParOf" srcId="{F32490FD-B090-4D0F-9736-B8EC4A35B766}" destId="{D7C064CB-A3CC-4371-BD87-C43C07A30FFF}" srcOrd="1" destOrd="0" presId="urn:microsoft.com/office/officeart/2005/8/layout/architecture"/>
    <dgm:cxn modelId="{A67E7BFC-A93A-48F3-AAB3-62E915B5860B}" type="presParOf" srcId="{F32490FD-B090-4D0F-9736-B8EC4A35B766}" destId="{ADC655D8-C91F-4EF8-A72F-B4BEF3051251}" srcOrd="2" destOrd="0" presId="urn:microsoft.com/office/officeart/2005/8/layout/architecture"/>
    <dgm:cxn modelId="{0A8ED2B3-0E78-481E-9CD2-AC2CB1FC7D7E}" type="presParOf" srcId="{ADC655D8-C91F-4EF8-A72F-B4BEF3051251}" destId="{38E72F90-A803-4917-ABCF-9E0BCFFAFA23}" srcOrd="0" destOrd="0" presId="urn:microsoft.com/office/officeart/2005/8/layout/architecture"/>
    <dgm:cxn modelId="{B704862E-B336-4249-8A00-11B47067CF10}" type="presParOf" srcId="{ADC655D8-C91F-4EF8-A72F-B4BEF3051251}" destId="{4F6969BF-1650-4F46-914C-46311E659F6C}" srcOrd="1" destOrd="0" presId="urn:microsoft.com/office/officeart/2005/8/layout/architecture"/>
    <dgm:cxn modelId="{1F610D78-C4A4-4946-9ED8-F54C5D0A9012}" type="presParOf" srcId="{F32490FD-B090-4D0F-9736-B8EC4A35B766}" destId="{2D7EB1F6-6160-44D4-B77F-E689F55F9180}" srcOrd="3" destOrd="0" presId="urn:microsoft.com/office/officeart/2005/8/layout/architecture"/>
    <dgm:cxn modelId="{5FA241B3-8837-4D3B-A9F4-C4A5FF178E6B}" type="presParOf" srcId="{F32490FD-B090-4D0F-9736-B8EC4A35B766}" destId="{E47565D5-ACC0-4232-9EAF-749CBE627E05}" srcOrd="4" destOrd="0" presId="urn:microsoft.com/office/officeart/2005/8/layout/architecture"/>
    <dgm:cxn modelId="{A3BCBBC0-C7B0-46A4-84D4-A4C5E57A314D}" type="presParOf" srcId="{E47565D5-ACC0-4232-9EAF-749CBE627E05}" destId="{04FDC9AD-40BC-4023-B648-F41FE0E0EEF0}" srcOrd="0" destOrd="0" presId="urn:microsoft.com/office/officeart/2005/8/layout/architecture"/>
    <dgm:cxn modelId="{E44BBF74-ACD6-48A5-942B-FBF0232FE05C}" type="presParOf" srcId="{E47565D5-ACC0-4232-9EAF-749CBE627E05}" destId="{CE4C32C1-2735-4102-80E6-D6F1FA31FDDB}" srcOrd="1" destOrd="0" presId="urn:microsoft.com/office/officeart/2005/8/layout/architecture"/>
    <dgm:cxn modelId="{930914E7-6832-4349-86E1-51C63D0D3AD8}" type="presParOf" srcId="{E47565D5-ACC0-4232-9EAF-749CBE627E05}" destId="{F49D2473-DFC6-472C-9843-A7B21D4AA711}" srcOrd="2" destOrd="0" presId="urn:microsoft.com/office/officeart/2005/8/layout/architecture"/>
    <dgm:cxn modelId="{02BCADF9-E25D-4990-B8BE-E5AD9EEBFBB4}" type="presParOf" srcId="{F49D2473-DFC6-472C-9843-A7B21D4AA711}" destId="{4E1A2122-E1D6-4D63-B070-70036EA88413}" srcOrd="0" destOrd="0" presId="urn:microsoft.com/office/officeart/2005/8/layout/architecture"/>
    <dgm:cxn modelId="{027D3A40-EC1C-412A-9A60-3167479F4454}" type="presParOf" srcId="{4E1A2122-E1D6-4D63-B070-70036EA88413}" destId="{37F87241-608A-4ACB-BA0A-AFAF31201F80}" srcOrd="0" destOrd="0" presId="urn:microsoft.com/office/officeart/2005/8/layout/architecture"/>
    <dgm:cxn modelId="{71F73539-1C3F-4398-9CD9-C42634D5142C}" type="presParOf" srcId="{4E1A2122-E1D6-4D63-B070-70036EA88413}" destId="{C1A0E2C3-2B4D-475D-B3A0-34286915DFC4}" srcOrd="1" destOrd="0" presId="urn:microsoft.com/office/officeart/2005/8/layout/architecture"/>
    <dgm:cxn modelId="{5A49EE4A-D91C-4377-A880-04AA782D1CF2}" type="presParOf" srcId="{4E1A2122-E1D6-4D63-B070-70036EA88413}" destId="{BF7BD2FB-EA3F-4A22-9CEB-645F046C83E6}" srcOrd="2" destOrd="0" presId="urn:microsoft.com/office/officeart/2005/8/layout/architecture"/>
    <dgm:cxn modelId="{C765338C-F47D-4406-AB59-DF6EE76AAD1E}" type="presParOf" srcId="{BF7BD2FB-EA3F-4A22-9CEB-645F046C83E6}" destId="{7A85BD39-BD32-4F06-B374-CB4C55761B22}" srcOrd="0" destOrd="0" presId="urn:microsoft.com/office/officeart/2005/8/layout/architecture"/>
    <dgm:cxn modelId="{7D4B3EAF-DF57-4525-A70A-54523A66584E}" type="presParOf" srcId="{7A85BD39-BD32-4F06-B374-CB4C55761B22}" destId="{6DC2FF95-8752-477E-AAED-ED64B1EE493A}" srcOrd="0" destOrd="0" presId="urn:microsoft.com/office/officeart/2005/8/layout/architecture"/>
    <dgm:cxn modelId="{2FF6331D-78E8-4990-9ADD-475583F386B1}" type="presParOf" srcId="{7A85BD39-BD32-4F06-B374-CB4C55761B22}" destId="{D46DF064-E9FE-4B7F-B3FE-1A331AF8F206}" srcOrd="1" destOrd="0" presId="urn:microsoft.com/office/officeart/2005/8/layout/architecture"/>
    <dgm:cxn modelId="{586DF242-1EC8-4694-AA42-E17FEC6D7142}" type="presParOf" srcId="{F32490FD-B090-4D0F-9736-B8EC4A35B766}" destId="{6733FE74-1E4A-4F20-B5EE-F5449290B115}" srcOrd="5" destOrd="0" presId="urn:microsoft.com/office/officeart/2005/8/layout/architecture"/>
    <dgm:cxn modelId="{D34B40D5-5E4D-483E-971F-769C5DD5B155}" type="presParOf" srcId="{F32490FD-B090-4D0F-9736-B8EC4A35B766}" destId="{186E3458-9E5A-40F2-8EEB-465B62C76F71}" srcOrd="6" destOrd="0" presId="urn:microsoft.com/office/officeart/2005/8/layout/architecture"/>
    <dgm:cxn modelId="{8FFBB977-919E-493C-A9A8-4CE9F6DC41F4}" type="presParOf" srcId="{186E3458-9E5A-40F2-8EEB-465B62C76F71}" destId="{693CFD57-3D28-4CF0-B98C-51306F3CAE5A}" srcOrd="0" destOrd="0" presId="urn:microsoft.com/office/officeart/2005/8/layout/architecture"/>
    <dgm:cxn modelId="{87688E70-286A-480E-BA64-183EA434952C}" type="presParOf" srcId="{186E3458-9E5A-40F2-8EEB-465B62C76F71}" destId="{59E696BA-B578-44A1-B9E1-E7EFFC1B291B}" srcOrd="1" destOrd="0" presId="urn:microsoft.com/office/officeart/2005/8/layout/architecture"/>
    <dgm:cxn modelId="{D666FE72-755A-4D35-B859-DCF8CACF7F64}" type="presParOf" srcId="{186E3458-9E5A-40F2-8EEB-465B62C76F71}" destId="{B584D647-28AB-43F5-A187-EE33E8A03B3C}" srcOrd="2" destOrd="0" presId="urn:microsoft.com/office/officeart/2005/8/layout/architecture"/>
    <dgm:cxn modelId="{0F12A914-0515-4A2B-9BDD-5A13EE1EA020}" type="presParOf" srcId="{B584D647-28AB-43F5-A187-EE33E8A03B3C}" destId="{768EDC4A-3F9F-4589-BE01-C185FEFF7527}" srcOrd="0" destOrd="0" presId="urn:microsoft.com/office/officeart/2005/8/layout/architecture"/>
    <dgm:cxn modelId="{C22F1B21-3792-49EA-AD28-31DD0CB41283}" type="presParOf" srcId="{768EDC4A-3F9F-4589-BE01-C185FEFF7527}" destId="{29BCF26D-98AA-4DC4-AFAB-AA153F960488}" srcOrd="0" destOrd="0" presId="urn:microsoft.com/office/officeart/2005/8/layout/architecture"/>
    <dgm:cxn modelId="{089B7AEE-9E4C-4821-BB39-828BBE2DDD42}" type="presParOf" srcId="{768EDC4A-3F9F-4589-BE01-C185FEFF7527}" destId="{8B3B00D5-47C8-4849-A08E-A1D9C4FFF652}" srcOrd="1" destOrd="0" presId="urn:microsoft.com/office/officeart/2005/8/layout/architecture"/>
    <dgm:cxn modelId="{101FABC4-B48B-4A71-9AA5-8B6A982B16AD}" type="presParOf" srcId="{F32490FD-B090-4D0F-9736-B8EC4A35B766}" destId="{CADC972C-8C88-4684-92EA-3C541395187C}" srcOrd="7" destOrd="0" presId="urn:microsoft.com/office/officeart/2005/8/layout/architecture"/>
    <dgm:cxn modelId="{151B9DD0-E7AF-427E-90E7-19802E92D42D}" type="presParOf" srcId="{F32490FD-B090-4D0F-9736-B8EC4A35B766}" destId="{EB32CA15-7813-496A-B5FB-8029C4561BC1}" srcOrd="8" destOrd="0" presId="urn:microsoft.com/office/officeart/2005/8/layout/architecture"/>
    <dgm:cxn modelId="{9B519226-D294-4B86-A0FF-C4232BD1FE33}" type="presParOf" srcId="{EB32CA15-7813-496A-B5FB-8029C4561BC1}" destId="{E3F09923-D92F-4D0A-9102-1CDAE17AA73D}" srcOrd="0" destOrd="0" presId="urn:microsoft.com/office/officeart/2005/8/layout/architecture"/>
    <dgm:cxn modelId="{B1CC95B0-19CF-4EBC-B934-37CCF420D800}" type="presParOf" srcId="{EB32CA15-7813-496A-B5FB-8029C4561BC1}" destId="{1AE227F5-EB42-4D7E-B24F-D9E8535D26A7}" srcOrd="1" destOrd="0" presId="urn:microsoft.com/office/officeart/2005/8/layout/architecture"/>
    <dgm:cxn modelId="{81A88DE1-5749-4AD1-9848-65FC326CA552}" type="presParOf" srcId="{1273C094-0461-44FE-94B8-4014965B033E}" destId="{CE2BB268-6AF7-4103-8CE9-101BA6D7736F}" srcOrd="1" destOrd="0" presId="urn:microsoft.com/office/officeart/2005/8/layout/architecture"/>
    <dgm:cxn modelId="{C9AF22E9-0073-433E-A203-7979B345C278}" type="presParOf" srcId="{1273C094-0461-44FE-94B8-4014965B033E}" destId="{151C0D6A-43EA-4458-B277-6DD78FA230B4}" srcOrd="2" destOrd="0" presId="urn:microsoft.com/office/officeart/2005/8/layout/architecture"/>
    <dgm:cxn modelId="{03B6F26C-0682-43BC-9D01-F9A9CD8CAE4E}" type="presParOf" srcId="{151C0D6A-43EA-4458-B277-6DD78FA230B4}" destId="{84B1E0E9-A4AD-4B50-9BAB-046CEEC999B3}" srcOrd="0" destOrd="0" presId="urn:microsoft.com/office/officeart/2005/8/layout/architecture"/>
    <dgm:cxn modelId="{57B188F8-A070-4150-8D90-FB809A951178}" type="presParOf" srcId="{151C0D6A-43EA-4458-B277-6DD78FA230B4}" destId="{90037E1C-F983-4C39-90C9-39E9014D6F9F}" srcOrd="1" destOrd="0" presId="urn:microsoft.com/office/officeart/2005/8/layout/architecture"/>
    <dgm:cxn modelId="{5B795DCA-A122-4B4B-87E5-E0C7C674D88E}" type="presParOf" srcId="{1273C094-0461-44FE-94B8-4014965B033E}" destId="{8AD7483E-F0DB-4C23-B7F4-2818D6D19879}" srcOrd="3" destOrd="0" presId="urn:microsoft.com/office/officeart/2005/8/layout/architecture"/>
    <dgm:cxn modelId="{D4BB59EB-8B10-420F-9FFE-CB56B05C7F07}" type="presParOf" srcId="{1273C094-0461-44FE-94B8-4014965B033E}" destId="{1DAD4FD2-32C7-40ED-9C3F-AD6F60DCE60C}" srcOrd="4" destOrd="0" presId="urn:microsoft.com/office/officeart/2005/8/layout/architecture"/>
    <dgm:cxn modelId="{2E693A81-9ED5-4C1A-AAE2-5A48BC9410A4}" type="presParOf" srcId="{1DAD4FD2-32C7-40ED-9C3F-AD6F60DCE60C}" destId="{A53C2992-365D-429B-B519-F565E0A79265}" srcOrd="0" destOrd="0" presId="urn:microsoft.com/office/officeart/2005/8/layout/architecture"/>
    <dgm:cxn modelId="{A4CFC235-E60A-4B6F-A5D3-AC1238805BC8}" type="presParOf" srcId="{1DAD4FD2-32C7-40ED-9C3F-AD6F60DCE60C}" destId="{BAF8072A-4F69-48FA-8DDC-E569BC08A5C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DF6CA7-A49E-446C-B78C-E462FD2FBF9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3106363-B0E2-405F-9353-517587B8E9D9}">
      <dgm:prSet/>
      <dgm:spPr>
        <a:xfrm>
          <a:off x="0" y="265407"/>
          <a:ext cx="3317793" cy="772200"/>
        </a:xfrm>
        <a:prstGeom prst="roundRect">
          <a:avLst/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Run-time </a:t>
          </a:r>
        </a:p>
      </dgm:t>
    </dgm:pt>
    <dgm:pt modelId="{17D5E98B-32A4-4E92-A13B-9EC57C7B790C}" type="parTrans" cxnId="{B7A22EE1-3B4F-4E40-98C4-9C0C1A03E1BE}">
      <dgm:prSet/>
      <dgm:spPr/>
      <dgm:t>
        <a:bodyPr/>
        <a:lstStyle/>
        <a:p>
          <a:endParaRPr lang="en-US"/>
        </a:p>
      </dgm:t>
    </dgm:pt>
    <dgm:pt modelId="{9A3B91D8-D752-48C6-9427-A7493C3F2F79}" type="sibTrans" cxnId="{B7A22EE1-3B4F-4E40-98C4-9C0C1A03E1BE}">
      <dgm:prSet/>
      <dgm:spPr/>
      <dgm:t>
        <a:bodyPr/>
        <a:lstStyle/>
        <a:p>
          <a:endParaRPr lang="en-US"/>
        </a:p>
      </dgm:t>
    </dgm:pt>
    <dgm:pt modelId="{50E4D669-68C5-4B46-B71D-FD90C8E826CE}">
      <dgm:prSet/>
      <dgm:spPr>
        <a:xfrm>
          <a:off x="0" y="1037608"/>
          <a:ext cx="3317793" cy="20493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ru-RU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Хостинг</a:t>
          </a:r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 (runtime)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BE27A6C8-8DBE-4173-BE71-366DABF1CAE3}" type="parTrans" cxnId="{DA524B4D-FB9B-4CE5-B0C7-1721BB3D9DE1}">
      <dgm:prSet/>
      <dgm:spPr/>
      <dgm:t>
        <a:bodyPr/>
        <a:lstStyle/>
        <a:p>
          <a:endParaRPr lang="en-US"/>
        </a:p>
      </dgm:t>
    </dgm:pt>
    <dgm:pt modelId="{3F18D396-8242-4F0E-B6FE-AA26474F0724}" type="sibTrans" cxnId="{DA524B4D-FB9B-4CE5-B0C7-1721BB3D9DE1}">
      <dgm:prSet/>
      <dgm:spPr/>
      <dgm:t>
        <a:bodyPr/>
        <a:lstStyle/>
        <a:p>
          <a:endParaRPr lang="en-US"/>
        </a:p>
      </dgm:t>
    </dgm:pt>
    <dgm:pt modelId="{A1D52896-E7A7-48D2-85C9-F84DAA2D966C}">
      <dgm:prSet/>
      <dgm:spPr>
        <a:xfrm>
          <a:off x="0" y="1037608"/>
          <a:ext cx="3317793" cy="20493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BCL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FCB5D730-6AC5-4A68-B479-840885B7BFFE}" type="parTrans" cxnId="{0E55C6AF-687F-4035-B3A0-84346DD1CEC7}">
      <dgm:prSet/>
      <dgm:spPr/>
      <dgm:t>
        <a:bodyPr/>
        <a:lstStyle/>
        <a:p>
          <a:endParaRPr lang="en-US"/>
        </a:p>
      </dgm:t>
    </dgm:pt>
    <dgm:pt modelId="{56E2FE1B-7EBE-4BC8-9951-D795FB26297E}" type="sibTrans" cxnId="{0E55C6AF-687F-4035-B3A0-84346DD1CEC7}">
      <dgm:prSet/>
      <dgm:spPr/>
      <dgm:t>
        <a:bodyPr/>
        <a:lstStyle/>
        <a:p>
          <a:endParaRPr lang="en-US"/>
        </a:p>
      </dgm:t>
    </dgm:pt>
    <dgm:pt modelId="{3AFF1AC7-4552-4854-8B20-2F54DFF180B2}">
      <dgm:prSet/>
      <dgm:spPr>
        <a:xfrm>
          <a:off x="0" y="1037608"/>
          <a:ext cx="3317793" cy="20493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ru-RU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Специфичные для стека библиотеки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9707AA9B-07F8-4235-A265-0A41F259CEAA}" type="parTrans" cxnId="{8FBE737C-8711-4B29-8F5D-0F574CFC6D3C}">
      <dgm:prSet/>
      <dgm:spPr/>
      <dgm:t>
        <a:bodyPr/>
        <a:lstStyle/>
        <a:p>
          <a:endParaRPr lang="en-US"/>
        </a:p>
      </dgm:t>
    </dgm:pt>
    <dgm:pt modelId="{A4FEB260-F5CF-413F-A7EE-EE3D67115579}" type="sibTrans" cxnId="{8FBE737C-8711-4B29-8F5D-0F574CFC6D3C}">
      <dgm:prSet/>
      <dgm:spPr/>
      <dgm:t>
        <a:bodyPr/>
        <a:lstStyle/>
        <a:p>
          <a:endParaRPr lang="en-US"/>
        </a:p>
      </dgm:t>
    </dgm:pt>
    <dgm:pt modelId="{B5D85F3B-F5D1-4B49-95DE-8A31F1574586}">
      <dgm:prSet/>
      <dgm:spPr>
        <a:xfrm>
          <a:off x="0" y="3086908"/>
          <a:ext cx="3317793" cy="772200"/>
        </a:xfrm>
        <a:prstGeom prst="roundRect">
          <a:avLst/>
        </a:prstGeom>
        <a:solidFill>
          <a:srgbClr val="A3C644">
            <a:hueOff val="16020"/>
            <a:satOff val="-8253"/>
            <a:lumOff val="-1078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Design Time</a:t>
          </a:r>
        </a:p>
      </dgm:t>
    </dgm:pt>
    <dgm:pt modelId="{D59ED322-13F7-41E8-B154-737911CB673D}" type="parTrans" cxnId="{A7E3ED28-A703-4CAC-BBFA-8FF97A42BE80}">
      <dgm:prSet/>
      <dgm:spPr/>
      <dgm:t>
        <a:bodyPr/>
        <a:lstStyle/>
        <a:p>
          <a:endParaRPr lang="en-US"/>
        </a:p>
      </dgm:t>
    </dgm:pt>
    <dgm:pt modelId="{8E1E9929-39B0-4BCE-82B8-A2B5F0E6FCB2}" type="sibTrans" cxnId="{A7E3ED28-A703-4CAC-BBFA-8FF97A42BE80}">
      <dgm:prSet/>
      <dgm:spPr/>
      <dgm:t>
        <a:bodyPr/>
        <a:lstStyle/>
        <a:p>
          <a:endParaRPr lang="en-US"/>
        </a:p>
      </dgm:t>
    </dgm:pt>
    <dgm:pt modelId="{7AA4F172-253B-42AD-BCB6-C3986320CF08}">
      <dgm:prSet/>
      <dgm:spPr>
        <a:xfrm>
          <a:off x="0" y="3859108"/>
          <a:ext cx="3317793" cy="85387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Design Tools</a:t>
          </a:r>
        </a:p>
      </dgm:t>
    </dgm:pt>
    <dgm:pt modelId="{1C6C7B9D-D84E-49AD-89AA-320549FF2405}" type="parTrans" cxnId="{75C1FB45-BEC9-4550-B8D8-9BF4CA26581D}">
      <dgm:prSet/>
      <dgm:spPr/>
      <dgm:t>
        <a:bodyPr/>
        <a:lstStyle/>
        <a:p>
          <a:endParaRPr lang="en-US"/>
        </a:p>
      </dgm:t>
    </dgm:pt>
    <dgm:pt modelId="{0EABA955-7B7E-4405-B81C-B3491F5280B2}" type="sibTrans" cxnId="{75C1FB45-BEC9-4550-B8D8-9BF4CA26581D}">
      <dgm:prSet/>
      <dgm:spPr/>
      <dgm:t>
        <a:bodyPr/>
        <a:lstStyle/>
        <a:p>
          <a:endParaRPr lang="en-US"/>
        </a:p>
      </dgm:t>
    </dgm:pt>
    <dgm:pt modelId="{7839212E-F127-47BA-A488-370CEEBB2F6E}">
      <dgm:prSet/>
      <dgm:spPr>
        <a:xfrm>
          <a:off x="0" y="3859108"/>
          <a:ext cx="3317793" cy="85387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Deploy Tools </a:t>
          </a:r>
        </a:p>
      </dgm:t>
    </dgm:pt>
    <dgm:pt modelId="{97DD95E5-57BA-40FB-9B7E-847BEB1534C8}" type="parTrans" cxnId="{97D66F3F-4CA0-45B9-8081-1012715A37FE}">
      <dgm:prSet/>
      <dgm:spPr/>
      <dgm:t>
        <a:bodyPr/>
        <a:lstStyle/>
        <a:p>
          <a:endParaRPr lang="en-US"/>
        </a:p>
      </dgm:t>
    </dgm:pt>
    <dgm:pt modelId="{B73378D1-BF98-4762-BAF0-FF08430BE758}" type="sibTrans" cxnId="{97D66F3F-4CA0-45B9-8081-1012715A37FE}">
      <dgm:prSet/>
      <dgm:spPr/>
      <dgm:t>
        <a:bodyPr/>
        <a:lstStyle/>
        <a:p>
          <a:endParaRPr lang="en-US"/>
        </a:p>
      </dgm:t>
    </dgm:pt>
    <dgm:pt modelId="{59D06B2D-F55C-45FB-9996-3B25C46879F5}">
      <dgm:prSet/>
      <dgm:spPr>
        <a:xfrm>
          <a:off x="0" y="1037608"/>
          <a:ext cx="3317793" cy="2049300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004D405E-6197-4633-ABBC-26D972799654}" type="parTrans" cxnId="{F7D1EC16-D7BC-4D38-A2AC-5EA12CBD0A35}">
      <dgm:prSet/>
      <dgm:spPr/>
      <dgm:t>
        <a:bodyPr/>
        <a:lstStyle/>
        <a:p>
          <a:endParaRPr lang="ru-RU"/>
        </a:p>
      </dgm:t>
    </dgm:pt>
    <dgm:pt modelId="{204049D6-4FC5-4782-8CC8-616BD863FF4D}" type="sibTrans" cxnId="{F7D1EC16-D7BC-4D38-A2AC-5EA12CBD0A35}">
      <dgm:prSet/>
      <dgm:spPr/>
      <dgm:t>
        <a:bodyPr/>
        <a:lstStyle/>
        <a:p>
          <a:endParaRPr lang="ru-RU"/>
        </a:p>
      </dgm:t>
    </dgm:pt>
    <dgm:pt modelId="{F367D9D0-11DC-4BF8-B214-B7FDA8195ED8}" type="pres">
      <dgm:prSet presAssocID="{2EDF6CA7-A49E-446C-B78C-E462FD2FBF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00A83D-D9FC-4379-9560-E071F481A87D}" type="pres">
      <dgm:prSet presAssocID="{03106363-B0E2-405F-9353-517587B8E9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77EDF-6148-4284-9504-C5FBD277B05F}" type="pres">
      <dgm:prSet presAssocID="{03106363-B0E2-405F-9353-517587B8E9D9}" presName="childText" presStyleLbl="revTx" presStyleIdx="0" presStyleCnt="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E4071156-6C4C-4AE1-97F2-CFAC34322183}" type="pres">
      <dgm:prSet presAssocID="{B5D85F3B-F5D1-4B49-95DE-8A31F15745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E6DE93-4B2C-4456-AE22-C02F75D197D9}" type="pres">
      <dgm:prSet presAssocID="{B5D85F3B-F5D1-4B49-95DE-8A31F157458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7A496B-E9BC-4E0B-9583-A36D7A8A8B7D}" type="presOf" srcId="{7AA4F172-253B-42AD-BCB6-C3986320CF08}" destId="{CDE6DE93-4B2C-4456-AE22-C02F75D197D9}" srcOrd="0" destOrd="0" presId="urn:microsoft.com/office/officeart/2005/8/layout/vList2"/>
    <dgm:cxn modelId="{6CD3EFAC-3882-41E8-851D-643EFFA5B0B7}" type="presOf" srcId="{A1D52896-E7A7-48D2-85C9-F84DAA2D966C}" destId="{DCA77EDF-6148-4284-9504-C5FBD277B05F}" srcOrd="0" destOrd="1" presId="urn:microsoft.com/office/officeart/2005/8/layout/vList2"/>
    <dgm:cxn modelId="{75C1FB45-BEC9-4550-B8D8-9BF4CA26581D}" srcId="{B5D85F3B-F5D1-4B49-95DE-8A31F1574586}" destId="{7AA4F172-253B-42AD-BCB6-C3986320CF08}" srcOrd="0" destOrd="0" parTransId="{1C6C7B9D-D84E-49AD-89AA-320549FF2405}" sibTransId="{0EABA955-7B7E-4405-B81C-B3491F5280B2}"/>
    <dgm:cxn modelId="{A46E70E0-20F4-405C-AAF8-7D490167E7FB}" type="presOf" srcId="{3AFF1AC7-4552-4854-8B20-2F54DFF180B2}" destId="{DCA77EDF-6148-4284-9504-C5FBD277B05F}" srcOrd="0" destOrd="2" presId="urn:microsoft.com/office/officeart/2005/8/layout/vList2"/>
    <dgm:cxn modelId="{A7E3ED28-A703-4CAC-BBFA-8FF97A42BE80}" srcId="{2EDF6CA7-A49E-446C-B78C-E462FD2FBF96}" destId="{B5D85F3B-F5D1-4B49-95DE-8A31F1574586}" srcOrd="1" destOrd="0" parTransId="{D59ED322-13F7-41E8-B154-737911CB673D}" sibTransId="{8E1E9929-39B0-4BCE-82B8-A2B5F0E6FCB2}"/>
    <dgm:cxn modelId="{55306382-24AC-49BC-AD2D-AF595FF731CF}" type="presOf" srcId="{2EDF6CA7-A49E-446C-B78C-E462FD2FBF96}" destId="{F367D9D0-11DC-4BF8-B214-B7FDA8195ED8}" srcOrd="0" destOrd="0" presId="urn:microsoft.com/office/officeart/2005/8/layout/vList2"/>
    <dgm:cxn modelId="{7803CF8B-E58B-43DB-9AB7-63C99B1E6DA1}" type="presOf" srcId="{B5D85F3B-F5D1-4B49-95DE-8A31F1574586}" destId="{E4071156-6C4C-4AE1-97F2-CFAC34322183}" srcOrd="0" destOrd="0" presId="urn:microsoft.com/office/officeart/2005/8/layout/vList2"/>
    <dgm:cxn modelId="{B708C478-01CA-484B-A250-1541D63C3672}" type="presOf" srcId="{03106363-B0E2-405F-9353-517587B8E9D9}" destId="{8200A83D-D9FC-4379-9560-E071F481A87D}" srcOrd="0" destOrd="0" presId="urn:microsoft.com/office/officeart/2005/8/layout/vList2"/>
    <dgm:cxn modelId="{1F3216C5-C249-4309-BD95-EBEB6B6D419F}" type="presOf" srcId="{50E4D669-68C5-4B46-B71D-FD90C8E826CE}" destId="{DCA77EDF-6148-4284-9504-C5FBD277B05F}" srcOrd="0" destOrd="0" presId="urn:microsoft.com/office/officeart/2005/8/layout/vList2"/>
    <dgm:cxn modelId="{4FE2BA7D-0F0D-4BB4-B244-71BE30FCFCA2}" type="presOf" srcId="{59D06B2D-F55C-45FB-9996-3B25C46879F5}" destId="{DCA77EDF-6148-4284-9504-C5FBD277B05F}" srcOrd="0" destOrd="3" presId="urn:microsoft.com/office/officeart/2005/8/layout/vList2"/>
    <dgm:cxn modelId="{F7D1EC16-D7BC-4D38-A2AC-5EA12CBD0A35}" srcId="{03106363-B0E2-405F-9353-517587B8E9D9}" destId="{59D06B2D-F55C-45FB-9996-3B25C46879F5}" srcOrd="3" destOrd="0" parTransId="{004D405E-6197-4633-ABBC-26D972799654}" sibTransId="{204049D6-4FC5-4782-8CC8-616BD863FF4D}"/>
    <dgm:cxn modelId="{97D66F3F-4CA0-45B9-8081-1012715A37FE}" srcId="{B5D85F3B-F5D1-4B49-95DE-8A31F1574586}" destId="{7839212E-F127-47BA-A488-370CEEBB2F6E}" srcOrd="1" destOrd="0" parTransId="{97DD95E5-57BA-40FB-9B7E-847BEB1534C8}" sibTransId="{B73378D1-BF98-4762-BAF0-FF08430BE758}"/>
    <dgm:cxn modelId="{B7A22EE1-3B4F-4E40-98C4-9C0C1A03E1BE}" srcId="{2EDF6CA7-A49E-446C-B78C-E462FD2FBF96}" destId="{03106363-B0E2-405F-9353-517587B8E9D9}" srcOrd="0" destOrd="0" parTransId="{17D5E98B-32A4-4E92-A13B-9EC57C7B790C}" sibTransId="{9A3B91D8-D752-48C6-9427-A7493C3F2F79}"/>
    <dgm:cxn modelId="{DA524B4D-FB9B-4CE5-B0C7-1721BB3D9DE1}" srcId="{03106363-B0E2-405F-9353-517587B8E9D9}" destId="{50E4D669-68C5-4B46-B71D-FD90C8E826CE}" srcOrd="0" destOrd="0" parTransId="{BE27A6C8-8DBE-4173-BE71-366DABF1CAE3}" sibTransId="{3F18D396-8242-4F0E-B6FE-AA26474F0724}"/>
    <dgm:cxn modelId="{6FD33C6B-2535-40FB-AE18-ED0D6E03E00A}" type="presOf" srcId="{7839212E-F127-47BA-A488-370CEEBB2F6E}" destId="{CDE6DE93-4B2C-4456-AE22-C02F75D197D9}" srcOrd="0" destOrd="1" presId="urn:microsoft.com/office/officeart/2005/8/layout/vList2"/>
    <dgm:cxn modelId="{0E55C6AF-687F-4035-B3A0-84346DD1CEC7}" srcId="{03106363-B0E2-405F-9353-517587B8E9D9}" destId="{A1D52896-E7A7-48D2-85C9-F84DAA2D966C}" srcOrd="1" destOrd="0" parTransId="{FCB5D730-6AC5-4A68-B479-840885B7BFFE}" sibTransId="{56E2FE1B-7EBE-4BC8-9951-D795FB26297E}"/>
    <dgm:cxn modelId="{8FBE737C-8711-4B29-8F5D-0F574CFC6D3C}" srcId="{03106363-B0E2-405F-9353-517587B8E9D9}" destId="{3AFF1AC7-4552-4854-8B20-2F54DFF180B2}" srcOrd="2" destOrd="0" parTransId="{9707AA9B-07F8-4235-A265-0A41F259CEAA}" sibTransId="{A4FEB260-F5CF-413F-A7EE-EE3D67115579}"/>
    <dgm:cxn modelId="{4C658788-1008-458A-8D74-520B2A6859A8}" type="presParOf" srcId="{F367D9D0-11DC-4BF8-B214-B7FDA8195ED8}" destId="{8200A83D-D9FC-4379-9560-E071F481A87D}" srcOrd="0" destOrd="0" presId="urn:microsoft.com/office/officeart/2005/8/layout/vList2"/>
    <dgm:cxn modelId="{0442A4D6-C5DF-4FCA-A115-3A23F698A22F}" type="presParOf" srcId="{F367D9D0-11DC-4BF8-B214-B7FDA8195ED8}" destId="{DCA77EDF-6148-4284-9504-C5FBD277B05F}" srcOrd="1" destOrd="0" presId="urn:microsoft.com/office/officeart/2005/8/layout/vList2"/>
    <dgm:cxn modelId="{91D187BB-8B41-4DC4-8FE9-CDEAE89CBF57}" type="presParOf" srcId="{F367D9D0-11DC-4BF8-B214-B7FDA8195ED8}" destId="{E4071156-6C4C-4AE1-97F2-CFAC34322183}" srcOrd="2" destOrd="0" presId="urn:microsoft.com/office/officeart/2005/8/layout/vList2"/>
    <dgm:cxn modelId="{6218E677-5B5A-402D-A2B3-1D4FC4A1E8C2}" type="presParOf" srcId="{F367D9D0-11DC-4BF8-B214-B7FDA8195ED8}" destId="{CDE6DE93-4B2C-4456-AE22-C02F75D197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F7C673-44B1-4681-9B55-7FC4F83D92F9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53028D7-2368-48F8-B4A6-9D7558206AF2}">
      <dgm:prSet phldrT="[Text]"/>
      <dgm:spPr>
        <a:xfrm>
          <a:off x="541" y="3044671"/>
          <a:ext cx="3050040" cy="973269"/>
        </a:xfrm>
        <a:prstGeom prst="roundRect">
          <a:avLst>
            <a:gd name="adj" fmla="val 10000"/>
          </a:avLst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IIS (worker process)</a:t>
          </a:r>
        </a:p>
      </dgm:t>
    </dgm:pt>
    <dgm:pt modelId="{601BD255-B4DF-4243-B0DE-D178289BC1E1}" type="parTrans" cxnId="{6CB0DE28-1BD3-4CD8-A957-859342C3A0B1}">
      <dgm:prSet/>
      <dgm:spPr/>
      <dgm:t>
        <a:bodyPr/>
        <a:lstStyle/>
        <a:p>
          <a:endParaRPr lang="en-US"/>
        </a:p>
      </dgm:t>
    </dgm:pt>
    <dgm:pt modelId="{0D4185CC-3055-4E59-A13D-0D53082B0276}" type="sibTrans" cxnId="{6CB0DE28-1BD3-4CD8-A957-859342C3A0B1}">
      <dgm:prSet/>
      <dgm:spPr/>
      <dgm:t>
        <a:bodyPr/>
        <a:lstStyle/>
        <a:p>
          <a:endParaRPr lang="en-US"/>
        </a:p>
      </dgm:t>
    </dgm:pt>
    <dgm:pt modelId="{19A0D356-D9ED-4EA8-A387-CED5CA05783B}">
      <dgm:prSet phldrT="[Text]"/>
      <dgm:spPr>
        <a:xfrm>
          <a:off x="541" y="2030020"/>
          <a:ext cx="3050040" cy="973269"/>
        </a:xfrm>
        <a:prstGeom prst="roundRect">
          <a:avLst>
            <a:gd name="adj" fmla="val 10000"/>
          </a:avLst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BCL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EAB1A22B-90DC-4EC2-AF17-D582A27DD39F}" type="parTrans" cxnId="{6ADC12B3-5A75-4DF9-BC69-96214101EF98}">
      <dgm:prSet/>
      <dgm:spPr/>
      <dgm:t>
        <a:bodyPr/>
        <a:lstStyle/>
        <a:p>
          <a:endParaRPr lang="en-US"/>
        </a:p>
      </dgm:t>
    </dgm:pt>
    <dgm:pt modelId="{69A12E4A-BCE9-48CE-BF19-5AB6FCF851EC}" type="sibTrans" cxnId="{6ADC12B3-5A75-4DF9-BC69-96214101EF98}">
      <dgm:prSet/>
      <dgm:spPr/>
      <dgm:t>
        <a:bodyPr/>
        <a:lstStyle/>
        <a:p>
          <a:endParaRPr lang="en-US"/>
        </a:p>
      </dgm:t>
    </dgm:pt>
    <dgm:pt modelId="{2967D915-4B08-4FB7-9BF6-F657D78A9952}">
      <dgm:prSet phldrT="[Text]"/>
      <dgm:spPr>
        <a:xfrm>
          <a:off x="0" y="1036062"/>
          <a:ext cx="3050040" cy="973269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 </a:t>
          </a:r>
        </a:p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(Request/Response, Cache, Security, …)</a:t>
          </a:r>
        </a:p>
      </dgm:t>
    </dgm:pt>
    <dgm:pt modelId="{F2865E58-943E-48AC-9BBA-D4A814E7BDB1}" type="parTrans" cxnId="{FA66D311-CB98-443D-88BE-10ADAE2B5F48}">
      <dgm:prSet/>
      <dgm:spPr/>
      <dgm:t>
        <a:bodyPr/>
        <a:lstStyle/>
        <a:p>
          <a:endParaRPr lang="en-US"/>
        </a:p>
      </dgm:t>
    </dgm:pt>
    <dgm:pt modelId="{A8308564-063B-4DCF-8361-68A3D5616994}" type="sibTrans" cxnId="{FA66D311-CB98-443D-88BE-10ADAE2B5F48}">
      <dgm:prSet/>
      <dgm:spPr/>
      <dgm:t>
        <a:bodyPr/>
        <a:lstStyle/>
        <a:p>
          <a:endParaRPr lang="en-US"/>
        </a:p>
      </dgm:t>
    </dgm:pt>
    <dgm:pt modelId="{F0809BD1-31C5-4C1D-B67B-D413B74FD5EC}">
      <dgm:prSet phldrT="[Text]"/>
      <dgm:spPr>
        <a:xfrm>
          <a:off x="541" y="720"/>
          <a:ext cx="1509174" cy="973269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 Web Forms</a:t>
          </a:r>
        </a:p>
      </dgm:t>
    </dgm:pt>
    <dgm:pt modelId="{6F528C30-C7FF-45A4-8A7B-72CBC113216B}" type="parTrans" cxnId="{1B8D8A3E-CF76-4637-904D-AF4167E9FDED}">
      <dgm:prSet/>
      <dgm:spPr/>
      <dgm:t>
        <a:bodyPr/>
        <a:lstStyle/>
        <a:p>
          <a:endParaRPr lang="en-US"/>
        </a:p>
      </dgm:t>
    </dgm:pt>
    <dgm:pt modelId="{96A5A43B-ADC9-4218-B863-03361D265070}" type="sibTrans" cxnId="{1B8D8A3E-CF76-4637-904D-AF4167E9FDED}">
      <dgm:prSet/>
      <dgm:spPr/>
      <dgm:t>
        <a:bodyPr/>
        <a:lstStyle/>
        <a:p>
          <a:endParaRPr lang="en-US"/>
        </a:p>
      </dgm:t>
    </dgm:pt>
    <dgm:pt modelId="{57BAEEA4-D25C-413E-AA72-F81C958A4731}">
      <dgm:prSet phldrT="[Text]"/>
      <dgm:spPr>
        <a:xfrm>
          <a:off x="1541408" y="720"/>
          <a:ext cx="1509174" cy="973269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 MVC</a:t>
          </a:r>
        </a:p>
      </dgm:t>
    </dgm:pt>
    <dgm:pt modelId="{4C9A71BD-46A2-402B-B58C-FC954A6768A9}" type="parTrans" cxnId="{8FA7BB42-638C-4549-A5DA-E61162ECA9B3}">
      <dgm:prSet/>
      <dgm:spPr/>
      <dgm:t>
        <a:bodyPr/>
        <a:lstStyle/>
        <a:p>
          <a:endParaRPr lang="en-US"/>
        </a:p>
      </dgm:t>
    </dgm:pt>
    <dgm:pt modelId="{5FC0C106-2202-40C3-86A6-93BD6B7502C2}" type="sibTrans" cxnId="{8FA7BB42-638C-4549-A5DA-E61162ECA9B3}">
      <dgm:prSet/>
      <dgm:spPr/>
      <dgm:t>
        <a:bodyPr/>
        <a:lstStyle/>
        <a:p>
          <a:endParaRPr lang="en-US"/>
        </a:p>
      </dgm:t>
    </dgm:pt>
    <dgm:pt modelId="{2A350EF1-F4B4-4ABB-97E0-478A76E6CAED}" type="pres">
      <dgm:prSet presAssocID="{B8F7C673-44B1-4681-9B55-7FC4F83D92F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7901C05-61CB-46A9-9CB0-7FED8D9F96A2}" type="pres">
      <dgm:prSet presAssocID="{653028D7-2368-48F8-B4A6-9D7558206AF2}" presName="vertOne" presStyleCnt="0"/>
      <dgm:spPr/>
    </dgm:pt>
    <dgm:pt modelId="{05F4FC7C-313F-4C34-A44D-E8BF77BA53DA}" type="pres">
      <dgm:prSet presAssocID="{653028D7-2368-48F8-B4A6-9D7558206AF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D19C35-A5DE-43E9-B193-AB784327D8AE}" type="pres">
      <dgm:prSet presAssocID="{653028D7-2368-48F8-B4A6-9D7558206AF2}" presName="parTransOne" presStyleCnt="0"/>
      <dgm:spPr/>
    </dgm:pt>
    <dgm:pt modelId="{78391DA2-39C9-4F69-B8FA-14410F0314D5}" type="pres">
      <dgm:prSet presAssocID="{653028D7-2368-48F8-B4A6-9D7558206AF2}" presName="horzOne" presStyleCnt="0"/>
      <dgm:spPr/>
    </dgm:pt>
    <dgm:pt modelId="{CAFA302B-F4A3-4311-9BDF-65400E0F9142}" type="pres">
      <dgm:prSet presAssocID="{19A0D356-D9ED-4EA8-A387-CED5CA05783B}" presName="vertTwo" presStyleCnt="0"/>
      <dgm:spPr/>
    </dgm:pt>
    <dgm:pt modelId="{395141A0-8CEB-4283-8907-650A146125B1}" type="pres">
      <dgm:prSet presAssocID="{19A0D356-D9ED-4EA8-A387-CED5CA05783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FB2CCE-335F-4E92-95B5-5D684BFE2A00}" type="pres">
      <dgm:prSet presAssocID="{19A0D356-D9ED-4EA8-A387-CED5CA05783B}" presName="parTransTwo" presStyleCnt="0"/>
      <dgm:spPr/>
    </dgm:pt>
    <dgm:pt modelId="{05C3B5F3-05A5-4CFB-A959-BE5845753590}" type="pres">
      <dgm:prSet presAssocID="{19A0D356-D9ED-4EA8-A387-CED5CA05783B}" presName="horzTwo" presStyleCnt="0"/>
      <dgm:spPr/>
    </dgm:pt>
    <dgm:pt modelId="{6C5C2B4F-2A02-47C3-B803-4C1E0823E470}" type="pres">
      <dgm:prSet presAssocID="{2967D915-4B08-4FB7-9BF6-F657D78A9952}" presName="vertThree" presStyleCnt="0"/>
      <dgm:spPr/>
    </dgm:pt>
    <dgm:pt modelId="{66CEB503-F754-4A98-86FF-D1674540C583}" type="pres">
      <dgm:prSet presAssocID="{2967D915-4B08-4FB7-9BF6-F657D78A9952}" presName="txThree" presStyleLbl="node3" presStyleIdx="0" presStyleCnt="1" custLinFactNeighborX="-18910" custLinFactNeighborY="5000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9EED83-0437-4889-86AA-3DD36846F27D}" type="pres">
      <dgm:prSet presAssocID="{2967D915-4B08-4FB7-9BF6-F657D78A9952}" presName="parTransThree" presStyleCnt="0"/>
      <dgm:spPr/>
    </dgm:pt>
    <dgm:pt modelId="{E689705D-FEEA-4B08-A97C-EF9B8CD95AFA}" type="pres">
      <dgm:prSet presAssocID="{2967D915-4B08-4FB7-9BF6-F657D78A9952}" presName="horzThree" presStyleCnt="0"/>
      <dgm:spPr/>
    </dgm:pt>
    <dgm:pt modelId="{D8EE4812-8688-46C1-AE19-C01204BC43F7}" type="pres">
      <dgm:prSet presAssocID="{F0809BD1-31C5-4C1D-B67B-D413B74FD5EC}" presName="vertFour" presStyleCnt="0">
        <dgm:presLayoutVars>
          <dgm:chPref val="3"/>
        </dgm:presLayoutVars>
      </dgm:prSet>
      <dgm:spPr/>
    </dgm:pt>
    <dgm:pt modelId="{581F7C6B-C9B0-423C-B6D3-7174F45D5DDC}" type="pres">
      <dgm:prSet presAssocID="{F0809BD1-31C5-4C1D-B67B-D413B74FD5EC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D897F4-D4FE-40D9-A174-7830E6CA94BB}" type="pres">
      <dgm:prSet presAssocID="{F0809BD1-31C5-4C1D-B67B-D413B74FD5EC}" presName="horzFour" presStyleCnt="0"/>
      <dgm:spPr/>
    </dgm:pt>
    <dgm:pt modelId="{8B836B6F-279A-4525-85DB-15A2347DA867}" type="pres">
      <dgm:prSet presAssocID="{96A5A43B-ADC9-4218-B863-03361D265070}" presName="sibSpaceFour" presStyleCnt="0"/>
      <dgm:spPr/>
    </dgm:pt>
    <dgm:pt modelId="{F73FC03B-78EB-42F7-97BE-4166A4298830}" type="pres">
      <dgm:prSet presAssocID="{57BAEEA4-D25C-413E-AA72-F81C958A4731}" presName="vertFour" presStyleCnt="0">
        <dgm:presLayoutVars>
          <dgm:chPref val="3"/>
        </dgm:presLayoutVars>
      </dgm:prSet>
      <dgm:spPr/>
    </dgm:pt>
    <dgm:pt modelId="{BB40C831-E29F-4AC0-8028-A245005572FE}" type="pres">
      <dgm:prSet presAssocID="{57BAEEA4-D25C-413E-AA72-F81C958A4731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411F6D-973D-431D-BCEA-777169A2CA65}" type="pres">
      <dgm:prSet presAssocID="{57BAEEA4-D25C-413E-AA72-F81C958A4731}" presName="horzFour" presStyleCnt="0"/>
      <dgm:spPr/>
    </dgm:pt>
  </dgm:ptLst>
  <dgm:cxnLst>
    <dgm:cxn modelId="{6ADC12B3-5A75-4DF9-BC69-96214101EF98}" srcId="{653028D7-2368-48F8-B4A6-9D7558206AF2}" destId="{19A0D356-D9ED-4EA8-A387-CED5CA05783B}" srcOrd="0" destOrd="0" parTransId="{EAB1A22B-90DC-4EC2-AF17-D582A27DD39F}" sibTransId="{69A12E4A-BCE9-48CE-BF19-5AB6FCF851EC}"/>
    <dgm:cxn modelId="{1B8D8A3E-CF76-4637-904D-AF4167E9FDED}" srcId="{2967D915-4B08-4FB7-9BF6-F657D78A9952}" destId="{F0809BD1-31C5-4C1D-B67B-D413B74FD5EC}" srcOrd="0" destOrd="0" parTransId="{6F528C30-C7FF-45A4-8A7B-72CBC113216B}" sibTransId="{96A5A43B-ADC9-4218-B863-03361D265070}"/>
    <dgm:cxn modelId="{3DA25363-20BA-43AA-85D9-9F9CC1187577}" type="presOf" srcId="{B8F7C673-44B1-4681-9B55-7FC4F83D92F9}" destId="{2A350EF1-F4B4-4ABB-97E0-478A76E6CAED}" srcOrd="0" destOrd="0" presId="urn:microsoft.com/office/officeart/2005/8/layout/architecture"/>
    <dgm:cxn modelId="{9106CFBE-C380-4234-A2D9-B8E9A02CA83E}" type="presOf" srcId="{2967D915-4B08-4FB7-9BF6-F657D78A9952}" destId="{66CEB503-F754-4A98-86FF-D1674540C583}" srcOrd="0" destOrd="0" presId="urn:microsoft.com/office/officeart/2005/8/layout/architecture"/>
    <dgm:cxn modelId="{C390E931-3E6C-40A0-80B8-C4A8B93A049E}" type="presOf" srcId="{F0809BD1-31C5-4C1D-B67B-D413B74FD5EC}" destId="{581F7C6B-C9B0-423C-B6D3-7174F45D5DDC}" srcOrd="0" destOrd="0" presId="urn:microsoft.com/office/officeart/2005/8/layout/architecture"/>
    <dgm:cxn modelId="{1E4C02B2-0847-47E0-B71A-10B8F983399B}" type="presOf" srcId="{19A0D356-D9ED-4EA8-A387-CED5CA05783B}" destId="{395141A0-8CEB-4283-8907-650A146125B1}" srcOrd="0" destOrd="0" presId="urn:microsoft.com/office/officeart/2005/8/layout/architecture"/>
    <dgm:cxn modelId="{FA66D311-CB98-443D-88BE-10ADAE2B5F48}" srcId="{19A0D356-D9ED-4EA8-A387-CED5CA05783B}" destId="{2967D915-4B08-4FB7-9BF6-F657D78A9952}" srcOrd="0" destOrd="0" parTransId="{F2865E58-943E-48AC-9BBA-D4A814E7BDB1}" sibTransId="{A8308564-063B-4DCF-8361-68A3D5616994}"/>
    <dgm:cxn modelId="{8FA7BB42-638C-4549-A5DA-E61162ECA9B3}" srcId="{2967D915-4B08-4FB7-9BF6-F657D78A9952}" destId="{57BAEEA4-D25C-413E-AA72-F81C958A4731}" srcOrd="1" destOrd="0" parTransId="{4C9A71BD-46A2-402B-B58C-FC954A6768A9}" sibTransId="{5FC0C106-2202-40C3-86A6-93BD6B7502C2}"/>
    <dgm:cxn modelId="{7EC30CCA-8C88-4EF4-BDE3-2C5AD5CF9233}" type="presOf" srcId="{57BAEEA4-D25C-413E-AA72-F81C958A4731}" destId="{BB40C831-E29F-4AC0-8028-A245005572FE}" srcOrd="0" destOrd="0" presId="urn:microsoft.com/office/officeart/2005/8/layout/architecture"/>
    <dgm:cxn modelId="{D081EE9C-2C61-420F-AFC2-2E8434E8BF07}" type="presOf" srcId="{653028D7-2368-48F8-B4A6-9D7558206AF2}" destId="{05F4FC7C-313F-4C34-A44D-E8BF77BA53DA}" srcOrd="0" destOrd="0" presId="urn:microsoft.com/office/officeart/2005/8/layout/architecture"/>
    <dgm:cxn modelId="{6CB0DE28-1BD3-4CD8-A957-859342C3A0B1}" srcId="{B8F7C673-44B1-4681-9B55-7FC4F83D92F9}" destId="{653028D7-2368-48F8-B4A6-9D7558206AF2}" srcOrd="0" destOrd="0" parTransId="{601BD255-B4DF-4243-B0DE-D178289BC1E1}" sibTransId="{0D4185CC-3055-4E59-A13D-0D53082B0276}"/>
    <dgm:cxn modelId="{9859E277-3929-425C-81B3-83DF8CC3997F}" type="presParOf" srcId="{2A350EF1-F4B4-4ABB-97E0-478A76E6CAED}" destId="{B7901C05-61CB-46A9-9CB0-7FED8D9F96A2}" srcOrd="0" destOrd="0" presId="urn:microsoft.com/office/officeart/2005/8/layout/architecture"/>
    <dgm:cxn modelId="{86E7DEF5-87AD-4376-AA1F-823B3C1A87D3}" type="presParOf" srcId="{B7901C05-61CB-46A9-9CB0-7FED8D9F96A2}" destId="{05F4FC7C-313F-4C34-A44D-E8BF77BA53DA}" srcOrd="0" destOrd="0" presId="urn:microsoft.com/office/officeart/2005/8/layout/architecture"/>
    <dgm:cxn modelId="{F1357E86-0D32-488E-926E-5053431168A8}" type="presParOf" srcId="{B7901C05-61CB-46A9-9CB0-7FED8D9F96A2}" destId="{5ED19C35-A5DE-43E9-B193-AB784327D8AE}" srcOrd="1" destOrd="0" presId="urn:microsoft.com/office/officeart/2005/8/layout/architecture"/>
    <dgm:cxn modelId="{6D86521F-E273-485F-AECF-2A8118C8A74C}" type="presParOf" srcId="{B7901C05-61CB-46A9-9CB0-7FED8D9F96A2}" destId="{78391DA2-39C9-4F69-B8FA-14410F0314D5}" srcOrd="2" destOrd="0" presId="urn:microsoft.com/office/officeart/2005/8/layout/architecture"/>
    <dgm:cxn modelId="{ADF9D615-8631-4331-B97E-71C90EB8D567}" type="presParOf" srcId="{78391DA2-39C9-4F69-B8FA-14410F0314D5}" destId="{CAFA302B-F4A3-4311-9BDF-65400E0F9142}" srcOrd="0" destOrd="0" presId="urn:microsoft.com/office/officeart/2005/8/layout/architecture"/>
    <dgm:cxn modelId="{AEACE2D3-78C6-4732-9DBC-2FF642C1DED6}" type="presParOf" srcId="{CAFA302B-F4A3-4311-9BDF-65400E0F9142}" destId="{395141A0-8CEB-4283-8907-650A146125B1}" srcOrd="0" destOrd="0" presId="urn:microsoft.com/office/officeart/2005/8/layout/architecture"/>
    <dgm:cxn modelId="{DEF13F43-8AEE-4B18-8D37-677D1D59C5E1}" type="presParOf" srcId="{CAFA302B-F4A3-4311-9BDF-65400E0F9142}" destId="{8AFB2CCE-335F-4E92-95B5-5D684BFE2A00}" srcOrd="1" destOrd="0" presId="urn:microsoft.com/office/officeart/2005/8/layout/architecture"/>
    <dgm:cxn modelId="{54F3C109-6E7E-4ADA-A2B2-261BBE64F926}" type="presParOf" srcId="{CAFA302B-F4A3-4311-9BDF-65400E0F9142}" destId="{05C3B5F3-05A5-4CFB-A959-BE5845753590}" srcOrd="2" destOrd="0" presId="urn:microsoft.com/office/officeart/2005/8/layout/architecture"/>
    <dgm:cxn modelId="{66A22159-C9F9-4D73-9BE3-52A2134F8A82}" type="presParOf" srcId="{05C3B5F3-05A5-4CFB-A959-BE5845753590}" destId="{6C5C2B4F-2A02-47C3-B803-4C1E0823E470}" srcOrd="0" destOrd="0" presId="urn:microsoft.com/office/officeart/2005/8/layout/architecture"/>
    <dgm:cxn modelId="{A0AF2C25-114B-4B04-BA65-B677D7C3663B}" type="presParOf" srcId="{6C5C2B4F-2A02-47C3-B803-4C1E0823E470}" destId="{66CEB503-F754-4A98-86FF-D1674540C583}" srcOrd="0" destOrd="0" presId="urn:microsoft.com/office/officeart/2005/8/layout/architecture"/>
    <dgm:cxn modelId="{87F823F8-75D6-4965-B616-DBA345E1C3A8}" type="presParOf" srcId="{6C5C2B4F-2A02-47C3-B803-4C1E0823E470}" destId="{D49EED83-0437-4889-86AA-3DD36846F27D}" srcOrd="1" destOrd="0" presId="urn:microsoft.com/office/officeart/2005/8/layout/architecture"/>
    <dgm:cxn modelId="{759BD8DF-49F8-4E05-8553-04E3AB58376E}" type="presParOf" srcId="{6C5C2B4F-2A02-47C3-B803-4C1E0823E470}" destId="{E689705D-FEEA-4B08-A97C-EF9B8CD95AFA}" srcOrd="2" destOrd="0" presId="urn:microsoft.com/office/officeart/2005/8/layout/architecture"/>
    <dgm:cxn modelId="{64A2DF29-8F7F-4D36-BB9F-AC3F4CA0B175}" type="presParOf" srcId="{E689705D-FEEA-4B08-A97C-EF9B8CD95AFA}" destId="{D8EE4812-8688-46C1-AE19-C01204BC43F7}" srcOrd="0" destOrd="0" presId="urn:microsoft.com/office/officeart/2005/8/layout/architecture"/>
    <dgm:cxn modelId="{D51FBE81-411D-4140-A0CF-163B2BEDCF7A}" type="presParOf" srcId="{D8EE4812-8688-46C1-AE19-C01204BC43F7}" destId="{581F7C6B-C9B0-423C-B6D3-7174F45D5DDC}" srcOrd="0" destOrd="0" presId="urn:microsoft.com/office/officeart/2005/8/layout/architecture"/>
    <dgm:cxn modelId="{DF736F01-B6B7-45D5-A297-EF415C98A1D5}" type="presParOf" srcId="{D8EE4812-8688-46C1-AE19-C01204BC43F7}" destId="{B2D897F4-D4FE-40D9-A174-7830E6CA94BB}" srcOrd="1" destOrd="0" presId="urn:microsoft.com/office/officeart/2005/8/layout/architecture"/>
    <dgm:cxn modelId="{264F17DC-465C-4394-8422-73F919BFC85A}" type="presParOf" srcId="{E689705D-FEEA-4B08-A97C-EF9B8CD95AFA}" destId="{8B836B6F-279A-4525-85DB-15A2347DA867}" srcOrd="1" destOrd="0" presId="urn:microsoft.com/office/officeart/2005/8/layout/architecture"/>
    <dgm:cxn modelId="{11EBDDA7-71BE-467A-9536-8C069E5EACBA}" type="presParOf" srcId="{E689705D-FEEA-4B08-A97C-EF9B8CD95AFA}" destId="{F73FC03B-78EB-42F7-97BE-4166A4298830}" srcOrd="2" destOrd="0" presId="urn:microsoft.com/office/officeart/2005/8/layout/architecture"/>
    <dgm:cxn modelId="{FE0B4E9F-D23F-469A-BB03-593DBB3FE659}" type="presParOf" srcId="{F73FC03B-78EB-42F7-97BE-4166A4298830}" destId="{BB40C831-E29F-4AC0-8028-A245005572FE}" srcOrd="0" destOrd="0" presId="urn:microsoft.com/office/officeart/2005/8/layout/architecture"/>
    <dgm:cxn modelId="{B094E4E3-AAFC-4EA5-806B-0C1834F8AC68}" type="presParOf" srcId="{F73FC03B-78EB-42F7-97BE-4166A4298830}" destId="{05411F6D-973D-431D-BCEA-777169A2CA6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2A8C62-5ACB-4BED-8740-D1AA4043B23E}" type="doc">
      <dgm:prSet loTypeId="urn:microsoft.com/office/officeart/2005/8/layout/architecture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488A32-3A25-4B78-8BB7-D5B5EE56F462}">
      <dgm:prSet phldrT="[Text]"/>
      <dgm:spPr>
        <a:xfrm>
          <a:off x="5887" y="3698286"/>
          <a:ext cx="8189124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C0288D-E2A5-4B45-9396-E1BA730D5234}" type="parTrans" cxnId="{1CF07D0E-9F88-4C3E-BB26-A39E0B13ECCA}">
      <dgm:prSet/>
      <dgm:spPr/>
      <dgm:t>
        <a:bodyPr/>
        <a:lstStyle/>
        <a:p>
          <a:endParaRPr lang="en-US"/>
        </a:p>
      </dgm:t>
    </dgm:pt>
    <dgm:pt modelId="{6A010209-A27F-4764-B027-4E7D105A85FB}" type="sibTrans" cxnId="{1CF07D0E-9F88-4C3E-BB26-A39E0B13ECCA}">
      <dgm:prSet/>
      <dgm:spPr/>
      <dgm:t>
        <a:bodyPr/>
        <a:lstStyle/>
        <a:p>
          <a:endParaRPr lang="en-US"/>
        </a:p>
      </dgm:t>
    </dgm:pt>
    <dgm:pt modelId="{356D77CF-31D7-4566-A002-D7CD5DBCF2D5}">
      <dgm:prSet phldrT="[Text]"/>
      <dgm:spPr>
        <a:xfrm>
          <a:off x="13880" y="2233814"/>
          <a:ext cx="8173137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01CE6B3-45C5-4B5B-AE5F-71A648802CED}" type="parTrans" cxnId="{F9239B4C-2243-45E9-A78C-3816A59480DA}">
      <dgm:prSet/>
      <dgm:spPr/>
      <dgm:t>
        <a:bodyPr/>
        <a:lstStyle/>
        <a:p>
          <a:endParaRPr lang="en-US"/>
        </a:p>
      </dgm:t>
    </dgm:pt>
    <dgm:pt modelId="{FE9841BF-24EF-40FC-B423-0D064FFC01C6}" type="sibTrans" cxnId="{F9239B4C-2243-45E9-A78C-3816A59480DA}">
      <dgm:prSet/>
      <dgm:spPr/>
      <dgm:t>
        <a:bodyPr/>
        <a:lstStyle/>
        <a:p>
          <a:endParaRPr lang="en-US"/>
        </a:p>
      </dgm:t>
    </dgm:pt>
    <dgm:pt modelId="{48D08374-9A48-43A4-A0E5-B0B884515C91}">
      <dgm:prSet phldrT="[Text]"/>
      <dgm:spPr>
        <a:xfrm>
          <a:off x="8342229" y="1055"/>
          <a:ext cx="1454964" cy="494297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83F74A3-230B-4A06-8C90-85CCF468493A}" type="parTrans" cxnId="{315B3642-383C-4476-B6E5-6E488173A00E}">
      <dgm:prSet/>
      <dgm:spPr/>
      <dgm:t>
        <a:bodyPr/>
        <a:lstStyle/>
        <a:p>
          <a:endParaRPr lang="en-US"/>
        </a:p>
      </dgm:t>
    </dgm:pt>
    <dgm:pt modelId="{37D02A78-D70B-4B1B-9DA0-5ED542AD6F67}" type="sibTrans" cxnId="{315B3642-383C-4476-B6E5-6E488173A00E}">
      <dgm:prSet/>
      <dgm:spPr/>
      <dgm:t>
        <a:bodyPr/>
        <a:lstStyle/>
        <a:p>
          <a:endParaRPr lang="en-US"/>
        </a:p>
      </dgm:t>
    </dgm:pt>
    <dgm:pt modelId="{4B04DA14-F626-4116-91F2-064DB8E08B2E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F490F616-8408-4F76-B44C-F4A2AE7963BE}" type="parTrans" cxnId="{9ABD779C-C4CD-414F-B061-83B58014C0E7}">
      <dgm:prSet/>
      <dgm:spPr/>
      <dgm:t>
        <a:bodyPr/>
        <a:lstStyle/>
        <a:p>
          <a:endParaRPr lang="ru-RU"/>
        </a:p>
      </dgm:t>
    </dgm:pt>
    <dgm:pt modelId="{2C9E15DA-E58C-4D4C-BB26-B69BB4CB491F}" type="sibTrans" cxnId="{9ABD779C-C4CD-414F-B061-83B58014C0E7}">
      <dgm:prSet/>
      <dgm:spPr/>
      <dgm:t>
        <a:bodyPr/>
        <a:lstStyle/>
        <a:p>
          <a:endParaRPr lang="ru-RU"/>
        </a:p>
      </dgm:t>
    </dgm:pt>
    <dgm:pt modelId="{E09D2BE6-243B-45F1-857A-8C44B0391F15}">
      <dgm:prSet phldrT="[Text]"/>
      <dgm:spPr>
        <a:xfrm>
          <a:off x="8342229" y="1055"/>
          <a:ext cx="1454964" cy="4942971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C02A41-597D-4EFC-89D3-A8D46475F284}" type="parTrans" cxnId="{72F4C221-C135-4197-9C36-46AE70485E4F}">
      <dgm:prSet/>
      <dgm:spPr/>
      <dgm:t>
        <a:bodyPr/>
        <a:lstStyle/>
        <a:p>
          <a:endParaRPr lang="ru-RU"/>
        </a:p>
      </dgm:t>
    </dgm:pt>
    <dgm:pt modelId="{B75751FC-735C-4076-A2DF-6349B66F1084}" type="sibTrans" cxnId="{72F4C221-C135-4197-9C36-46AE70485E4F}">
      <dgm:prSet/>
      <dgm:spPr/>
      <dgm:t>
        <a:bodyPr/>
        <a:lstStyle/>
        <a:p>
          <a:endParaRPr lang="ru-RU"/>
        </a:p>
      </dgm:t>
    </dgm:pt>
    <dgm:pt modelId="{8649D34F-69D4-475D-8F8E-AA6F20BA575F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7B74F06-1A50-4354-8E56-CBD88AD84944}" type="parTrans" cxnId="{C8F0CEF0-0D28-417A-85AF-CAD43DD85A9B}">
      <dgm:prSet/>
      <dgm:spPr/>
      <dgm:t>
        <a:bodyPr/>
        <a:lstStyle/>
        <a:p>
          <a:endParaRPr lang="ru-RU"/>
        </a:p>
      </dgm:t>
    </dgm:pt>
    <dgm:pt modelId="{7031A8C1-78E1-42F7-88AC-6AE63A22988E}" type="sibTrans" cxnId="{C8F0CEF0-0D28-417A-85AF-CAD43DD85A9B}">
      <dgm:prSet/>
      <dgm:spPr/>
      <dgm:t>
        <a:bodyPr/>
        <a:lstStyle/>
        <a:p>
          <a:endParaRPr lang="ru-RU"/>
        </a:p>
      </dgm:t>
    </dgm:pt>
    <dgm:pt modelId="{CF777ADB-D215-4328-ACE8-CBA0B4C7281A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E4529A-2075-410E-8C89-B395A3569936}" type="parTrans" cxnId="{3A2B6695-1AEA-40AD-A790-DC2501E6CF4B}">
      <dgm:prSet/>
      <dgm:spPr/>
      <dgm:t>
        <a:bodyPr/>
        <a:lstStyle/>
        <a:p>
          <a:endParaRPr lang="ru-RU"/>
        </a:p>
      </dgm:t>
    </dgm:pt>
    <dgm:pt modelId="{117C581A-86F9-4A3E-9908-9A8011C62346}" type="sibTrans" cxnId="{3A2B6695-1AEA-40AD-A790-DC2501E6CF4B}">
      <dgm:prSet/>
      <dgm:spPr/>
      <dgm:t>
        <a:bodyPr/>
        <a:lstStyle/>
        <a:p>
          <a:endParaRPr lang="ru-RU"/>
        </a:p>
      </dgm:t>
    </dgm:pt>
    <dgm:pt modelId="{74EBBB72-27F8-4C08-A7CA-DD669D255537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B164B689-C65B-420A-9F01-BED714214B24}" type="parTrans" cxnId="{5EC74A7F-787D-4DD0-B2EC-810215E374C2}">
      <dgm:prSet/>
      <dgm:spPr/>
      <dgm:t>
        <a:bodyPr/>
        <a:lstStyle/>
        <a:p>
          <a:endParaRPr lang="ru-RU"/>
        </a:p>
      </dgm:t>
    </dgm:pt>
    <dgm:pt modelId="{8BE60150-3497-41AD-9788-ACCA4D3706E7}" type="sibTrans" cxnId="{5EC74A7F-787D-4DD0-B2EC-810215E374C2}">
      <dgm:prSet/>
      <dgm:spPr/>
      <dgm:t>
        <a:bodyPr/>
        <a:lstStyle/>
        <a:p>
          <a:endParaRPr lang="ru-RU"/>
        </a:p>
      </dgm:t>
    </dgm:pt>
    <dgm:pt modelId="{2022975C-C1E4-4518-BB5F-B0F65C8526D8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21C7842-70D6-4CA7-89F8-4759451D72FC}" type="parTrans" cxnId="{97DAB9D7-6BA6-4DEB-82B2-38FFD15E2112}">
      <dgm:prSet/>
      <dgm:spPr/>
      <dgm:t>
        <a:bodyPr/>
        <a:lstStyle/>
        <a:p>
          <a:endParaRPr lang="ru-RU"/>
        </a:p>
      </dgm:t>
    </dgm:pt>
    <dgm:pt modelId="{04546D12-A274-43F7-9109-21E87E0806F8}" type="sibTrans" cxnId="{97DAB9D7-6BA6-4DEB-82B2-38FFD15E2112}">
      <dgm:prSet/>
      <dgm:spPr/>
      <dgm:t>
        <a:bodyPr/>
        <a:lstStyle/>
        <a:p>
          <a:endParaRPr lang="ru-RU"/>
        </a:p>
      </dgm:t>
    </dgm:pt>
    <dgm:pt modelId="{5E13ED4A-BF3A-43E3-A3C6-BFF91B70AE96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D5614146-BEE2-4DA0-B279-E4DED9A2E1B3}" type="parTrans" cxnId="{CF621797-4E00-42EF-AA1F-6E5708FCA27B}">
      <dgm:prSet/>
      <dgm:spPr/>
      <dgm:t>
        <a:bodyPr/>
        <a:lstStyle/>
        <a:p>
          <a:endParaRPr lang="ru-RU"/>
        </a:p>
      </dgm:t>
    </dgm:pt>
    <dgm:pt modelId="{A0DF44A2-A0DF-42CB-935F-E1640C70E8C6}" type="sibTrans" cxnId="{CF621797-4E00-42EF-AA1F-6E5708FCA27B}">
      <dgm:prSet/>
      <dgm:spPr/>
      <dgm:t>
        <a:bodyPr/>
        <a:lstStyle/>
        <a:p>
          <a:endParaRPr lang="ru-RU"/>
        </a:p>
      </dgm:t>
    </dgm:pt>
    <dgm:pt modelId="{694367BF-BB73-41F3-96FA-F6FECDEF8845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BE310E8-494E-47D1-BB49-0B133DBFBD5F}" type="parTrans" cxnId="{18D81E45-1CDF-4F7B-85DE-45F7024C88A6}">
      <dgm:prSet/>
      <dgm:spPr/>
      <dgm:t>
        <a:bodyPr/>
        <a:lstStyle/>
        <a:p>
          <a:endParaRPr lang="ru-RU"/>
        </a:p>
      </dgm:t>
    </dgm:pt>
    <dgm:pt modelId="{B84EC9F1-B9C3-4049-8939-2792A683FFDB}" type="sibTrans" cxnId="{18D81E45-1CDF-4F7B-85DE-45F7024C88A6}">
      <dgm:prSet/>
      <dgm:spPr/>
      <dgm:t>
        <a:bodyPr/>
        <a:lstStyle/>
        <a:p>
          <a:endParaRPr lang="ru-RU"/>
        </a:p>
      </dgm:t>
    </dgm:pt>
    <dgm:pt modelId="{8B3F1E69-D2D2-46ED-804A-2DC7A538DA8E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72112D4F-3023-450B-BAF2-CBB7989A5FAC}" type="parTrans" cxnId="{FCCCD64A-2621-4859-B4AA-4D53B238E71E}">
      <dgm:prSet/>
      <dgm:spPr/>
      <dgm:t>
        <a:bodyPr/>
        <a:lstStyle/>
        <a:p>
          <a:endParaRPr lang="ru-RU"/>
        </a:p>
      </dgm:t>
    </dgm:pt>
    <dgm:pt modelId="{184EDCB2-DF65-4EB4-B8F6-AADEC07B7AA8}" type="sibTrans" cxnId="{FCCCD64A-2621-4859-B4AA-4D53B238E71E}">
      <dgm:prSet/>
      <dgm:spPr/>
      <dgm:t>
        <a:bodyPr/>
        <a:lstStyle/>
        <a:p>
          <a:endParaRPr lang="ru-RU"/>
        </a:p>
      </dgm:t>
    </dgm:pt>
    <dgm:pt modelId="{0112502A-1F15-4059-8EC9-B2DF2622B21B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E9594F3F-4310-4A9D-8771-1C6FE4D5866C}" type="parTrans" cxnId="{65A42EE0-3B72-4A9D-832A-EE0750E5A6F9}">
      <dgm:prSet/>
      <dgm:spPr/>
      <dgm:t>
        <a:bodyPr/>
        <a:lstStyle/>
        <a:p>
          <a:endParaRPr lang="ru-RU"/>
        </a:p>
      </dgm:t>
    </dgm:pt>
    <dgm:pt modelId="{8D00C145-2DF7-401B-9D57-1BEA8DCBAF67}" type="sibTrans" cxnId="{65A42EE0-3B72-4A9D-832A-EE0750E5A6F9}">
      <dgm:prSet/>
      <dgm:spPr/>
      <dgm:t>
        <a:bodyPr/>
        <a:lstStyle/>
        <a:p>
          <a:endParaRPr lang="ru-RU"/>
        </a:p>
      </dgm:t>
    </dgm:pt>
    <dgm:pt modelId="{38942AAF-6F1C-4865-9A02-5D1BC9733E21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904FFE75-555A-4E1B-B3AF-CDD75C7092D0}" type="parTrans" cxnId="{7E05758C-BF68-41C4-B473-FB2ACCDCA869}">
      <dgm:prSet/>
      <dgm:spPr/>
      <dgm:t>
        <a:bodyPr/>
        <a:lstStyle/>
        <a:p>
          <a:endParaRPr lang="ru-RU"/>
        </a:p>
      </dgm:t>
    </dgm:pt>
    <dgm:pt modelId="{14966BFB-E135-405A-AEB3-3EDE85AD671C}" type="sibTrans" cxnId="{7E05758C-BF68-41C4-B473-FB2ACCDCA869}">
      <dgm:prSet/>
      <dgm:spPr/>
      <dgm:t>
        <a:bodyPr/>
        <a:lstStyle/>
        <a:p>
          <a:endParaRPr lang="ru-RU"/>
        </a:p>
      </dgm:t>
    </dgm:pt>
    <dgm:pt modelId="{1273C094-0461-44FE-94B8-4014965B033E}" type="pres">
      <dgm:prSet presAssocID="{782A8C62-5ACB-4BED-8740-D1AA4043B2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ABE66B2-C825-4F7A-8264-58B1ED50630D}" type="pres">
      <dgm:prSet presAssocID="{C9488A32-3A25-4B78-8BB7-D5B5EE56F462}" presName="vertOne" presStyleCnt="0"/>
      <dgm:spPr/>
      <dgm:t>
        <a:bodyPr/>
        <a:lstStyle/>
        <a:p>
          <a:endParaRPr lang="ru-RU"/>
        </a:p>
      </dgm:t>
    </dgm:pt>
    <dgm:pt modelId="{4FAC2A37-96D3-4E3C-BC76-802C3D779705}" type="pres">
      <dgm:prSet presAssocID="{C9488A32-3A25-4B78-8BB7-D5B5EE56F462}" presName="txOne" presStyleLbl="node0" presStyleIdx="0" presStyleCnt="3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D24C0D-8C92-4314-8D88-08E7AAE18BEF}" type="pres">
      <dgm:prSet presAssocID="{C9488A32-3A25-4B78-8BB7-D5B5EE56F462}" presName="parTransOne" presStyleCnt="0"/>
      <dgm:spPr/>
      <dgm:t>
        <a:bodyPr/>
        <a:lstStyle/>
        <a:p>
          <a:endParaRPr lang="ru-RU"/>
        </a:p>
      </dgm:t>
    </dgm:pt>
    <dgm:pt modelId="{6FC41344-1C9E-4A5F-A269-73B5CCABC6B5}" type="pres">
      <dgm:prSet presAssocID="{C9488A32-3A25-4B78-8BB7-D5B5EE56F462}" presName="horzOne" presStyleCnt="0"/>
      <dgm:spPr/>
      <dgm:t>
        <a:bodyPr/>
        <a:lstStyle/>
        <a:p>
          <a:endParaRPr lang="ru-RU"/>
        </a:p>
      </dgm:t>
    </dgm:pt>
    <dgm:pt modelId="{8B630156-C3E6-4DFE-A863-E5D5430FCFEA}" type="pres">
      <dgm:prSet presAssocID="{356D77CF-31D7-4566-A002-D7CD5DBCF2D5}" presName="vertTwo" presStyleCnt="0"/>
      <dgm:spPr/>
      <dgm:t>
        <a:bodyPr/>
        <a:lstStyle/>
        <a:p>
          <a:endParaRPr lang="ru-RU"/>
        </a:p>
      </dgm:t>
    </dgm:pt>
    <dgm:pt modelId="{D62825A6-8364-4647-9FA7-CEA59072F4C0}" type="pres">
      <dgm:prSet presAssocID="{356D77CF-31D7-4566-A002-D7CD5DBCF2D5}" presName="txTwo" presStyleLbl="node2" presStyleIdx="0" presStyleCnt="1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633316-D6CF-486D-9F9D-BF2967ACD57C}" type="pres">
      <dgm:prSet presAssocID="{356D77CF-31D7-4566-A002-D7CD5DBCF2D5}" presName="parTransTwo" presStyleCnt="0"/>
      <dgm:spPr/>
      <dgm:t>
        <a:bodyPr/>
        <a:lstStyle/>
        <a:p>
          <a:endParaRPr lang="ru-RU"/>
        </a:p>
      </dgm:t>
    </dgm:pt>
    <dgm:pt modelId="{F32490FD-B090-4D0F-9736-B8EC4A35B766}" type="pres">
      <dgm:prSet presAssocID="{356D77CF-31D7-4566-A002-D7CD5DBCF2D5}" presName="horzTwo" presStyleCnt="0"/>
      <dgm:spPr/>
      <dgm:t>
        <a:bodyPr/>
        <a:lstStyle/>
        <a:p>
          <a:endParaRPr lang="ru-RU"/>
        </a:p>
      </dgm:t>
    </dgm:pt>
    <dgm:pt modelId="{714DF260-CB53-4634-9D90-9611AE303D7D}" type="pres">
      <dgm:prSet presAssocID="{4B04DA14-F626-4116-91F2-064DB8E08B2E}" presName="vertThree" presStyleCnt="0"/>
      <dgm:spPr/>
      <dgm:t>
        <a:bodyPr/>
        <a:lstStyle/>
        <a:p>
          <a:endParaRPr lang="ru-RU"/>
        </a:p>
      </dgm:t>
    </dgm:pt>
    <dgm:pt modelId="{9B8D72CC-7D13-4249-A018-9AB4DF58FA3B}" type="pres">
      <dgm:prSet presAssocID="{4B04DA14-F626-4116-91F2-064DB8E08B2E}" presName="txThree" presStyleLbl="node3" presStyleIdx="0" presStyleCnt="5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35B40347-8A3F-4602-B9EA-B7009B1D1DDA}" type="pres">
      <dgm:prSet presAssocID="{4B04DA14-F626-4116-91F2-064DB8E08B2E}" presName="parTransThree" presStyleCnt="0"/>
      <dgm:spPr/>
    </dgm:pt>
    <dgm:pt modelId="{DAAF9910-38C6-4D27-BB2B-F9398047DE6E}" type="pres">
      <dgm:prSet presAssocID="{4B04DA14-F626-4116-91F2-064DB8E08B2E}" presName="horzThree" presStyleCnt="0"/>
      <dgm:spPr/>
      <dgm:t>
        <a:bodyPr/>
        <a:lstStyle/>
        <a:p>
          <a:endParaRPr lang="ru-RU"/>
        </a:p>
      </dgm:t>
    </dgm:pt>
    <dgm:pt modelId="{7D980543-B04C-495F-9320-0A68044DBF2C}" type="pres">
      <dgm:prSet presAssocID="{8649D34F-69D4-475D-8F8E-AA6F20BA575F}" presName="vertFour" presStyleCnt="0">
        <dgm:presLayoutVars>
          <dgm:chPref val="3"/>
        </dgm:presLayoutVars>
      </dgm:prSet>
      <dgm:spPr/>
    </dgm:pt>
    <dgm:pt modelId="{40DEC58B-B6DE-4C88-A811-D327A8991D71}" type="pres">
      <dgm:prSet presAssocID="{8649D34F-69D4-475D-8F8E-AA6F20BA575F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3C3522-230D-40E1-BF40-0A7E4A428C8F}" type="pres">
      <dgm:prSet presAssocID="{8649D34F-69D4-475D-8F8E-AA6F20BA575F}" presName="parTransFour" presStyleCnt="0"/>
      <dgm:spPr/>
    </dgm:pt>
    <dgm:pt modelId="{6AA82A41-CC77-4F05-8EE7-3E4B93D81AB9}" type="pres">
      <dgm:prSet presAssocID="{8649D34F-69D4-475D-8F8E-AA6F20BA575F}" presName="horzFour" presStyleCnt="0"/>
      <dgm:spPr/>
    </dgm:pt>
    <dgm:pt modelId="{55042450-6A2C-4793-A44F-31E53CC5E798}" type="pres">
      <dgm:prSet presAssocID="{74EBBB72-27F8-4C08-A7CA-DD669D255537}" presName="vertFour" presStyleCnt="0">
        <dgm:presLayoutVars>
          <dgm:chPref val="3"/>
        </dgm:presLayoutVars>
      </dgm:prSet>
      <dgm:spPr/>
    </dgm:pt>
    <dgm:pt modelId="{3F298713-5F86-4E62-9955-6314BDB016E0}" type="pres">
      <dgm:prSet presAssocID="{74EBBB72-27F8-4C08-A7CA-DD669D255537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2B52EA-AC91-40C6-8D38-EE4FCBD515E2}" type="pres">
      <dgm:prSet presAssocID="{74EBBB72-27F8-4C08-A7CA-DD669D255537}" presName="horzFour" presStyleCnt="0"/>
      <dgm:spPr/>
    </dgm:pt>
    <dgm:pt modelId="{D7C064CB-A3CC-4371-BD87-C43C07A30FFF}" type="pres">
      <dgm:prSet presAssocID="{2C9E15DA-E58C-4D4C-BB26-B69BB4CB491F}" presName="sibSpaceThree" presStyleCnt="0"/>
      <dgm:spPr/>
      <dgm:t>
        <a:bodyPr/>
        <a:lstStyle/>
        <a:p>
          <a:endParaRPr lang="ru-RU"/>
        </a:p>
      </dgm:t>
    </dgm:pt>
    <dgm:pt modelId="{ADC655D8-C91F-4EF8-A72F-B4BEF3051251}" type="pres">
      <dgm:prSet presAssocID="{CF777ADB-D215-4328-ACE8-CBA0B4C7281A}" presName="vertThree" presStyleCnt="0"/>
      <dgm:spPr/>
    </dgm:pt>
    <dgm:pt modelId="{38E72F90-A803-4917-ABCF-9E0BCFFAFA23}" type="pres">
      <dgm:prSet presAssocID="{CF777ADB-D215-4328-ACE8-CBA0B4C7281A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6969BF-1650-4F46-914C-46311E659F6C}" type="pres">
      <dgm:prSet presAssocID="{CF777ADB-D215-4328-ACE8-CBA0B4C7281A}" presName="horzThree" presStyleCnt="0"/>
      <dgm:spPr/>
    </dgm:pt>
    <dgm:pt modelId="{2D7EB1F6-6160-44D4-B77F-E689F55F9180}" type="pres">
      <dgm:prSet presAssocID="{117C581A-86F9-4A3E-9908-9A8011C62346}" presName="sibSpaceThree" presStyleCnt="0"/>
      <dgm:spPr/>
    </dgm:pt>
    <dgm:pt modelId="{E47565D5-ACC0-4232-9EAF-749CBE627E05}" type="pres">
      <dgm:prSet presAssocID="{2022975C-C1E4-4518-BB5F-B0F65C8526D8}" presName="vertThree" presStyleCnt="0"/>
      <dgm:spPr/>
    </dgm:pt>
    <dgm:pt modelId="{04FDC9AD-40BC-4023-B648-F41FE0E0EEF0}" type="pres">
      <dgm:prSet presAssocID="{2022975C-C1E4-4518-BB5F-B0F65C8526D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4C32C1-2735-4102-80E6-D6F1FA31FDDB}" type="pres">
      <dgm:prSet presAssocID="{2022975C-C1E4-4518-BB5F-B0F65C8526D8}" presName="parTransThree" presStyleCnt="0"/>
      <dgm:spPr/>
    </dgm:pt>
    <dgm:pt modelId="{F49D2473-DFC6-472C-9843-A7B21D4AA711}" type="pres">
      <dgm:prSet presAssocID="{2022975C-C1E4-4518-BB5F-B0F65C8526D8}" presName="horzThree" presStyleCnt="0"/>
      <dgm:spPr/>
    </dgm:pt>
    <dgm:pt modelId="{4E1A2122-E1D6-4D63-B070-70036EA88413}" type="pres">
      <dgm:prSet presAssocID="{5E13ED4A-BF3A-43E3-A3C6-BFF91B70AE96}" presName="vertFour" presStyleCnt="0">
        <dgm:presLayoutVars>
          <dgm:chPref val="3"/>
        </dgm:presLayoutVars>
      </dgm:prSet>
      <dgm:spPr/>
    </dgm:pt>
    <dgm:pt modelId="{37F87241-608A-4ACB-BA0A-AFAF31201F80}" type="pres">
      <dgm:prSet presAssocID="{5E13ED4A-BF3A-43E3-A3C6-BFF91B70AE96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A0E2C3-2B4D-475D-B3A0-34286915DFC4}" type="pres">
      <dgm:prSet presAssocID="{5E13ED4A-BF3A-43E3-A3C6-BFF91B70AE96}" presName="parTransFour" presStyleCnt="0"/>
      <dgm:spPr/>
    </dgm:pt>
    <dgm:pt modelId="{BF7BD2FB-EA3F-4A22-9CEB-645F046C83E6}" type="pres">
      <dgm:prSet presAssocID="{5E13ED4A-BF3A-43E3-A3C6-BFF91B70AE96}" presName="horzFour" presStyleCnt="0"/>
      <dgm:spPr/>
    </dgm:pt>
    <dgm:pt modelId="{7A85BD39-BD32-4F06-B374-CB4C55761B22}" type="pres">
      <dgm:prSet presAssocID="{694367BF-BB73-41F3-96FA-F6FECDEF8845}" presName="vertFour" presStyleCnt="0">
        <dgm:presLayoutVars>
          <dgm:chPref val="3"/>
        </dgm:presLayoutVars>
      </dgm:prSet>
      <dgm:spPr/>
    </dgm:pt>
    <dgm:pt modelId="{6DC2FF95-8752-477E-AAED-ED64B1EE493A}" type="pres">
      <dgm:prSet presAssocID="{694367BF-BB73-41F3-96FA-F6FECDEF884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6DF064-E9FE-4B7F-B3FE-1A331AF8F206}" type="pres">
      <dgm:prSet presAssocID="{694367BF-BB73-41F3-96FA-F6FECDEF8845}" presName="horzFour" presStyleCnt="0"/>
      <dgm:spPr/>
    </dgm:pt>
    <dgm:pt modelId="{6733FE74-1E4A-4F20-B5EE-F5449290B115}" type="pres">
      <dgm:prSet presAssocID="{04546D12-A274-43F7-9109-21E87E0806F8}" presName="sibSpaceThree" presStyleCnt="0"/>
      <dgm:spPr/>
    </dgm:pt>
    <dgm:pt modelId="{186E3458-9E5A-40F2-8EEB-465B62C76F71}" type="pres">
      <dgm:prSet presAssocID="{8B3F1E69-D2D2-46ED-804A-2DC7A538DA8E}" presName="vertThree" presStyleCnt="0"/>
      <dgm:spPr/>
    </dgm:pt>
    <dgm:pt modelId="{693CFD57-3D28-4CF0-B98C-51306F3CAE5A}" type="pres">
      <dgm:prSet presAssocID="{8B3F1E69-D2D2-46ED-804A-2DC7A538DA8E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E696BA-B578-44A1-B9E1-E7EFFC1B291B}" type="pres">
      <dgm:prSet presAssocID="{8B3F1E69-D2D2-46ED-804A-2DC7A538DA8E}" presName="parTransThree" presStyleCnt="0"/>
      <dgm:spPr/>
    </dgm:pt>
    <dgm:pt modelId="{B584D647-28AB-43F5-A187-EE33E8A03B3C}" type="pres">
      <dgm:prSet presAssocID="{8B3F1E69-D2D2-46ED-804A-2DC7A538DA8E}" presName="horzThree" presStyleCnt="0"/>
      <dgm:spPr/>
    </dgm:pt>
    <dgm:pt modelId="{768EDC4A-3F9F-4589-BE01-C185FEFF7527}" type="pres">
      <dgm:prSet presAssocID="{0112502A-1F15-4059-8EC9-B2DF2622B21B}" presName="vertFour" presStyleCnt="0">
        <dgm:presLayoutVars>
          <dgm:chPref val="3"/>
        </dgm:presLayoutVars>
      </dgm:prSet>
      <dgm:spPr/>
    </dgm:pt>
    <dgm:pt modelId="{29BCF26D-98AA-4DC4-AFAB-AA153F960488}" type="pres">
      <dgm:prSet presAssocID="{0112502A-1F15-4059-8EC9-B2DF2622B21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3B00D5-47C8-4849-A08E-A1D9C4FFF652}" type="pres">
      <dgm:prSet presAssocID="{0112502A-1F15-4059-8EC9-B2DF2622B21B}" presName="horzFour" presStyleCnt="0"/>
      <dgm:spPr/>
    </dgm:pt>
    <dgm:pt modelId="{CADC972C-8C88-4684-92EA-3C541395187C}" type="pres">
      <dgm:prSet presAssocID="{184EDCB2-DF65-4EB4-B8F6-AADEC07B7AA8}" presName="sibSpaceThree" presStyleCnt="0"/>
      <dgm:spPr/>
    </dgm:pt>
    <dgm:pt modelId="{EB32CA15-7813-496A-B5FB-8029C4561BC1}" type="pres">
      <dgm:prSet presAssocID="{38942AAF-6F1C-4865-9A02-5D1BC9733E21}" presName="vertThree" presStyleCnt="0"/>
      <dgm:spPr/>
    </dgm:pt>
    <dgm:pt modelId="{E3F09923-D92F-4D0A-9102-1CDAE17AA73D}" type="pres">
      <dgm:prSet presAssocID="{38942AAF-6F1C-4865-9A02-5D1BC9733E21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227F5-EB42-4D7E-B24F-D9E8535D26A7}" type="pres">
      <dgm:prSet presAssocID="{38942AAF-6F1C-4865-9A02-5D1BC9733E21}" presName="horzThree" presStyleCnt="0"/>
      <dgm:spPr/>
    </dgm:pt>
    <dgm:pt modelId="{CE2BB268-6AF7-4103-8CE9-101BA6D7736F}" type="pres">
      <dgm:prSet presAssocID="{6A010209-A27F-4764-B027-4E7D105A85FB}" presName="sibSpaceOne" presStyleCnt="0"/>
      <dgm:spPr/>
      <dgm:t>
        <a:bodyPr/>
        <a:lstStyle/>
        <a:p>
          <a:endParaRPr lang="ru-RU"/>
        </a:p>
      </dgm:t>
    </dgm:pt>
    <dgm:pt modelId="{151C0D6A-43EA-4458-B277-6DD78FA230B4}" type="pres">
      <dgm:prSet presAssocID="{48D08374-9A48-43A4-A0E5-B0B884515C91}" presName="vertOne" presStyleCnt="0"/>
      <dgm:spPr/>
      <dgm:t>
        <a:bodyPr/>
        <a:lstStyle/>
        <a:p>
          <a:endParaRPr lang="ru-RU"/>
        </a:p>
      </dgm:t>
    </dgm:pt>
    <dgm:pt modelId="{84B1E0E9-A4AD-4B50-9BAB-046CEEC999B3}" type="pres">
      <dgm:prSet presAssocID="{48D08374-9A48-43A4-A0E5-B0B884515C91}" presName="txOne" presStyleLbl="node0" presStyleIdx="1" presStyleCnt="3" custScaleX="104318" custScaleY="4761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037E1C-F983-4C39-90C9-39E9014D6F9F}" type="pres">
      <dgm:prSet presAssocID="{48D08374-9A48-43A4-A0E5-B0B884515C91}" presName="horzOne" presStyleCnt="0"/>
      <dgm:spPr/>
      <dgm:t>
        <a:bodyPr/>
        <a:lstStyle/>
        <a:p>
          <a:endParaRPr lang="ru-RU"/>
        </a:p>
      </dgm:t>
    </dgm:pt>
    <dgm:pt modelId="{8AD7483E-F0DB-4C23-B7F4-2818D6D19879}" type="pres">
      <dgm:prSet presAssocID="{37D02A78-D70B-4B1B-9DA0-5ED542AD6F67}" presName="sibSpaceOne" presStyleCnt="0"/>
      <dgm:spPr/>
    </dgm:pt>
    <dgm:pt modelId="{1DAD4FD2-32C7-40ED-9C3F-AD6F60DCE60C}" type="pres">
      <dgm:prSet presAssocID="{E09D2BE6-243B-45F1-857A-8C44B0391F15}" presName="vertOne" presStyleCnt="0"/>
      <dgm:spPr/>
    </dgm:pt>
    <dgm:pt modelId="{A53C2992-365D-429B-B519-F565E0A79265}" type="pres">
      <dgm:prSet presAssocID="{E09D2BE6-243B-45F1-857A-8C44B0391F15}" presName="txOne" presStyleLbl="node0" presStyleIdx="2" presStyleCnt="3" custScaleX="104708" custScaleY="475726" custLinFactNeighborX="-7767" custLinFactNeighborY="604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AF8072A-4F69-48FA-8DDC-E569BC08A5C7}" type="pres">
      <dgm:prSet presAssocID="{E09D2BE6-243B-45F1-857A-8C44B0391F15}" presName="horzOne" presStyleCnt="0"/>
      <dgm:spPr/>
    </dgm:pt>
  </dgm:ptLst>
  <dgm:cxnLst>
    <dgm:cxn modelId="{3A2B6695-1AEA-40AD-A790-DC2501E6CF4B}" srcId="{356D77CF-31D7-4566-A002-D7CD5DBCF2D5}" destId="{CF777ADB-D215-4328-ACE8-CBA0B4C7281A}" srcOrd="1" destOrd="0" parTransId="{45E4529A-2075-410E-8C89-B395A3569936}" sibTransId="{117C581A-86F9-4A3E-9908-9A8011C62346}"/>
    <dgm:cxn modelId="{CF621797-4E00-42EF-AA1F-6E5708FCA27B}" srcId="{2022975C-C1E4-4518-BB5F-B0F65C8526D8}" destId="{5E13ED4A-BF3A-43E3-A3C6-BFF91B70AE96}" srcOrd="0" destOrd="0" parTransId="{D5614146-BEE2-4DA0-B279-E4DED9A2E1B3}" sibTransId="{A0DF44A2-A0DF-42CB-935F-E1640C70E8C6}"/>
    <dgm:cxn modelId="{315B3642-383C-4476-B6E5-6E488173A00E}" srcId="{782A8C62-5ACB-4BED-8740-D1AA4043B23E}" destId="{48D08374-9A48-43A4-A0E5-B0B884515C91}" srcOrd="1" destOrd="0" parTransId="{083F74A3-230B-4A06-8C90-85CCF468493A}" sibTransId="{37D02A78-D70B-4B1B-9DA0-5ED542AD6F67}"/>
    <dgm:cxn modelId="{68A71A0D-596C-48BB-9445-1EA8A91A07F8}" type="presOf" srcId="{782A8C62-5ACB-4BED-8740-D1AA4043B23E}" destId="{1273C094-0461-44FE-94B8-4014965B033E}" srcOrd="0" destOrd="0" presId="urn:microsoft.com/office/officeart/2005/8/layout/architecture"/>
    <dgm:cxn modelId="{18D81E45-1CDF-4F7B-85DE-45F7024C88A6}" srcId="{5E13ED4A-BF3A-43E3-A3C6-BFF91B70AE96}" destId="{694367BF-BB73-41F3-96FA-F6FECDEF8845}" srcOrd="0" destOrd="0" parTransId="{8BE310E8-494E-47D1-BB49-0B133DBFBD5F}" sibTransId="{B84EC9F1-B9C3-4049-8939-2792A683FFDB}"/>
    <dgm:cxn modelId="{74C1D3D3-9848-47BE-BFDA-5279A0445B6C}" type="presOf" srcId="{CF777ADB-D215-4328-ACE8-CBA0B4C7281A}" destId="{38E72F90-A803-4917-ABCF-9E0BCFFAFA23}" srcOrd="0" destOrd="0" presId="urn:microsoft.com/office/officeart/2005/8/layout/architecture"/>
    <dgm:cxn modelId="{E42E7CA2-9042-43A2-91CA-9CCDD3A3203A}" type="presOf" srcId="{8B3F1E69-D2D2-46ED-804A-2DC7A538DA8E}" destId="{693CFD57-3D28-4CF0-B98C-51306F3CAE5A}" srcOrd="0" destOrd="0" presId="urn:microsoft.com/office/officeart/2005/8/layout/architecture"/>
    <dgm:cxn modelId="{A083FF53-28D8-496D-86B4-4DA3773EFE73}" type="presOf" srcId="{38942AAF-6F1C-4865-9A02-5D1BC9733E21}" destId="{E3F09923-D92F-4D0A-9102-1CDAE17AA73D}" srcOrd="0" destOrd="0" presId="urn:microsoft.com/office/officeart/2005/8/layout/architecture"/>
    <dgm:cxn modelId="{9ABD779C-C4CD-414F-B061-83B58014C0E7}" srcId="{356D77CF-31D7-4566-A002-D7CD5DBCF2D5}" destId="{4B04DA14-F626-4116-91F2-064DB8E08B2E}" srcOrd="0" destOrd="0" parTransId="{F490F616-8408-4F76-B44C-F4A2AE7963BE}" sibTransId="{2C9E15DA-E58C-4D4C-BB26-B69BB4CB491F}"/>
    <dgm:cxn modelId="{1CF07D0E-9F88-4C3E-BB26-A39E0B13ECCA}" srcId="{782A8C62-5ACB-4BED-8740-D1AA4043B23E}" destId="{C9488A32-3A25-4B78-8BB7-D5B5EE56F462}" srcOrd="0" destOrd="0" parTransId="{8DC0288D-E2A5-4B45-9396-E1BA730D5234}" sibTransId="{6A010209-A27F-4764-B027-4E7D105A85FB}"/>
    <dgm:cxn modelId="{819FDFA2-3AE4-48B1-93C1-51033170B7B0}" type="presOf" srcId="{2022975C-C1E4-4518-BB5F-B0F65C8526D8}" destId="{04FDC9AD-40BC-4023-B648-F41FE0E0EEF0}" srcOrd="0" destOrd="0" presId="urn:microsoft.com/office/officeart/2005/8/layout/architecture"/>
    <dgm:cxn modelId="{65A42EE0-3B72-4A9D-832A-EE0750E5A6F9}" srcId="{8B3F1E69-D2D2-46ED-804A-2DC7A538DA8E}" destId="{0112502A-1F15-4059-8EC9-B2DF2622B21B}" srcOrd="0" destOrd="0" parTransId="{E9594F3F-4310-4A9D-8771-1C6FE4D5866C}" sibTransId="{8D00C145-2DF7-401B-9D57-1BEA8DCBAF67}"/>
    <dgm:cxn modelId="{7BCCEFC6-110C-4555-9023-786650C90687}" type="presOf" srcId="{E09D2BE6-243B-45F1-857A-8C44B0391F15}" destId="{A53C2992-365D-429B-B519-F565E0A79265}" srcOrd="0" destOrd="0" presId="urn:microsoft.com/office/officeart/2005/8/layout/architecture"/>
    <dgm:cxn modelId="{48F90FCA-A4B1-4636-8C2C-7AB070B5D1DD}" type="presOf" srcId="{74EBBB72-27F8-4C08-A7CA-DD669D255537}" destId="{3F298713-5F86-4E62-9955-6314BDB016E0}" srcOrd="0" destOrd="0" presId="urn:microsoft.com/office/officeart/2005/8/layout/architecture"/>
    <dgm:cxn modelId="{896B1203-E901-4158-BAF8-A04DE206FCDE}" type="presOf" srcId="{356D77CF-31D7-4566-A002-D7CD5DBCF2D5}" destId="{D62825A6-8364-4647-9FA7-CEA59072F4C0}" srcOrd="0" destOrd="0" presId="urn:microsoft.com/office/officeart/2005/8/layout/architecture"/>
    <dgm:cxn modelId="{BAD5B37E-0F07-4CFD-91FC-2F34A52173A9}" type="presOf" srcId="{694367BF-BB73-41F3-96FA-F6FECDEF8845}" destId="{6DC2FF95-8752-477E-AAED-ED64B1EE493A}" srcOrd="0" destOrd="0" presId="urn:microsoft.com/office/officeart/2005/8/layout/architecture"/>
    <dgm:cxn modelId="{FCCCD64A-2621-4859-B4AA-4D53B238E71E}" srcId="{356D77CF-31D7-4566-A002-D7CD5DBCF2D5}" destId="{8B3F1E69-D2D2-46ED-804A-2DC7A538DA8E}" srcOrd="3" destOrd="0" parTransId="{72112D4F-3023-450B-BAF2-CBB7989A5FAC}" sibTransId="{184EDCB2-DF65-4EB4-B8F6-AADEC07B7AA8}"/>
    <dgm:cxn modelId="{5CC4269E-3943-4DC1-8A70-12AD1E9A5F17}" type="presOf" srcId="{C9488A32-3A25-4B78-8BB7-D5B5EE56F462}" destId="{4FAC2A37-96D3-4E3C-BC76-802C3D779705}" srcOrd="0" destOrd="0" presId="urn:microsoft.com/office/officeart/2005/8/layout/architecture"/>
    <dgm:cxn modelId="{7E05758C-BF68-41C4-B473-FB2ACCDCA869}" srcId="{356D77CF-31D7-4566-A002-D7CD5DBCF2D5}" destId="{38942AAF-6F1C-4865-9A02-5D1BC9733E21}" srcOrd="4" destOrd="0" parTransId="{904FFE75-555A-4E1B-B3AF-CDD75C7092D0}" sibTransId="{14966BFB-E135-405A-AEB3-3EDE85AD671C}"/>
    <dgm:cxn modelId="{684BC782-72D0-427A-A6D6-8B39C5E1B117}" type="presOf" srcId="{48D08374-9A48-43A4-A0E5-B0B884515C91}" destId="{84B1E0E9-A4AD-4B50-9BAB-046CEEC999B3}" srcOrd="0" destOrd="0" presId="urn:microsoft.com/office/officeart/2005/8/layout/architecture"/>
    <dgm:cxn modelId="{5EC74A7F-787D-4DD0-B2EC-810215E374C2}" srcId="{8649D34F-69D4-475D-8F8E-AA6F20BA575F}" destId="{74EBBB72-27F8-4C08-A7CA-DD669D255537}" srcOrd="0" destOrd="0" parTransId="{B164B689-C65B-420A-9F01-BED714214B24}" sibTransId="{8BE60150-3497-41AD-9788-ACCA4D3706E7}"/>
    <dgm:cxn modelId="{2AB5B2A6-C02B-4E65-A064-ECF67A979037}" type="presOf" srcId="{4B04DA14-F626-4116-91F2-064DB8E08B2E}" destId="{9B8D72CC-7D13-4249-A018-9AB4DF58FA3B}" srcOrd="0" destOrd="0" presId="urn:microsoft.com/office/officeart/2005/8/layout/architecture"/>
    <dgm:cxn modelId="{97DAB9D7-6BA6-4DEB-82B2-38FFD15E2112}" srcId="{356D77CF-31D7-4566-A002-D7CD5DBCF2D5}" destId="{2022975C-C1E4-4518-BB5F-B0F65C8526D8}" srcOrd="2" destOrd="0" parTransId="{421C7842-70D6-4CA7-89F8-4759451D72FC}" sibTransId="{04546D12-A274-43F7-9109-21E87E0806F8}"/>
    <dgm:cxn modelId="{F20067BB-A2AF-40ED-A18C-5F96B9054BE1}" type="presOf" srcId="{8649D34F-69D4-475D-8F8E-AA6F20BA575F}" destId="{40DEC58B-B6DE-4C88-A811-D327A8991D71}" srcOrd="0" destOrd="0" presId="urn:microsoft.com/office/officeart/2005/8/layout/architecture"/>
    <dgm:cxn modelId="{CA9A042E-5AC0-40C0-A581-0E0F571BCA60}" type="presOf" srcId="{5E13ED4A-BF3A-43E3-A3C6-BFF91B70AE96}" destId="{37F87241-608A-4ACB-BA0A-AFAF31201F80}" srcOrd="0" destOrd="0" presId="urn:microsoft.com/office/officeart/2005/8/layout/architecture"/>
    <dgm:cxn modelId="{72F4C221-C135-4197-9C36-46AE70485E4F}" srcId="{782A8C62-5ACB-4BED-8740-D1AA4043B23E}" destId="{E09D2BE6-243B-45F1-857A-8C44B0391F15}" srcOrd="2" destOrd="0" parTransId="{45C02A41-597D-4EFC-89D3-A8D46475F284}" sibTransId="{B75751FC-735C-4076-A2DF-6349B66F1084}"/>
    <dgm:cxn modelId="{1DCC8EE3-76D8-435E-81DB-323E23BF65FA}" type="presOf" srcId="{0112502A-1F15-4059-8EC9-B2DF2622B21B}" destId="{29BCF26D-98AA-4DC4-AFAB-AA153F960488}" srcOrd="0" destOrd="0" presId="urn:microsoft.com/office/officeart/2005/8/layout/architecture"/>
    <dgm:cxn modelId="{F9239B4C-2243-45E9-A78C-3816A59480DA}" srcId="{C9488A32-3A25-4B78-8BB7-D5B5EE56F462}" destId="{356D77CF-31D7-4566-A002-D7CD5DBCF2D5}" srcOrd="0" destOrd="0" parTransId="{A01CE6B3-45C5-4B5B-AE5F-71A648802CED}" sibTransId="{FE9841BF-24EF-40FC-B423-0D064FFC01C6}"/>
    <dgm:cxn modelId="{C8F0CEF0-0D28-417A-85AF-CAD43DD85A9B}" srcId="{4B04DA14-F626-4116-91F2-064DB8E08B2E}" destId="{8649D34F-69D4-475D-8F8E-AA6F20BA575F}" srcOrd="0" destOrd="0" parTransId="{07B74F06-1A50-4354-8E56-CBD88AD84944}" sibTransId="{7031A8C1-78E1-42F7-88AC-6AE63A22988E}"/>
    <dgm:cxn modelId="{31FFE3AB-1682-4406-98F5-B4CCDF379FE7}" type="presParOf" srcId="{1273C094-0461-44FE-94B8-4014965B033E}" destId="{EABE66B2-C825-4F7A-8264-58B1ED50630D}" srcOrd="0" destOrd="0" presId="urn:microsoft.com/office/officeart/2005/8/layout/architecture"/>
    <dgm:cxn modelId="{2BE08F79-982A-4893-9E2F-92FBF4E67C6C}" type="presParOf" srcId="{EABE66B2-C825-4F7A-8264-58B1ED50630D}" destId="{4FAC2A37-96D3-4E3C-BC76-802C3D779705}" srcOrd="0" destOrd="0" presId="urn:microsoft.com/office/officeart/2005/8/layout/architecture"/>
    <dgm:cxn modelId="{C242FDE8-2B2A-4823-84F6-F399A5849DC1}" type="presParOf" srcId="{EABE66B2-C825-4F7A-8264-58B1ED50630D}" destId="{A4D24C0D-8C92-4314-8D88-08E7AAE18BEF}" srcOrd="1" destOrd="0" presId="urn:microsoft.com/office/officeart/2005/8/layout/architecture"/>
    <dgm:cxn modelId="{A673C74A-6F64-45B6-A0F0-BC66E4E0C99E}" type="presParOf" srcId="{EABE66B2-C825-4F7A-8264-58B1ED50630D}" destId="{6FC41344-1C9E-4A5F-A269-73B5CCABC6B5}" srcOrd="2" destOrd="0" presId="urn:microsoft.com/office/officeart/2005/8/layout/architecture"/>
    <dgm:cxn modelId="{9913954A-073B-4A1D-ACBD-C1E36C999905}" type="presParOf" srcId="{6FC41344-1C9E-4A5F-A269-73B5CCABC6B5}" destId="{8B630156-C3E6-4DFE-A863-E5D5430FCFEA}" srcOrd="0" destOrd="0" presId="urn:microsoft.com/office/officeart/2005/8/layout/architecture"/>
    <dgm:cxn modelId="{4614BA1C-7EBE-4757-AC40-084B981E074B}" type="presParOf" srcId="{8B630156-C3E6-4DFE-A863-E5D5430FCFEA}" destId="{D62825A6-8364-4647-9FA7-CEA59072F4C0}" srcOrd="0" destOrd="0" presId="urn:microsoft.com/office/officeart/2005/8/layout/architecture"/>
    <dgm:cxn modelId="{12F18FB1-C164-4629-A99A-74BB685BB00C}" type="presParOf" srcId="{8B630156-C3E6-4DFE-A863-E5D5430FCFEA}" destId="{88633316-D6CF-486D-9F9D-BF2967ACD57C}" srcOrd="1" destOrd="0" presId="urn:microsoft.com/office/officeart/2005/8/layout/architecture"/>
    <dgm:cxn modelId="{DC9BB9D0-0740-4CD5-B654-0D81B29E4E2D}" type="presParOf" srcId="{8B630156-C3E6-4DFE-A863-E5D5430FCFEA}" destId="{F32490FD-B090-4D0F-9736-B8EC4A35B766}" srcOrd="2" destOrd="0" presId="urn:microsoft.com/office/officeart/2005/8/layout/architecture"/>
    <dgm:cxn modelId="{982B5119-E0BC-4F6F-9C85-649C01190F08}" type="presParOf" srcId="{F32490FD-B090-4D0F-9736-B8EC4A35B766}" destId="{714DF260-CB53-4634-9D90-9611AE303D7D}" srcOrd="0" destOrd="0" presId="urn:microsoft.com/office/officeart/2005/8/layout/architecture"/>
    <dgm:cxn modelId="{79E8C587-27A1-42CC-B36D-49C014F37659}" type="presParOf" srcId="{714DF260-CB53-4634-9D90-9611AE303D7D}" destId="{9B8D72CC-7D13-4249-A018-9AB4DF58FA3B}" srcOrd="0" destOrd="0" presId="urn:microsoft.com/office/officeart/2005/8/layout/architecture"/>
    <dgm:cxn modelId="{A093F941-A2C6-45D4-803E-50B02C5EF8F1}" type="presParOf" srcId="{714DF260-CB53-4634-9D90-9611AE303D7D}" destId="{35B40347-8A3F-4602-B9EA-B7009B1D1DDA}" srcOrd="1" destOrd="0" presId="urn:microsoft.com/office/officeart/2005/8/layout/architecture"/>
    <dgm:cxn modelId="{A8BEF90A-D327-4E17-B271-0F7C1B251541}" type="presParOf" srcId="{714DF260-CB53-4634-9D90-9611AE303D7D}" destId="{DAAF9910-38C6-4D27-BB2B-F9398047DE6E}" srcOrd="2" destOrd="0" presId="urn:microsoft.com/office/officeart/2005/8/layout/architecture"/>
    <dgm:cxn modelId="{4DE74475-9E3B-4A39-B9A1-15E37FB51BD9}" type="presParOf" srcId="{DAAF9910-38C6-4D27-BB2B-F9398047DE6E}" destId="{7D980543-B04C-495F-9320-0A68044DBF2C}" srcOrd="0" destOrd="0" presId="urn:microsoft.com/office/officeart/2005/8/layout/architecture"/>
    <dgm:cxn modelId="{3A86F0CD-2ACF-441B-B53A-F590522168AA}" type="presParOf" srcId="{7D980543-B04C-495F-9320-0A68044DBF2C}" destId="{40DEC58B-B6DE-4C88-A811-D327A8991D71}" srcOrd="0" destOrd="0" presId="urn:microsoft.com/office/officeart/2005/8/layout/architecture"/>
    <dgm:cxn modelId="{34A9F0E9-9A17-4774-86C9-85A145B0E998}" type="presParOf" srcId="{7D980543-B04C-495F-9320-0A68044DBF2C}" destId="{6B3C3522-230D-40E1-BF40-0A7E4A428C8F}" srcOrd="1" destOrd="0" presId="urn:microsoft.com/office/officeart/2005/8/layout/architecture"/>
    <dgm:cxn modelId="{3EEB2E35-375D-40AA-BF54-68171F256182}" type="presParOf" srcId="{7D980543-B04C-495F-9320-0A68044DBF2C}" destId="{6AA82A41-CC77-4F05-8EE7-3E4B93D81AB9}" srcOrd="2" destOrd="0" presId="urn:microsoft.com/office/officeart/2005/8/layout/architecture"/>
    <dgm:cxn modelId="{CA0C2B82-5C5B-4FFA-A239-C85B3238C86B}" type="presParOf" srcId="{6AA82A41-CC77-4F05-8EE7-3E4B93D81AB9}" destId="{55042450-6A2C-4793-A44F-31E53CC5E798}" srcOrd="0" destOrd="0" presId="urn:microsoft.com/office/officeart/2005/8/layout/architecture"/>
    <dgm:cxn modelId="{C09885F3-7D38-47ED-90E8-927EA1536389}" type="presParOf" srcId="{55042450-6A2C-4793-A44F-31E53CC5E798}" destId="{3F298713-5F86-4E62-9955-6314BDB016E0}" srcOrd="0" destOrd="0" presId="urn:microsoft.com/office/officeart/2005/8/layout/architecture"/>
    <dgm:cxn modelId="{B25B22BC-A0A4-4057-991B-B2F02252C2ED}" type="presParOf" srcId="{55042450-6A2C-4793-A44F-31E53CC5E798}" destId="{6E2B52EA-AC91-40C6-8D38-EE4FCBD515E2}" srcOrd="1" destOrd="0" presId="urn:microsoft.com/office/officeart/2005/8/layout/architecture"/>
    <dgm:cxn modelId="{9EA3F2C0-1A9B-42E6-BAAF-AEF67E086AD5}" type="presParOf" srcId="{F32490FD-B090-4D0F-9736-B8EC4A35B766}" destId="{D7C064CB-A3CC-4371-BD87-C43C07A30FFF}" srcOrd="1" destOrd="0" presId="urn:microsoft.com/office/officeart/2005/8/layout/architecture"/>
    <dgm:cxn modelId="{A67E7BFC-A93A-48F3-AAB3-62E915B5860B}" type="presParOf" srcId="{F32490FD-B090-4D0F-9736-B8EC4A35B766}" destId="{ADC655D8-C91F-4EF8-A72F-B4BEF3051251}" srcOrd="2" destOrd="0" presId="urn:microsoft.com/office/officeart/2005/8/layout/architecture"/>
    <dgm:cxn modelId="{0A8ED2B3-0E78-481E-9CD2-AC2CB1FC7D7E}" type="presParOf" srcId="{ADC655D8-C91F-4EF8-A72F-B4BEF3051251}" destId="{38E72F90-A803-4917-ABCF-9E0BCFFAFA23}" srcOrd="0" destOrd="0" presId="urn:microsoft.com/office/officeart/2005/8/layout/architecture"/>
    <dgm:cxn modelId="{B704862E-B336-4249-8A00-11B47067CF10}" type="presParOf" srcId="{ADC655D8-C91F-4EF8-A72F-B4BEF3051251}" destId="{4F6969BF-1650-4F46-914C-46311E659F6C}" srcOrd="1" destOrd="0" presId="urn:microsoft.com/office/officeart/2005/8/layout/architecture"/>
    <dgm:cxn modelId="{1F610D78-C4A4-4946-9ED8-F54C5D0A9012}" type="presParOf" srcId="{F32490FD-B090-4D0F-9736-B8EC4A35B766}" destId="{2D7EB1F6-6160-44D4-B77F-E689F55F9180}" srcOrd="3" destOrd="0" presId="urn:microsoft.com/office/officeart/2005/8/layout/architecture"/>
    <dgm:cxn modelId="{5FA241B3-8837-4D3B-A9F4-C4A5FF178E6B}" type="presParOf" srcId="{F32490FD-B090-4D0F-9736-B8EC4A35B766}" destId="{E47565D5-ACC0-4232-9EAF-749CBE627E05}" srcOrd="4" destOrd="0" presId="urn:microsoft.com/office/officeart/2005/8/layout/architecture"/>
    <dgm:cxn modelId="{A3BCBBC0-C7B0-46A4-84D4-A4C5E57A314D}" type="presParOf" srcId="{E47565D5-ACC0-4232-9EAF-749CBE627E05}" destId="{04FDC9AD-40BC-4023-B648-F41FE0E0EEF0}" srcOrd="0" destOrd="0" presId="urn:microsoft.com/office/officeart/2005/8/layout/architecture"/>
    <dgm:cxn modelId="{E44BBF74-ACD6-48A5-942B-FBF0232FE05C}" type="presParOf" srcId="{E47565D5-ACC0-4232-9EAF-749CBE627E05}" destId="{CE4C32C1-2735-4102-80E6-D6F1FA31FDDB}" srcOrd="1" destOrd="0" presId="urn:microsoft.com/office/officeart/2005/8/layout/architecture"/>
    <dgm:cxn modelId="{930914E7-6832-4349-86E1-51C63D0D3AD8}" type="presParOf" srcId="{E47565D5-ACC0-4232-9EAF-749CBE627E05}" destId="{F49D2473-DFC6-472C-9843-A7B21D4AA711}" srcOrd="2" destOrd="0" presId="urn:microsoft.com/office/officeart/2005/8/layout/architecture"/>
    <dgm:cxn modelId="{02BCADF9-E25D-4990-B8BE-E5AD9EEBFBB4}" type="presParOf" srcId="{F49D2473-DFC6-472C-9843-A7B21D4AA711}" destId="{4E1A2122-E1D6-4D63-B070-70036EA88413}" srcOrd="0" destOrd="0" presId="urn:microsoft.com/office/officeart/2005/8/layout/architecture"/>
    <dgm:cxn modelId="{027D3A40-EC1C-412A-9A60-3167479F4454}" type="presParOf" srcId="{4E1A2122-E1D6-4D63-B070-70036EA88413}" destId="{37F87241-608A-4ACB-BA0A-AFAF31201F80}" srcOrd="0" destOrd="0" presId="urn:microsoft.com/office/officeart/2005/8/layout/architecture"/>
    <dgm:cxn modelId="{71F73539-1C3F-4398-9CD9-C42634D5142C}" type="presParOf" srcId="{4E1A2122-E1D6-4D63-B070-70036EA88413}" destId="{C1A0E2C3-2B4D-475D-B3A0-34286915DFC4}" srcOrd="1" destOrd="0" presId="urn:microsoft.com/office/officeart/2005/8/layout/architecture"/>
    <dgm:cxn modelId="{5A49EE4A-D91C-4377-A880-04AA782D1CF2}" type="presParOf" srcId="{4E1A2122-E1D6-4D63-B070-70036EA88413}" destId="{BF7BD2FB-EA3F-4A22-9CEB-645F046C83E6}" srcOrd="2" destOrd="0" presId="urn:microsoft.com/office/officeart/2005/8/layout/architecture"/>
    <dgm:cxn modelId="{C765338C-F47D-4406-AB59-DF6EE76AAD1E}" type="presParOf" srcId="{BF7BD2FB-EA3F-4A22-9CEB-645F046C83E6}" destId="{7A85BD39-BD32-4F06-B374-CB4C55761B22}" srcOrd="0" destOrd="0" presId="urn:microsoft.com/office/officeart/2005/8/layout/architecture"/>
    <dgm:cxn modelId="{7D4B3EAF-DF57-4525-A70A-54523A66584E}" type="presParOf" srcId="{7A85BD39-BD32-4F06-B374-CB4C55761B22}" destId="{6DC2FF95-8752-477E-AAED-ED64B1EE493A}" srcOrd="0" destOrd="0" presId="urn:microsoft.com/office/officeart/2005/8/layout/architecture"/>
    <dgm:cxn modelId="{2FF6331D-78E8-4990-9ADD-475583F386B1}" type="presParOf" srcId="{7A85BD39-BD32-4F06-B374-CB4C55761B22}" destId="{D46DF064-E9FE-4B7F-B3FE-1A331AF8F206}" srcOrd="1" destOrd="0" presId="urn:microsoft.com/office/officeart/2005/8/layout/architecture"/>
    <dgm:cxn modelId="{586DF242-1EC8-4694-AA42-E17FEC6D7142}" type="presParOf" srcId="{F32490FD-B090-4D0F-9736-B8EC4A35B766}" destId="{6733FE74-1E4A-4F20-B5EE-F5449290B115}" srcOrd="5" destOrd="0" presId="urn:microsoft.com/office/officeart/2005/8/layout/architecture"/>
    <dgm:cxn modelId="{D34B40D5-5E4D-483E-971F-769C5DD5B155}" type="presParOf" srcId="{F32490FD-B090-4D0F-9736-B8EC4A35B766}" destId="{186E3458-9E5A-40F2-8EEB-465B62C76F71}" srcOrd="6" destOrd="0" presId="urn:microsoft.com/office/officeart/2005/8/layout/architecture"/>
    <dgm:cxn modelId="{8FFBB977-919E-493C-A9A8-4CE9F6DC41F4}" type="presParOf" srcId="{186E3458-9E5A-40F2-8EEB-465B62C76F71}" destId="{693CFD57-3D28-4CF0-B98C-51306F3CAE5A}" srcOrd="0" destOrd="0" presId="urn:microsoft.com/office/officeart/2005/8/layout/architecture"/>
    <dgm:cxn modelId="{87688E70-286A-480E-BA64-183EA434952C}" type="presParOf" srcId="{186E3458-9E5A-40F2-8EEB-465B62C76F71}" destId="{59E696BA-B578-44A1-B9E1-E7EFFC1B291B}" srcOrd="1" destOrd="0" presId="urn:microsoft.com/office/officeart/2005/8/layout/architecture"/>
    <dgm:cxn modelId="{D666FE72-755A-4D35-B859-DCF8CACF7F64}" type="presParOf" srcId="{186E3458-9E5A-40F2-8EEB-465B62C76F71}" destId="{B584D647-28AB-43F5-A187-EE33E8A03B3C}" srcOrd="2" destOrd="0" presId="urn:microsoft.com/office/officeart/2005/8/layout/architecture"/>
    <dgm:cxn modelId="{0F12A914-0515-4A2B-9BDD-5A13EE1EA020}" type="presParOf" srcId="{B584D647-28AB-43F5-A187-EE33E8A03B3C}" destId="{768EDC4A-3F9F-4589-BE01-C185FEFF7527}" srcOrd="0" destOrd="0" presId="urn:microsoft.com/office/officeart/2005/8/layout/architecture"/>
    <dgm:cxn modelId="{C22F1B21-3792-49EA-AD28-31DD0CB41283}" type="presParOf" srcId="{768EDC4A-3F9F-4589-BE01-C185FEFF7527}" destId="{29BCF26D-98AA-4DC4-AFAB-AA153F960488}" srcOrd="0" destOrd="0" presId="urn:microsoft.com/office/officeart/2005/8/layout/architecture"/>
    <dgm:cxn modelId="{089B7AEE-9E4C-4821-BB39-828BBE2DDD42}" type="presParOf" srcId="{768EDC4A-3F9F-4589-BE01-C185FEFF7527}" destId="{8B3B00D5-47C8-4849-A08E-A1D9C4FFF652}" srcOrd="1" destOrd="0" presId="urn:microsoft.com/office/officeart/2005/8/layout/architecture"/>
    <dgm:cxn modelId="{101FABC4-B48B-4A71-9AA5-8B6A982B16AD}" type="presParOf" srcId="{F32490FD-B090-4D0F-9736-B8EC4A35B766}" destId="{CADC972C-8C88-4684-92EA-3C541395187C}" srcOrd="7" destOrd="0" presId="urn:microsoft.com/office/officeart/2005/8/layout/architecture"/>
    <dgm:cxn modelId="{151B9DD0-E7AF-427E-90E7-19802E92D42D}" type="presParOf" srcId="{F32490FD-B090-4D0F-9736-B8EC4A35B766}" destId="{EB32CA15-7813-496A-B5FB-8029C4561BC1}" srcOrd="8" destOrd="0" presId="urn:microsoft.com/office/officeart/2005/8/layout/architecture"/>
    <dgm:cxn modelId="{9B519226-D294-4B86-A0FF-C4232BD1FE33}" type="presParOf" srcId="{EB32CA15-7813-496A-B5FB-8029C4561BC1}" destId="{E3F09923-D92F-4D0A-9102-1CDAE17AA73D}" srcOrd="0" destOrd="0" presId="urn:microsoft.com/office/officeart/2005/8/layout/architecture"/>
    <dgm:cxn modelId="{B1CC95B0-19CF-4EBC-B934-37CCF420D800}" type="presParOf" srcId="{EB32CA15-7813-496A-B5FB-8029C4561BC1}" destId="{1AE227F5-EB42-4D7E-B24F-D9E8535D26A7}" srcOrd="1" destOrd="0" presId="urn:microsoft.com/office/officeart/2005/8/layout/architecture"/>
    <dgm:cxn modelId="{81A88DE1-5749-4AD1-9848-65FC326CA552}" type="presParOf" srcId="{1273C094-0461-44FE-94B8-4014965B033E}" destId="{CE2BB268-6AF7-4103-8CE9-101BA6D7736F}" srcOrd="1" destOrd="0" presId="urn:microsoft.com/office/officeart/2005/8/layout/architecture"/>
    <dgm:cxn modelId="{C9AF22E9-0073-433E-A203-7979B345C278}" type="presParOf" srcId="{1273C094-0461-44FE-94B8-4014965B033E}" destId="{151C0D6A-43EA-4458-B277-6DD78FA230B4}" srcOrd="2" destOrd="0" presId="urn:microsoft.com/office/officeart/2005/8/layout/architecture"/>
    <dgm:cxn modelId="{03B6F26C-0682-43BC-9D01-F9A9CD8CAE4E}" type="presParOf" srcId="{151C0D6A-43EA-4458-B277-6DD78FA230B4}" destId="{84B1E0E9-A4AD-4B50-9BAB-046CEEC999B3}" srcOrd="0" destOrd="0" presId="urn:microsoft.com/office/officeart/2005/8/layout/architecture"/>
    <dgm:cxn modelId="{57B188F8-A070-4150-8D90-FB809A951178}" type="presParOf" srcId="{151C0D6A-43EA-4458-B277-6DD78FA230B4}" destId="{90037E1C-F983-4C39-90C9-39E9014D6F9F}" srcOrd="1" destOrd="0" presId="urn:microsoft.com/office/officeart/2005/8/layout/architecture"/>
    <dgm:cxn modelId="{5B795DCA-A122-4B4B-87E5-E0C7C674D88E}" type="presParOf" srcId="{1273C094-0461-44FE-94B8-4014965B033E}" destId="{8AD7483E-F0DB-4C23-B7F4-2818D6D19879}" srcOrd="3" destOrd="0" presId="urn:microsoft.com/office/officeart/2005/8/layout/architecture"/>
    <dgm:cxn modelId="{D4BB59EB-8B10-420F-9FFE-CB56B05C7F07}" type="presParOf" srcId="{1273C094-0461-44FE-94B8-4014965B033E}" destId="{1DAD4FD2-32C7-40ED-9C3F-AD6F60DCE60C}" srcOrd="4" destOrd="0" presId="urn:microsoft.com/office/officeart/2005/8/layout/architecture"/>
    <dgm:cxn modelId="{2E693A81-9ED5-4C1A-AAE2-5A48BC9410A4}" type="presParOf" srcId="{1DAD4FD2-32C7-40ED-9C3F-AD6F60DCE60C}" destId="{A53C2992-365D-429B-B519-F565E0A79265}" srcOrd="0" destOrd="0" presId="urn:microsoft.com/office/officeart/2005/8/layout/architecture"/>
    <dgm:cxn modelId="{A4CFC235-E60A-4B6F-A5D3-AC1238805BC8}" type="presParOf" srcId="{1DAD4FD2-32C7-40ED-9C3F-AD6F60DCE60C}" destId="{BAF8072A-4F69-48FA-8DDC-E569BC08A5C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2A37-96D3-4E3C-BC76-802C3D779705}">
      <dsp:nvSpPr>
        <dsp:cNvPr id="0" name=""/>
        <dsp:cNvSpPr/>
      </dsp:nvSpPr>
      <dsp:spPr>
        <a:xfrm>
          <a:off x="1654" y="2094800"/>
          <a:ext cx="3023845" cy="327305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1240" y="2104386"/>
        <a:ext cx="3004673" cy="308133"/>
      </dsp:txXfrm>
    </dsp:sp>
    <dsp:sp modelId="{D62825A6-8364-4647-9FA7-CEA59072F4C0}">
      <dsp:nvSpPr>
        <dsp:cNvPr id="0" name=""/>
        <dsp:cNvSpPr/>
      </dsp:nvSpPr>
      <dsp:spPr>
        <a:xfrm>
          <a:off x="6079" y="1714546"/>
          <a:ext cx="3014994" cy="32730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5665" y="1724132"/>
        <a:ext cx="2995822" cy="308133"/>
      </dsp:txXfrm>
    </dsp:sp>
    <dsp:sp modelId="{9B8D72CC-7D13-4249-A018-9AB4DF58FA3B}">
      <dsp:nvSpPr>
        <dsp:cNvPr id="0" name=""/>
        <dsp:cNvSpPr/>
      </dsp:nvSpPr>
      <dsp:spPr>
        <a:xfrm>
          <a:off x="6079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1167916"/>
        <a:ext cx="553604" cy="478785"/>
      </dsp:txXfrm>
    </dsp:sp>
    <dsp:sp modelId="{40DEC58B-B6DE-4C88-A811-D327A8991D71}">
      <dsp:nvSpPr>
        <dsp:cNvPr id="0" name=""/>
        <dsp:cNvSpPr/>
      </dsp:nvSpPr>
      <dsp:spPr>
        <a:xfrm>
          <a:off x="6079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606390"/>
        <a:ext cx="553604" cy="478785"/>
      </dsp:txXfrm>
    </dsp:sp>
    <dsp:sp modelId="{3F298713-5F86-4E62-9955-6314BDB016E0}">
      <dsp:nvSpPr>
        <dsp:cNvPr id="0" name=""/>
        <dsp:cNvSpPr/>
      </dsp:nvSpPr>
      <dsp:spPr>
        <a:xfrm>
          <a:off x="6079" y="29968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44864"/>
        <a:ext cx="553604" cy="478785"/>
      </dsp:txXfrm>
    </dsp:sp>
    <dsp:sp modelId="{38E72F90-A803-4917-ABCF-9E0BCFFAFA23}">
      <dsp:nvSpPr>
        <dsp:cNvPr id="0" name=""/>
        <dsp:cNvSpPr/>
      </dsp:nvSpPr>
      <dsp:spPr>
        <a:xfrm>
          <a:off x="613978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28874" y="1167916"/>
        <a:ext cx="553604" cy="478785"/>
      </dsp:txXfrm>
    </dsp:sp>
    <dsp:sp modelId="{04FDC9AD-40BC-4023-B648-F41FE0E0EEF0}">
      <dsp:nvSpPr>
        <dsp:cNvPr id="0" name=""/>
        <dsp:cNvSpPr/>
      </dsp:nvSpPr>
      <dsp:spPr>
        <a:xfrm>
          <a:off x="1221878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1167916"/>
        <a:ext cx="553604" cy="478785"/>
      </dsp:txXfrm>
    </dsp:sp>
    <dsp:sp modelId="{37F87241-608A-4ACB-BA0A-AFAF31201F80}">
      <dsp:nvSpPr>
        <dsp:cNvPr id="0" name=""/>
        <dsp:cNvSpPr/>
      </dsp:nvSpPr>
      <dsp:spPr>
        <a:xfrm>
          <a:off x="1221878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606390"/>
        <a:ext cx="553604" cy="478785"/>
      </dsp:txXfrm>
    </dsp:sp>
    <dsp:sp modelId="{6DC2FF95-8752-477E-AAED-ED64B1EE493A}">
      <dsp:nvSpPr>
        <dsp:cNvPr id="0" name=""/>
        <dsp:cNvSpPr/>
      </dsp:nvSpPr>
      <dsp:spPr>
        <a:xfrm>
          <a:off x="1221878" y="29968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44864"/>
        <a:ext cx="553604" cy="478785"/>
      </dsp:txXfrm>
    </dsp:sp>
    <dsp:sp modelId="{693CFD57-3D28-4CF0-B98C-51306F3CAE5A}">
      <dsp:nvSpPr>
        <dsp:cNvPr id="0" name=""/>
        <dsp:cNvSpPr/>
      </dsp:nvSpPr>
      <dsp:spPr>
        <a:xfrm>
          <a:off x="1829777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1167916"/>
        <a:ext cx="553604" cy="478785"/>
      </dsp:txXfrm>
    </dsp:sp>
    <dsp:sp modelId="{29BCF26D-98AA-4DC4-AFAB-AA153F960488}">
      <dsp:nvSpPr>
        <dsp:cNvPr id="0" name=""/>
        <dsp:cNvSpPr/>
      </dsp:nvSpPr>
      <dsp:spPr>
        <a:xfrm>
          <a:off x="1829777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606390"/>
        <a:ext cx="553604" cy="478785"/>
      </dsp:txXfrm>
    </dsp:sp>
    <dsp:sp modelId="{E3F09923-D92F-4D0A-9102-1CDAE17AA73D}">
      <dsp:nvSpPr>
        <dsp:cNvPr id="0" name=""/>
        <dsp:cNvSpPr/>
      </dsp:nvSpPr>
      <dsp:spPr>
        <a:xfrm>
          <a:off x="2437677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452573" y="1167916"/>
        <a:ext cx="553604" cy="478785"/>
      </dsp:txXfrm>
    </dsp:sp>
    <dsp:sp modelId="{84B1E0E9-A4AD-4B50-9BAB-046CEEC999B3}">
      <dsp:nvSpPr>
        <dsp:cNvPr id="0" name=""/>
        <dsp:cNvSpPr/>
      </dsp:nvSpPr>
      <dsp:spPr>
        <a:xfrm>
          <a:off x="3123605" y="305"/>
          <a:ext cx="610374" cy="24218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141482" y="18182"/>
        <a:ext cx="574620" cy="2386046"/>
      </dsp:txXfrm>
    </dsp:sp>
    <dsp:sp modelId="{A53C2992-365D-429B-B519-F565E0A79265}">
      <dsp:nvSpPr>
        <dsp:cNvPr id="0" name=""/>
        <dsp:cNvSpPr/>
      </dsp:nvSpPr>
      <dsp:spPr>
        <a:xfrm>
          <a:off x="3786641" y="2975"/>
          <a:ext cx="612656" cy="241943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04585" y="20919"/>
        <a:ext cx="576768" cy="23835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2A37-96D3-4E3C-BC76-802C3D779705}">
      <dsp:nvSpPr>
        <dsp:cNvPr id="0" name=""/>
        <dsp:cNvSpPr/>
      </dsp:nvSpPr>
      <dsp:spPr>
        <a:xfrm>
          <a:off x="1654" y="2094800"/>
          <a:ext cx="3023845" cy="32730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1240" y="2104386"/>
        <a:ext cx="3004673" cy="308133"/>
      </dsp:txXfrm>
    </dsp:sp>
    <dsp:sp modelId="{D62825A6-8364-4647-9FA7-CEA59072F4C0}">
      <dsp:nvSpPr>
        <dsp:cNvPr id="0" name=""/>
        <dsp:cNvSpPr/>
      </dsp:nvSpPr>
      <dsp:spPr>
        <a:xfrm>
          <a:off x="6079" y="1714546"/>
          <a:ext cx="3014994" cy="32730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5665" y="1724132"/>
        <a:ext cx="2995822" cy="308133"/>
      </dsp:txXfrm>
    </dsp:sp>
    <dsp:sp modelId="{9B8D72CC-7D13-4249-A018-9AB4DF58FA3B}">
      <dsp:nvSpPr>
        <dsp:cNvPr id="0" name=""/>
        <dsp:cNvSpPr/>
      </dsp:nvSpPr>
      <dsp:spPr>
        <a:xfrm>
          <a:off x="6079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1167916"/>
        <a:ext cx="553604" cy="478785"/>
      </dsp:txXfrm>
    </dsp:sp>
    <dsp:sp modelId="{40DEC58B-B6DE-4C88-A811-D327A8991D71}">
      <dsp:nvSpPr>
        <dsp:cNvPr id="0" name=""/>
        <dsp:cNvSpPr/>
      </dsp:nvSpPr>
      <dsp:spPr>
        <a:xfrm>
          <a:off x="6079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606390"/>
        <a:ext cx="553604" cy="478785"/>
      </dsp:txXfrm>
    </dsp:sp>
    <dsp:sp modelId="{3F298713-5F86-4E62-9955-6314BDB016E0}">
      <dsp:nvSpPr>
        <dsp:cNvPr id="0" name=""/>
        <dsp:cNvSpPr/>
      </dsp:nvSpPr>
      <dsp:spPr>
        <a:xfrm>
          <a:off x="6079" y="29968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44864"/>
        <a:ext cx="553604" cy="478785"/>
      </dsp:txXfrm>
    </dsp:sp>
    <dsp:sp modelId="{38E72F90-A803-4917-ABCF-9E0BCFFAFA23}">
      <dsp:nvSpPr>
        <dsp:cNvPr id="0" name=""/>
        <dsp:cNvSpPr/>
      </dsp:nvSpPr>
      <dsp:spPr>
        <a:xfrm>
          <a:off x="613978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28874" y="1167916"/>
        <a:ext cx="553604" cy="478785"/>
      </dsp:txXfrm>
    </dsp:sp>
    <dsp:sp modelId="{04FDC9AD-40BC-4023-B648-F41FE0E0EEF0}">
      <dsp:nvSpPr>
        <dsp:cNvPr id="0" name=""/>
        <dsp:cNvSpPr/>
      </dsp:nvSpPr>
      <dsp:spPr>
        <a:xfrm>
          <a:off x="1221878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1167916"/>
        <a:ext cx="553604" cy="478785"/>
      </dsp:txXfrm>
    </dsp:sp>
    <dsp:sp modelId="{37F87241-608A-4ACB-BA0A-AFAF31201F80}">
      <dsp:nvSpPr>
        <dsp:cNvPr id="0" name=""/>
        <dsp:cNvSpPr/>
      </dsp:nvSpPr>
      <dsp:spPr>
        <a:xfrm>
          <a:off x="1221878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606390"/>
        <a:ext cx="553604" cy="478785"/>
      </dsp:txXfrm>
    </dsp:sp>
    <dsp:sp modelId="{6DC2FF95-8752-477E-AAED-ED64B1EE493A}">
      <dsp:nvSpPr>
        <dsp:cNvPr id="0" name=""/>
        <dsp:cNvSpPr/>
      </dsp:nvSpPr>
      <dsp:spPr>
        <a:xfrm>
          <a:off x="1221878" y="29968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44864"/>
        <a:ext cx="553604" cy="478785"/>
      </dsp:txXfrm>
    </dsp:sp>
    <dsp:sp modelId="{693CFD57-3D28-4CF0-B98C-51306F3CAE5A}">
      <dsp:nvSpPr>
        <dsp:cNvPr id="0" name=""/>
        <dsp:cNvSpPr/>
      </dsp:nvSpPr>
      <dsp:spPr>
        <a:xfrm>
          <a:off x="1829777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1167916"/>
        <a:ext cx="553604" cy="478785"/>
      </dsp:txXfrm>
    </dsp:sp>
    <dsp:sp modelId="{29BCF26D-98AA-4DC4-AFAB-AA153F960488}">
      <dsp:nvSpPr>
        <dsp:cNvPr id="0" name=""/>
        <dsp:cNvSpPr/>
      </dsp:nvSpPr>
      <dsp:spPr>
        <a:xfrm>
          <a:off x="1829777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606390"/>
        <a:ext cx="553604" cy="478785"/>
      </dsp:txXfrm>
    </dsp:sp>
    <dsp:sp modelId="{E3F09923-D92F-4D0A-9102-1CDAE17AA73D}">
      <dsp:nvSpPr>
        <dsp:cNvPr id="0" name=""/>
        <dsp:cNvSpPr/>
      </dsp:nvSpPr>
      <dsp:spPr>
        <a:xfrm>
          <a:off x="2437677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452573" y="1167916"/>
        <a:ext cx="553604" cy="478785"/>
      </dsp:txXfrm>
    </dsp:sp>
    <dsp:sp modelId="{84B1E0E9-A4AD-4B50-9BAB-046CEEC999B3}">
      <dsp:nvSpPr>
        <dsp:cNvPr id="0" name=""/>
        <dsp:cNvSpPr/>
      </dsp:nvSpPr>
      <dsp:spPr>
        <a:xfrm>
          <a:off x="3123605" y="305"/>
          <a:ext cx="610374" cy="2421800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141482" y="18182"/>
        <a:ext cx="574620" cy="2386046"/>
      </dsp:txXfrm>
    </dsp:sp>
    <dsp:sp modelId="{A53C2992-365D-429B-B519-F565E0A79265}">
      <dsp:nvSpPr>
        <dsp:cNvPr id="0" name=""/>
        <dsp:cNvSpPr/>
      </dsp:nvSpPr>
      <dsp:spPr>
        <a:xfrm>
          <a:off x="3786641" y="2975"/>
          <a:ext cx="612656" cy="241943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04585" y="20919"/>
        <a:ext cx="576768" cy="23835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6C2D8-A153-4D85-91DD-D5B64E403936}">
      <dsp:nvSpPr>
        <dsp:cNvPr id="0" name=""/>
        <dsp:cNvSpPr/>
      </dsp:nvSpPr>
      <dsp:spPr>
        <a:xfrm>
          <a:off x="51" y="60002"/>
          <a:ext cx="4913783" cy="1047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Common Language Infrastructure (CLI)</a:t>
          </a:r>
          <a:endParaRPr lang="ru-RU" sz="2900" kern="1200" dirty="0"/>
        </a:p>
      </dsp:txBody>
      <dsp:txXfrm>
        <a:off x="51" y="60002"/>
        <a:ext cx="4913783" cy="1047133"/>
      </dsp:txXfrm>
    </dsp:sp>
    <dsp:sp modelId="{90762CF2-F1DC-4A68-A6E7-1D86E810E849}">
      <dsp:nvSpPr>
        <dsp:cNvPr id="0" name=""/>
        <dsp:cNvSpPr/>
      </dsp:nvSpPr>
      <dsp:spPr>
        <a:xfrm>
          <a:off x="51" y="1107135"/>
          <a:ext cx="4913783" cy="3184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C#</a:t>
          </a:r>
          <a:endParaRPr lang="ru-RU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VB.Net</a:t>
          </a:r>
          <a:endParaRPr lang="ru-RU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F#</a:t>
          </a:r>
          <a:endParaRPr lang="ru-RU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Oxygen (Object Pascal)</a:t>
          </a:r>
          <a:endParaRPr lang="ru-RU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/>
            <a:t>Nemerle</a:t>
          </a:r>
          <a:r>
            <a:rPr lang="en-US" sz="2900" kern="1200" dirty="0" smtClean="0"/>
            <a:t> </a:t>
          </a:r>
          <a:endParaRPr lang="ru-RU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smtClean="0"/>
            <a:t>…</a:t>
          </a:r>
          <a:endParaRPr lang="ru-RU" sz="2900" kern="1200" dirty="0"/>
        </a:p>
      </dsp:txBody>
      <dsp:txXfrm>
        <a:off x="51" y="1107135"/>
        <a:ext cx="4913783" cy="3184200"/>
      </dsp:txXfrm>
    </dsp:sp>
    <dsp:sp modelId="{3F3AB265-7DA3-4F5F-85E5-A864D5D733D9}">
      <dsp:nvSpPr>
        <dsp:cNvPr id="0" name=""/>
        <dsp:cNvSpPr/>
      </dsp:nvSpPr>
      <dsp:spPr>
        <a:xfrm>
          <a:off x="5601764" y="60002"/>
          <a:ext cx="4913783" cy="1047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Dynamic Language Runtime (DLR)</a:t>
          </a:r>
          <a:endParaRPr lang="ru-RU" sz="2900" kern="1200"/>
        </a:p>
      </dsp:txBody>
      <dsp:txXfrm>
        <a:off x="5601764" y="60002"/>
        <a:ext cx="4913783" cy="1047133"/>
      </dsp:txXfrm>
    </dsp:sp>
    <dsp:sp modelId="{30CB4196-57C8-4591-9901-5E9959811484}">
      <dsp:nvSpPr>
        <dsp:cNvPr id="0" name=""/>
        <dsp:cNvSpPr/>
      </dsp:nvSpPr>
      <dsp:spPr>
        <a:xfrm>
          <a:off x="5601764" y="1107135"/>
          <a:ext cx="4913783" cy="3184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IronPython</a:t>
          </a:r>
          <a:endParaRPr lang="ru-RU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PowerShell</a:t>
          </a:r>
          <a:endParaRPr lang="ru-RU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/>
            <a:t>IronSheme</a:t>
          </a:r>
          <a:endParaRPr lang="ru-RU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/>
            <a:t>IronRuby</a:t>
          </a:r>
          <a:endParaRPr lang="ru-RU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…</a:t>
          </a:r>
          <a:endParaRPr lang="ru-RU" sz="2900" kern="1200" dirty="0"/>
        </a:p>
      </dsp:txBody>
      <dsp:txXfrm>
        <a:off x="5601764" y="1107135"/>
        <a:ext cx="4913783" cy="3184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2A37-96D3-4E3C-BC76-802C3D779705}">
      <dsp:nvSpPr>
        <dsp:cNvPr id="0" name=""/>
        <dsp:cNvSpPr/>
      </dsp:nvSpPr>
      <dsp:spPr>
        <a:xfrm>
          <a:off x="1654" y="2094800"/>
          <a:ext cx="3023845" cy="32730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1240" y="2104386"/>
        <a:ext cx="3004673" cy="308133"/>
      </dsp:txXfrm>
    </dsp:sp>
    <dsp:sp modelId="{D62825A6-8364-4647-9FA7-CEA59072F4C0}">
      <dsp:nvSpPr>
        <dsp:cNvPr id="0" name=""/>
        <dsp:cNvSpPr/>
      </dsp:nvSpPr>
      <dsp:spPr>
        <a:xfrm>
          <a:off x="6079" y="1714546"/>
          <a:ext cx="3014994" cy="32730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5665" y="1724132"/>
        <a:ext cx="2995822" cy="308133"/>
      </dsp:txXfrm>
    </dsp:sp>
    <dsp:sp modelId="{9B8D72CC-7D13-4249-A018-9AB4DF58FA3B}">
      <dsp:nvSpPr>
        <dsp:cNvPr id="0" name=""/>
        <dsp:cNvSpPr/>
      </dsp:nvSpPr>
      <dsp:spPr>
        <a:xfrm>
          <a:off x="6079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1167916"/>
        <a:ext cx="553604" cy="478785"/>
      </dsp:txXfrm>
    </dsp:sp>
    <dsp:sp modelId="{40DEC58B-B6DE-4C88-A811-D327A8991D71}">
      <dsp:nvSpPr>
        <dsp:cNvPr id="0" name=""/>
        <dsp:cNvSpPr/>
      </dsp:nvSpPr>
      <dsp:spPr>
        <a:xfrm>
          <a:off x="6079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606390"/>
        <a:ext cx="553604" cy="478785"/>
      </dsp:txXfrm>
    </dsp:sp>
    <dsp:sp modelId="{3F298713-5F86-4E62-9955-6314BDB016E0}">
      <dsp:nvSpPr>
        <dsp:cNvPr id="0" name=""/>
        <dsp:cNvSpPr/>
      </dsp:nvSpPr>
      <dsp:spPr>
        <a:xfrm>
          <a:off x="6079" y="29968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44864"/>
        <a:ext cx="553604" cy="478785"/>
      </dsp:txXfrm>
    </dsp:sp>
    <dsp:sp modelId="{38E72F90-A803-4917-ABCF-9E0BCFFAFA23}">
      <dsp:nvSpPr>
        <dsp:cNvPr id="0" name=""/>
        <dsp:cNvSpPr/>
      </dsp:nvSpPr>
      <dsp:spPr>
        <a:xfrm>
          <a:off x="613978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28874" y="1167916"/>
        <a:ext cx="553604" cy="478785"/>
      </dsp:txXfrm>
    </dsp:sp>
    <dsp:sp modelId="{04FDC9AD-40BC-4023-B648-F41FE0E0EEF0}">
      <dsp:nvSpPr>
        <dsp:cNvPr id="0" name=""/>
        <dsp:cNvSpPr/>
      </dsp:nvSpPr>
      <dsp:spPr>
        <a:xfrm>
          <a:off x="1221878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1167916"/>
        <a:ext cx="553604" cy="478785"/>
      </dsp:txXfrm>
    </dsp:sp>
    <dsp:sp modelId="{37F87241-608A-4ACB-BA0A-AFAF31201F80}">
      <dsp:nvSpPr>
        <dsp:cNvPr id="0" name=""/>
        <dsp:cNvSpPr/>
      </dsp:nvSpPr>
      <dsp:spPr>
        <a:xfrm>
          <a:off x="1221878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606390"/>
        <a:ext cx="553604" cy="478785"/>
      </dsp:txXfrm>
    </dsp:sp>
    <dsp:sp modelId="{6DC2FF95-8752-477E-AAED-ED64B1EE493A}">
      <dsp:nvSpPr>
        <dsp:cNvPr id="0" name=""/>
        <dsp:cNvSpPr/>
      </dsp:nvSpPr>
      <dsp:spPr>
        <a:xfrm>
          <a:off x="1221878" y="29968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44864"/>
        <a:ext cx="553604" cy="478785"/>
      </dsp:txXfrm>
    </dsp:sp>
    <dsp:sp modelId="{693CFD57-3D28-4CF0-B98C-51306F3CAE5A}">
      <dsp:nvSpPr>
        <dsp:cNvPr id="0" name=""/>
        <dsp:cNvSpPr/>
      </dsp:nvSpPr>
      <dsp:spPr>
        <a:xfrm>
          <a:off x="1829777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1167916"/>
        <a:ext cx="553604" cy="478785"/>
      </dsp:txXfrm>
    </dsp:sp>
    <dsp:sp modelId="{29BCF26D-98AA-4DC4-AFAB-AA153F960488}">
      <dsp:nvSpPr>
        <dsp:cNvPr id="0" name=""/>
        <dsp:cNvSpPr/>
      </dsp:nvSpPr>
      <dsp:spPr>
        <a:xfrm>
          <a:off x="1829777" y="591494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606390"/>
        <a:ext cx="553604" cy="478785"/>
      </dsp:txXfrm>
    </dsp:sp>
    <dsp:sp modelId="{E3F09923-D92F-4D0A-9102-1CDAE17AA73D}">
      <dsp:nvSpPr>
        <dsp:cNvPr id="0" name=""/>
        <dsp:cNvSpPr/>
      </dsp:nvSpPr>
      <dsp:spPr>
        <a:xfrm>
          <a:off x="2437677" y="1153020"/>
          <a:ext cx="583396" cy="5085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452573" y="1167916"/>
        <a:ext cx="553604" cy="478785"/>
      </dsp:txXfrm>
    </dsp:sp>
    <dsp:sp modelId="{84B1E0E9-A4AD-4B50-9BAB-046CEEC999B3}">
      <dsp:nvSpPr>
        <dsp:cNvPr id="0" name=""/>
        <dsp:cNvSpPr/>
      </dsp:nvSpPr>
      <dsp:spPr>
        <a:xfrm>
          <a:off x="3123605" y="305"/>
          <a:ext cx="610374" cy="24218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141482" y="18182"/>
        <a:ext cx="574620" cy="2386046"/>
      </dsp:txXfrm>
    </dsp:sp>
    <dsp:sp modelId="{A53C2992-365D-429B-B519-F565E0A79265}">
      <dsp:nvSpPr>
        <dsp:cNvPr id="0" name=""/>
        <dsp:cNvSpPr/>
      </dsp:nvSpPr>
      <dsp:spPr>
        <a:xfrm>
          <a:off x="3786641" y="2975"/>
          <a:ext cx="612656" cy="2419435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04585" y="20919"/>
        <a:ext cx="576768" cy="23835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F0CC6-E008-4617-8294-29ACDCFCBB13}">
      <dsp:nvSpPr>
        <dsp:cNvPr id="0" name=""/>
        <dsp:cNvSpPr/>
      </dsp:nvSpPr>
      <dsp:spPr>
        <a:xfrm>
          <a:off x="-4917790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4C0DB-E42C-4665-943D-7BAF8AEDBAB7}">
      <dsp:nvSpPr>
        <dsp:cNvPr id="0" name=""/>
        <dsp:cNvSpPr/>
      </dsp:nvSpPr>
      <dsp:spPr>
        <a:xfrm>
          <a:off x="305246" y="197811"/>
          <a:ext cx="10152263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Сборка</a:t>
          </a:r>
          <a:endParaRPr lang="ru-RU" sz="2000" kern="1200"/>
        </a:p>
      </dsp:txBody>
      <dsp:txXfrm>
        <a:off x="305246" y="197811"/>
        <a:ext cx="10152263" cy="395449"/>
      </dsp:txXfrm>
    </dsp:sp>
    <dsp:sp modelId="{2B782740-FF5F-4A2A-A501-FBE9D560E61D}">
      <dsp:nvSpPr>
        <dsp:cNvPr id="0" name=""/>
        <dsp:cNvSpPr/>
      </dsp:nvSpPr>
      <dsp:spPr>
        <a:xfrm>
          <a:off x="58090" y="14838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18D19-4C16-4A53-905D-14A15F57F819}">
      <dsp:nvSpPr>
        <dsp:cNvPr id="0" name=""/>
        <dsp:cNvSpPr/>
      </dsp:nvSpPr>
      <dsp:spPr>
        <a:xfrm>
          <a:off x="663361" y="791334"/>
          <a:ext cx="9794148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Управление зависимостями</a:t>
          </a:r>
          <a:endParaRPr lang="ru-RU" sz="2000" kern="1200"/>
        </a:p>
      </dsp:txBody>
      <dsp:txXfrm>
        <a:off x="663361" y="791334"/>
        <a:ext cx="9794148" cy="395449"/>
      </dsp:txXfrm>
    </dsp:sp>
    <dsp:sp modelId="{46F23C77-6D9F-4981-839F-347C032F56AE}">
      <dsp:nvSpPr>
        <dsp:cNvPr id="0" name=""/>
        <dsp:cNvSpPr/>
      </dsp:nvSpPr>
      <dsp:spPr>
        <a:xfrm>
          <a:off x="416205" y="74190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E73A1-2572-4C80-87E2-D0044BD4D11D}">
      <dsp:nvSpPr>
        <dsp:cNvPr id="0" name=""/>
        <dsp:cNvSpPr/>
      </dsp:nvSpPr>
      <dsp:spPr>
        <a:xfrm>
          <a:off x="859606" y="1384421"/>
          <a:ext cx="9597902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Документирование</a:t>
          </a:r>
          <a:endParaRPr lang="ru-RU" sz="2000" kern="1200"/>
        </a:p>
      </dsp:txBody>
      <dsp:txXfrm>
        <a:off x="859606" y="1384421"/>
        <a:ext cx="9597902" cy="395449"/>
      </dsp:txXfrm>
    </dsp:sp>
    <dsp:sp modelId="{D3B49BD6-E514-4B3A-A1AA-F622BAFC5757}">
      <dsp:nvSpPr>
        <dsp:cNvPr id="0" name=""/>
        <dsp:cNvSpPr/>
      </dsp:nvSpPr>
      <dsp:spPr>
        <a:xfrm>
          <a:off x="612450" y="133499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E0361-37FC-421C-AD25-AF770DDE2BC8}">
      <dsp:nvSpPr>
        <dsp:cNvPr id="0" name=""/>
        <dsp:cNvSpPr/>
      </dsp:nvSpPr>
      <dsp:spPr>
        <a:xfrm>
          <a:off x="922266" y="1977944"/>
          <a:ext cx="9535243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Деплой</a:t>
          </a:r>
          <a:endParaRPr lang="ru-RU" sz="2000" kern="1200"/>
        </a:p>
      </dsp:txBody>
      <dsp:txXfrm>
        <a:off x="922266" y="1977944"/>
        <a:ext cx="9535243" cy="395449"/>
      </dsp:txXfrm>
    </dsp:sp>
    <dsp:sp modelId="{B09A7618-699B-4A6A-A6CB-A42712CE5029}">
      <dsp:nvSpPr>
        <dsp:cNvPr id="0" name=""/>
        <dsp:cNvSpPr/>
      </dsp:nvSpPr>
      <dsp:spPr>
        <a:xfrm>
          <a:off x="675110" y="192851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65DD1-FFA7-472A-99C1-44950054E2E3}">
      <dsp:nvSpPr>
        <dsp:cNvPr id="0" name=""/>
        <dsp:cNvSpPr/>
      </dsp:nvSpPr>
      <dsp:spPr>
        <a:xfrm>
          <a:off x="859606" y="2571466"/>
          <a:ext cx="9597902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Отладка</a:t>
          </a:r>
          <a:endParaRPr lang="ru-RU" sz="2000" kern="1200"/>
        </a:p>
      </dsp:txBody>
      <dsp:txXfrm>
        <a:off x="859606" y="2571466"/>
        <a:ext cx="9597902" cy="395449"/>
      </dsp:txXfrm>
    </dsp:sp>
    <dsp:sp modelId="{99417759-B1C9-4E4B-94C9-3AAD652EEB9B}">
      <dsp:nvSpPr>
        <dsp:cNvPr id="0" name=""/>
        <dsp:cNvSpPr/>
      </dsp:nvSpPr>
      <dsp:spPr>
        <a:xfrm>
          <a:off x="612450" y="252203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422C-27EA-43B1-835B-16C81D7BEC58}">
      <dsp:nvSpPr>
        <dsp:cNvPr id="0" name=""/>
        <dsp:cNvSpPr/>
      </dsp:nvSpPr>
      <dsp:spPr>
        <a:xfrm>
          <a:off x="663361" y="3164554"/>
          <a:ext cx="9794148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Профилирование</a:t>
          </a:r>
          <a:endParaRPr lang="ru-RU" sz="2000" kern="1200" dirty="0"/>
        </a:p>
      </dsp:txBody>
      <dsp:txXfrm>
        <a:off x="663361" y="3164554"/>
        <a:ext cx="9794148" cy="395449"/>
      </dsp:txXfrm>
    </dsp:sp>
    <dsp:sp modelId="{6D815E44-89AE-4A56-946E-581C419E556C}">
      <dsp:nvSpPr>
        <dsp:cNvPr id="0" name=""/>
        <dsp:cNvSpPr/>
      </dsp:nvSpPr>
      <dsp:spPr>
        <a:xfrm>
          <a:off x="416205" y="3115122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925BB-A4BE-49E3-9D59-894BAB96FB3A}">
      <dsp:nvSpPr>
        <dsp:cNvPr id="0" name=""/>
        <dsp:cNvSpPr/>
      </dsp:nvSpPr>
      <dsp:spPr>
        <a:xfrm>
          <a:off x="305246" y="3758076"/>
          <a:ext cx="10152263" cy="3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…</a:t>
          </a:r>
          <a:endParaRPr lang="ru-RU" sz="2000" kern="1200" dirty="0"/>
        </a:p>
      </dsp:txBody>
      <dsp:txXfrm>
        <a:off x="305246" y="3758076"/>
        <a:ext cx="10152263" cy="395449"/>
      </dsp:txXfrm>
    </dsp:sp>
    <dsp:sp modelId="{18F3A1B6-34CC-47C1-9941-AF68A0AA215F}">
      <dsp:nvSpPr>
        <dsp:cNvPr id="0" name=""/>
        <dsp:cNvSpPr/>
      </dsp:nvSpPr>
      <dsp:spPr>
        <a:xfrm>
          <a:off x="58090" y="370864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71B3E-52FD-40C5-9090-FE6BEABC59C0}">
      <dsp:nvSpPr>
        <dsp:cNvPr id="0" name=""/>
        <dsp:cNvSpPr/>
      </dsp:nvSpPr>
      <dsp:spPr>
        <a:xfrm>
          <a:off x="5647447" y="1576406"/>
          <a:ext cx="4679618" cy="40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041"/>
              </a:lnTo>
              <a:lnTo>
                <a:pt x="4679618" y="203041"/>
              </a:lnTo>
              <a:lnTo>
                <a:pt x="4679618" y="406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E1300-C8D4-49A1-92AA-35CD4C588FCB}">
      <dsp:nvSpPr>
        <dsp:cNvPr id="0" name=""/>
        <dsp:cNvSpPr/>
      </dsp:nvSpPr>
      <dsp:spPr>
        <a:xfrm>
          <a:off x="5647447" y="1576406"/>
          <a:ext cx="2339809" cy="40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041"/>
              </a:lnTo>
              <a:lnTo>
                <a:pt x="2339809" y="203041"/>
              </a:lnTo>
              <a:lnTo>
                <a:pt x="2339809" y="406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7B474-818C-45E0-9572-2865E8AE6681}">
      <dsp:nvSpPr>
        <dsp:cNvPr id="0" name=""/>
        <dsp:cNvSpPr/>
      </dsp:nvSpPr>
      <dsp:spPr>
        <a:xfrm>
          <a:off x="5601727" y="1576406"/>
          <a:ext cx="91440" cy="406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CFC2B-F51E-490D-80F4-1C4909129300}">
      <dsp:nvSpPr>
        <dsp:cNvPr id="0" name=""/>
        <dsp:cNvSpPr/>
      </dsp:nvSpPr>
      <dsp:spPr>
        <a:xfrm>
          <a:off x="3307637" y="1576406"/>
          <a:ext cx="2339809" cy="406082"/>
        </a:xfrm>
        <a:custGeom>
          <a:avLst/>
          <a:gdLst/>
          <a:ahLst/>
          <a:cxnLst/>
          <a:rect l="0" t="0" r="0" b="0"/>
          <a:pathLst>
            <a:path>
              <a:moveTo>
                <a:pt x="2339809" y="0"/>
              </a:moveTo>
              <a:lnTo>
                <a:pt x="2339809" y="203041"/>
              </a:lnTo>
              <a:lnTo>
                <a:pt x="0" y="203041"/>
              </a:lnTo>
              <a:lnTo>
                <a:pt x="0" y="406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53EFB-B42A-4826-A1E5-A3DA718D9EC4}">
      <dsp:nvSpPr>
        <dsp:cNvPr id="0" name=""/>
        <dsp:cNvSpPr/>
      </dsp:nvSpPr>
      <dsp:spPr>
        <a:xfrm>
          <a:off x="967828" y="1576406"/>
          <a:ext cx="4679618" cy="406082"/>
        </a:xfrm>
        <a:custGeom>
          <a:avLst/>
          <a:gdLst/>
          <a:ahLst/>
          <a:cxnLst/>
          <a:rect l="0" t="0" r="0" b="0"/>
          <a:pathLst>
            <a:path>
              <a:moveTo>
                <a:pt x="4679618" y="0"/>
              </a:moveTo>
              <a:lnTo>
                <a:pt x="4679618" y="203041"/>
              </a:lnTo>
              <a:lnTo>
                <a:pt x="0" y="203041"/>
              </a:lnTo>
              <a:lnTo>
                <a:pt x="0" y="406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ACDB-BBFA-4998-BE83-A722CFBEC623}">
      <dsp:nvSpPr>
        <dsp:cNvPr id="0" name=""/>
        <dsp:cNvSpPr/>
      </dsp:nvSpPr>
      <dsp:spPr>
        <a:xfrm>
          <a:off x="4680583" y="609543"/>
          <a:ext cx="1933726" cy="966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Nuget</a:t>
          </a:r>
          <a:r>
            <a:rPr lang="en-US" sz="2000" kern="1200" dirty="0" smtClean="0"/>
            <a:t>-</a:t>
          </a:r>
          <a:r>
            <a:rPr lang="ru-RU" sz="2000" kern="1200" dirty="0" smtClean="0"/>
            <a:t>пакет</a:t>
          </a:r>
          <a:endParaRPr lang="ru-RU" sz="2000" kern="1200" dirty="0"/>
        </a:p>
      </dsp:txBody>
      <dsp:txXfrm>
        <a:off x="4680583" y="609543"/>
        <a:ext cx="1933726" cy="966863"/>
      </dsp:txXfrm>
    </dsp:sp>
    <dsp:sp modelId="{DEF4CED1-729F-46F0-A0C4-40FD2D482C19}">
      <dsp:nvSpPr>
        <dsp:cNvPr id="0" name=""/>
        <dsp:cNvSpPr/>
      </dsp:nvSpPr>
      <dsp:spPr>
        <a:xfrm>
          <a:off x="965" y="1982489"/>
          <a:ext cx="1933726" cy="966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Собранные библиотеки</a:t>
          </a:r>
          <a:endParaRPr lang="ru-RU" sz="2000" kern="1200" dirty="0"/>
        </a:p>
      </dsp:txBody>
      <dsp:txXfrm>
        <a:off x="965" y="1982489"/>
        <a:ext cx="1933726" cy="966863"/>
      </dsp:txXfrm>
    </dsp:sp>
    <dsp:sp modelId="{4106566F-0F8E-4322-A086-F76349B582E0}">
      <dsp:nvSpPr>
        <dsp:cNvPr id="0" name=""/>
        <dsp:cNvSpPr/>
      </dsp:nvSpPr>
      <dsp:spPr>
        <a:xfrm>
          <a:off x="2340774" y="1982489"/>
          <a:ext cx="1933726" cy="966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Анализаторы </a:t>
          </a:r>
          <a:r>
            <a:rPr lang="en-US" sz="2000" kern="1200" smtClean="0"/>
            <a:t>Roslyn</a:t>
          </a:r>
          <a:endParaRPr lang="ru-RU" sz="2000" kern="1200"/>
        </a:p>
      </dsp:txBody>
      <dsp:txXfrm>
        <a:off x="2340774" y="1982489"/>
        <a:ext cx="1933726" cy="966863"/>
      </dsp:txXfrm>
    </dsp:sp>
    <dsp:sp modelId="{2D0C4AD5-5C9F-4981-A092-0AED927D86EC}">
      <dsp:nvSpPr>
        <dsp:cNvPr id="0" name=""/>
        <dsp:cNvSpPr/>
      </dsp:nvSpPr>
      <dsp:spPr>
        <a:xfrm>
          <a:off x="4680583" y="1982489"/>
          <a:ext cx="1933726" cy="966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Расширения </a:t>
          </a:r>
          <a:r>
            <a:rPr lang="en-US" sz="2000" kern="1200" smtClean="0"/>
            <a:t>MSBuild</a:t>
          </a:r>
          <a:endParaRPr lang="ru-RU" sz="2000" kern="1200"/>
        </a:p>
      </dsp:txBody>
      <dsp:txXfrm>
        <a:off x="4680583" y="1982489"/>
        <a:ext cx="1933726" cy="966863"/>
      </dsp:txXfrm>
    </dsp:sp>
    <dsp:sp modelId="{8D99132A-0011-461A-8B3B-30020DF23B74}">
      <dsp:nvSpPr>
        <dsp:cNvPr id="0" name=""/>
        <dsp:cNvSpPr/>
      </dsp:nvSpPr>
      <dsp:spPr>
        <a:xfrm>
          <a:off x="7020392" y="1982489"/>
          <a:ext cx="1933726" cy="966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Шаблоны проектов и </a:t>
          </a:r>
          <a:r>
            <a:rPr lang="en-US" sz="2000" kern="1200" smtClean="0"/>
            <a:t>items</a:t>
          </a:r>
          <a:endParaRPr lang="ru-RU" sz="2000" kern="1200"/>
        </a:p>
      </dsp:txBody>
      <dsp:txXfrm>
        <a:off x="7020392" y="1982489"/>
        <a:ext cx="1933726" cy="966863"/>
      </dsp:txXfrm>
    </dsp:sp>
    <dsp:sp modelId="{D5428818-A316-4655-8D41-DCB15C0703CE}">
      <dsp:nvSpPr>
        <dsp:cNvPr id="0" name=""/>
        <dsp:cNvSpPr/>
      </dsp:nvSpPr>
      <dsp:spPr>
        <a:xfrm>
          <a:off x="9360202" y="1982489"/>
          <a:ext cx="1933726" cy="966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Command line </a:t>
          </a:r>
          <a:r>
            <a:rPr lang="ru-RU" sz="2000" kern="1200" smtClean="0"/>
            <a:t>утилиты</a:t>
          </a:r>
          <a:endParaRPr lang="ru-RU" sz="2000" kern="1200"/>
        </a:p>
      </dsp:txBody>
      <dsp:txXfrm>
        <a:off x="9360202" y="1982489"/>
        <a:ext cx="1933726" cy="966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45CE3-B34B-4B32-BDB4-DAFE44F8124A}">
      <dsp:nvSpPr>
        <dsp:cNvPr id="0" name=""/>
        <dsp:cNvSpPr/>
      </dsp:nvSpPr>
      <dsp:spPr>
        <a:xfrm>
          <a:off x="0" y="16723"/>
          <a:ext cx="11119103" cy="936000"/>
        </a:xfrm>
        <a:prstGeom prst="roundRect">
          <a:avLst/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Переносимость</a:t>
          </a:r>
          <a:endParaRPr lang="en-US" sz="4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5692" y="62415"/>
        <a:ext cx="11027719" cy="844616"/>
      </dsp:txXfrm>
    </dsp:sp>
    <dsp:sp modelId="{2057D4DD-E013-4F8C-B0E1-982CAFA30C48}">
      <dsp:nvSpPr>
        <dsp:cNvPr id="0" name=""/>
        <dsp:cNvSpPr/>
      </dsp:nvSpPr>
      <dsp:spPr>
        <a:xfrm>
          <a:off x="0" y="952723"/>
          <a:ext cx="11119103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03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Может быть скомпилирован для любой платформы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Реализован как стековая машина (нет регистров)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0" y="952723"/>
        <a:ext cx="11119103" cy="1035000"/>
      </dsp:txXfrm>
    </dsp:sp>
    <dsp:sp modelId="{9DCAB2A6-51D8-438F-9BE8-58CF559D59E4}">
      <dsp:nvSpPr>
        <dsp:cNvPr id="0" name=""/>
        <dsp:cNvSpPr/>
      </dsp:nvSpPr>
      <dsp:spPr>
        <a:xfrm>
          <a:off x="0" y="1987723"/>
          <a:ext cx="11119103" cy="936000"/>
        </a:xfrm>
        <a:prstGeom prst="roundRect">
          <a:avLst/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Управление памятью и </a:t>
          </a:r>
          <a:r>
            <a:rPr lang="ru-RU" sz="4000" kern="1200" baseline="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типобезопасность</a:t>
          </a:r>
          <a:endParaRPr lang="en-US" sz="4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5692" y="2033415"/>
        <a:ext cx="11027719" cy="844616"/>
      </dsp:txXfrm>
    </dsp:sp>
    <dsp:sp modelId="{E3298EC6-C70C-44C2-B6EB-93F364197DEF}">
      <dsp:nvSpPr>
        <dsp:cNvPr id="0" name=""/>
        <dsp:cNvSpPr/>
      </dsp:nvSpPr>
      <dsp:spPr>
        <a:xfrm>
          <a:off x="0" y="2923723"/>
          <a:ext cx="11119103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03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Операции прямого доступа к памяти отсутствуют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Нет оператора </a:t>
          </a:r>
          <a:r>
            <a:rPr lang="en-US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delete</a:t>
          </a:r>
          <a:r>
            <a:rPr lang="ru-RU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 (очистка памяти)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0" y="2923723"/>
        <a:ext cx="11119103" cy="1035000"/>
      </dsp:txXfrm>
    </dsp:sp>
    <dsp:sp modelId="{9B70D2FF-A5C3-4F1F-9C8E-9E24203E1C92}">
      <dsp:nvSpPr>
        <dsp:cNvPr id="0" name=""/>
        <dsp:cNvSpPr/>
      </dsp:nvSpPr>
      <dsp:spPr>
        <a:xfrm>
          <a:off x="0" y="3958724"/>
          <a:ext cx="11119103" cy="936000"/>
        </a:xfrm>
        <a:prstGeom prst="roundRect">
          <a:avLst/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Встроенный механизм исключений</a:t>
          </a:r>
          <a:endParaRPr lang="en-US" sz="4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5692" y="4004416"/>
        <a:ext cx="11027719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2A37-96D3-4E3C-BC76-802C3D779705}">
      <dsp:nvSpPr>
        <dsp:cNvPr id="0" name=""/>
        <dsp:cNvSpPr/>
      </dsp:nvSpPr>
      <dsp:spPr>
        <a:xfrm>
          <a:off x="0" y="1624422"/>
          <a:ext cx="1931684" cy="775878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sz="33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2725" y="1647147"/>
        <a:ext cx="1886234" cy="730428"/>
      </dsp:txXfrm>
    </dsp:sp>
    <dsp:sp modelId="{D62825A6-8364-4647-9FA7-CEA59072F4C0}">
      <dsp:nvSpPr>
        <dsp:cNvPr id="0" name=""/>
        <dsp:cNvSpPr/>
      </dsp:nvSpPr>
      <dsp:spPr>
        <a:xfrm>
          <a:off x="944" y="812211"/>
          <a:ext cx="1931684" cy="775878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BCL</a:t>
          </a:r>
          <a:endParaRPr lang="en-US" sz="33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3669" y="834936"/>
        <a:ext cx="1886234" cy="730428"/>
      </dsp:txXfrm>
    </dsp:sp>
    <dsp:sp modelId="{40D98887-E071-4AB2-A024-22D9E29DE99B}">
      <dsp:nvSpPr>
        <dsp:cNvPr id="0" name=""/>
        <dsp:cNvSpPr/>
      </dsp:nvSpPr>
      <dsp:spPr>
        <a:xfrm>
          <a:off x="944" y="1331"/>
          <a:ext cx="1931684" cy="7758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Application</a:t>
          </a:r>
        </a:p>
      </dsp:txBody>
      <dsp:txXfrm>
        <a:off x="23669" y="24056"/>
        <a:ext cx="1886234" cy="7304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2A37-96D3-4E3C-BC76-802C3D779705}">
      <dsp:nvSpPr>
        <dsp:cNvPr id="0" name=""/>
        <dsp:cNvSpPr/>
      </dsp:nvSpPr>
      <dsp:spPr>
        <a:xfrm>
          <a:off x="0" y="1624422"/>
          <a:ext cx="1931684" cy="775878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sz="33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2725" y="1647147"/>
        <a:ext cx="1886234" cy="730428"/>
      </dsp:txXfrm>
    </dsp:sp>
    <dsp:sp modelId="{D62825A6-8364-4647-9FA7-CEA59072F4C0}">
      <dsp:nvSpPr>
        <dsp:cNvPr id="0" name=""/>
        <dsp:cNvSpPr/>
      </dsp:nvSpPr>
      <dsp:spPr>
        <a:xfrm>
          <a:off x="944" y="812211"/>
          <a:ext cx="1931684" cy="775878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BCL</a:t>
          </a:r>
          <a:endParaRPr lang="en-US" sz="33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3669" y="834936"/>
        <a:ext cx="1886234" cy="730428"/>
      </dsp:txXfrm>
    </dsp:sp>
    <dsp:sp modelId="{40D98887-E071-4AB2-A024-22D9E29DE99B}">
      <dsp:nvSpPr>
        <dsp:cNvPr id="0" name=""/>
        <dsp:cNvSpPr/>
      </dsp:nvSpPr>
      <dsp:spPr>
        <a:xfrm>
          <a:off x="944" y="1331"/>
          <a:ext cx="1931684" cy="7758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Application</a:t>
          </a:r>
        </a:p>
      </dsp:txBody>
      <dsp:txXfrm>
        <a:off x="23669" y="24056"/>
        <a:ext cx="1886234" cy="7304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9E748-1100-4746-90E7-2F24287F6865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1C5213-E220-45A2-932A-201859E5C1C4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smtClean="0"/>
            <a:t>Поиск, загрузка, «привязка» (</a:t>
          </a:r>
          <a:r>
            <a:rPr lang="en-US" sz="3600" kern="1200" smtClean="0"/>
            <a:t>binding) </a:t>
          </a:r>
          <a:r>
            <a:rPr lang="ru-RU" sz="3600" kern="1200" smtClean="0"/>
            <a:t>библиотек</a:t>
          </a:r>
          <a:endParaRPr lang="ru-RU" sz="3600" kern="1200"/>
        </a:p>
      </dsp:txBody>
      <dsp:txXfrm>
        <a:off x="2175669" y="0"/>
        <a:ext cx="8339931" cy="1305404"/>
      </dsp:txXfrm>
    </dsp:sp>
    <dsp:sp modelId="{CDC7CF90-BD9A-4A7B-82FD-AA1ED4C720F0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1234C2-6281-4C3B-85DC-2903D289102B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smtClean="0"/>
            <a:t>Управление потоками</a:t>
          </a:r>
          <a:endParaRPr lang="ru-RU" sz="3600" kern="1200"/>
        </a:p>
      </dsp:txBody>
      <dsp:txXfrm>
        <a:off x="2175669" y="1305404"/>
        <a:ext cx="8339931" cy="1305399"/>
      </dsp:txXfrm>
    </dsp:sp>
    <dsp:sp modelId="{A149E90E-67CA-41DE-ADF8-33F033306ABC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28892B-DC79-4908-A6D7-D482FEBD1348}">
      <dsp:nvSpPr>
        <dsp:cNvPr id="0" name=""/>
        <dsp:cNvSpPr/>
      </dsp:nvSpPr>
      <dsp:spPr>
        <a:xfrm>
          <a:off x="2175669" y="2610804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…</a:t>
          </a:r>
          <a:endParaRPr lang="ru-RU" sz="3600" kern="1200"/>
        </a:p>
      </dsp:txBody>
      <dsp:txXfrm>
        <a:off x="2175669" y="2610804"/>
        <a:ext cx="8339931" cy="1305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2A37-96D3-4E3C-BC76-802C3D779705}">
      <dsp:nvSpPr>
        <dsp:cNvPr id="0" name=""/>
        <dsp:cNvSpPr/>
      </dsp:nvSpPr>
      <dsp:spPr>
        <a:xfrm>
          <a:off x="1654" y="2094800"/>
          <a:ext cx="3023845" cy="32730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1240" y="2104386"/>
        <a:ext cx="3004673" cy="308133"/>
      </dsp:txXfrm>
    </dsp:sp>
    <dsp:sp modelId="{D62825A6-8364-4647-9FA7-CEA59072F4C0}">
      <dsp:nvSpPr>
        <dsp:cNvPr id="0" name=""/>
        <dsp:cNvSpPr/>
      </dsp:nvSpPr>
      <dsp:spPr>
        <a:xfrm>
          <a:off x="6079" y="1714546"/>
          <a:ext cx="3014994" cy="327305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5665" y="1724132"/>
        <a:ext cx="2995822" cy="308133"/>
      </dsp:txXfrm>
    </dsp:sp>
    <dsp:sp modelId="{9B8D72CC-7D13-4249-A018-9AB4DF58FA3B}">
      <dsp:nvSpPr>
        <dsp:cNvPr id="0" name=""/>
        <dsp:cNvSpPr/>
      </dsp:nvSpPr>
      <dsp:spPr>
        <a:xfrm>
          <a:off x="6079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1167916"/>
        <a:ext cx="553604" cy="478785"/>
      </dsp:txXfrm>
    </dsp:sp>
    <dsp:sp modelId="{40DEC58B-B6DE-4C88-A811-D327A8991D71}">
      <dsp:nvSpPr>
        <dsp:cNvPr id="0" name=""/>
        <dsp:cNvSpPr/>
      </dsp:nvSpPr>
      <dsp:spPr>
        <a:xfrm>
          <a:off x="6079" y="591494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606390"/>
        <a:ext cx="553604" cy="478785"/>
      </dsp:txXfrm>
    </dsp:sp>
    <dsp:sp modelId="{3F298713-5F86-4E62-9955-6314BDB016E0}">
      <dsp:nvSpPr>
        <dsp:cNvPr id="0" name=""/>
        <dsp:cNvSpPr/>
      </dsp:nvSpPr>
      <dsp:spPr>
        <a:xfrm>
          <a:off x="6079" y="29968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44864"/>
        <a:ext cx="553604" cy="478785"/>
      </dsp:txXfrm>
    </dsp:sp>
    <dsp:sp modelId="{38E72F90-A803-4917-ABCF-9E0BCFFAFA23}">
      <dsp:nvSpPr>
        <dsp:cNvPr id="0" name=""/>
        <dsp:cNvSpPr/>
      </dsp:nvSpPr>
      <dsp:spPr>
        <a:xfrm>
          <a:off x="613978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28874" y="1167916"/>
        <a:ext cx="553604" cy="478785"/>
      </dsp:txXfrm>
    </dsp:sp>
    <dsp:sp modelId="{04FDC9AD-40BC-4023-B648-F41FE0E0EEF0}">
      <dsp:nvSpPr>
        <dsp:cNvPr id="0" name=""/>
        <dsp:cNvSpPr/>
      </dsp:nvSpPr>
      <dsp:spPr>
        <a:xfrm>
          <a:off x="1221878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1167916"/>
        <a:ext cx="553604" cy="478785"/>
      </dsp:txXfrm>
    </dsp:sp>
    <dsp:sp modelId="{37F87241-608A-4ACB-BA0A-AFAF31201F80}">
      <dsp:nvSpPr>
        <dsp:cNvPr id="0" name=""/>
        <dsp:cNvSpPr/>
      </dsp:nvSpPr>
      <dsp:spPr>
        <a:xfrm>
          <a:off x="1221878" y="591494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606390"/>
        <a:ext cx="553604" cy="478785"/>
      </dsp:txXfrm>
    </dsp:sp>
    <dsp:sp modelId="{6DC2FF95-8752-477E-AAED-ED64B1EE493A}">
      <dsp:nvSpPr>
        <dsp:cNvPr id="0" name=""/>
        <dsp:cNvSpPr/>
      </dsp:nvSpPr>
      <dsp:spPr>
        <a:xfrm>
          <a:off x="1221878" y="29968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44864"/>
        <a:ext cx="553604" cy="478785"/>
      </dsp:txXfrm>
    </dsp:sp>
    <dsp:sp modelId="{693CFD57-3D28-4CF0-B98C-51306F3CAE5A}">
      <dsp:nvSpPr>
        <dsp:cNvPr id="0" name=""/>
        <dsp:cNvSpPr/>
      </dsp:nvSpPr>
      <dsp:spPr>
        <a:xfrm>
          <a:off x="1829777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1167916"/>
        <a:ext cx="553604" cy="478785"/>
      </dsp:txXfrm>
    </dsp:sp>
    <dsp:sp modelId="{29BCF26D-98AA-4DC4-AFAB-AA153F960488}">
      <dsp:nvSpPr>
        <dsp:cNvPr id="0" name=""/>
        <dsp:cNvSpPr/>
      </dsp:nvSpPr>
      <dsp:spPr>
        <a:xfrm>
          <a:off x="1829777" y="591494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606390"/>
        <a:ext cx="553604" cy="478785"/>
      </dsp:txXfrm>
    </dsp:sp>
    <dsp:sp modelId="{E3F09923-D92F-4D0A-9102-1CDAE17AA73D}">
      <dsp:nvSpPr>
        <dsp:cNvPr id="0" name=""/>
        <dsp:cNvSpPr/>
      </dsp:nvSpPr>
      <dsp:spPr>
        <a:xfrm>
          <a:off x="2437677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452573" y="1167916"/>
        <a:ext cx="553604" cy="478785"/>
      </dsp:txXfrm>
    </dsp:sp>
    <dsp:sp modelId="{84B1E0E9-A4AD-4B50-9BAB-046CEEC999B3}">
      <dsp:nvSpPr>
        <dsp:cNvPr id="0" name=""/>
        <dsp:cNvSpPr/>
      </dsp:nvSpPr>
      <dsp:spPr>
        <a:xfrm>
          <a:off x="3123605" y="305"/>
          <a:ext cx="610374" cy="24218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141482" y="18182"/>
        <a:ext cx="574620" cy="2386046"/>
      </dsp:txXfrm>
    </dsp:sp>
    <dsp:sp modelId="{A53C2992-365D-429B-B519-F565E0A79265}">
      <dsp:nvSpPr>
        <dsp:cNvPr id="0" name=""/>
        <dsp:cNvSpPr/>
      </dsp:nvSpPr>
      <dsp:spPr>
        <a:xfrm>
          <a:off x="3786641" y="2975"/>
          <a:ext cx="612656" cy="241943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04585" y="20919"/>
        <a:ext cx="576768" cy="23835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0A83D-D9FC-4379-9560-E071F481A87D}">
      <dsp:nvSpPr>
        <dsp:cNvPr id="0" name=""/>
        <dsp:cNvSpPr/>
      </dsp:nvSpPr>
      <dsp:spPr>
        <a:xfrm>
          <a:off x="0" y="94633"/>
          <a:ext cx="3317793" cy="772200"/>
        </a:xfrm>
        <a:prstGeom prst="roundRect">
          <a:avLst/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Run-time </a:t>
          </a:r>
        </a:p>
      </dsp:txBody>
      <dsp:txXfrm>
        <a:off x="37696" y="132329"/>
        <a:ext cx="3242401" cy="696808"/>
      </dsp:txXfrm>
    </dsp:sp>
    <dsp:sp modelId="{DCA77EDF-6148-4284-9504-C5FBD277B05F}">
      <dsp:nvSpPr>
        <dsp:cNvPr id="0" name=""/>
        <dsp:cNvSpPr/>
      </dsp:nvSpPr>
      <dsp:spPr>
        <a:xfrm>
          <a:off x="0" y="866833"/>
          <a:ext cx="3317793" cy="2390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4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Хостинг</a:t>
          </a:r>
          <a:r>
            <a:rPr lang="en-US" sz="26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 (runtime)</a:t>
          </a:r>
          <a:endParaRPr lang="en-US" sz="26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BCL</a:t>
          </a:r>
          <a:endParaRPr lang="en-US" sz="26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Специфичные для стека библиотеки</a:t>
          </a:r>
          <a:endParaRPr lang="en-US" sz="26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6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0" y="866833"/>
        <a:ext cx="3317793" cy="2390849"/>
      </dsp:txXfrm>
    </dsp:sp>
    <dsp:sp modelId="{E4071156-6C4C-4AE1-97F2-CFAC34322183}">
      <dsp:nvSpPr>
        <dsp:cNvPr id="0" name=""/>
        <dsp:cNvSpPr/>
      </dsp:nvSpPr>
      <dsp:spPr>
        <a:xfrm>
          <a:off x="0" y="3257683"/>
          <a:ext cx="3317793" cy="772200"/>
        </a:xfrm>
        <a:prstGeom prst="roundRect">
          <a:avLst/>
        </a:prstGeom>
        <a:solidFill>
          <a:srgbClr val="A3C644">
            <a:hueOff val="16020"/>
            <a:satOff val="-8253"/>
            <a:lumOff val="-1078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Design Time</a:t>
          </a:r>
        </a:p>
      </dsp:txBody>
      <dsp:txXfrm>
        <a:off x="37696" y="3295379"/>
        <a:ext cx="3242401" cy="696808"/>
      </dsp:txXfrm>
    </dsp:sp>
    <dsp:sp modelId="{CDE6DE93-4B2C-4456-AE22-C02F75D197D9}">
      <dsp:nvSpPr>
        <dsp:cNvPr id="0" name=""/>
        <dsp:cNvSpPr/>
      </dsp:nvSpPr>
      <dsp:spPr>
        <a:xfrm>
          <a:off x="0" y="4029883"/>
          <a:ext cx="3317793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4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Design Tools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Deploy Tools </a:t>
          </a:r>
        </a:p>
      </dsp:txBody>
      <dsp:txXfrm>
        <a:off x="0" y="4029883"/>
        <a:ext cx="3317793" cy="8538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4FC7C-313F-4C34-A44D-E8BF77BA53DA}">
      <dsp:nvSpPr>
        <dsp:cNvPr id="0" name=""/>
        <dsp:cNvSpPr/>
      </dsp:nvSpPr>
      <dsp:spPr>
        <a:xfrm>
          <a:off x="541" y="3044671"/>
          <a:ext cx="3050040" cy="973269"/>
        </a:xfrm>
        <a:prstGeom prst="roundRect">
          <a:avLst>
            <a:gd name="adj" fmla="val 10000"/>
          </a:avLst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IIS (worker process)</a:t>
          </a:r>
        </a:p>
      </dsp:txBody>
      <dsp:txXfrm>
        <a:off x="29047" y="3073177"/>
        <a:ext cx="2993028" cy="916257"/>
      </dsp:txXfrm>
    </dsp:sp>
    <dsp:sp modelId="{395141A0-8CEB-4283-8907-650A146125B1}">
      <dsp:nvSpPr>
        <dsp:cNvPr id="0" name=""/>
        <dsp:cNvSpPr/>
      </dsp:nvSpPr>
      <dsp:spPr>
        <a:xfrm>
          <a:off x="541" y="2030020"/>
          <a:ext cx="3050040" cy="973269"/>
        </a:xfrm>
        <a:prstGeom prst="roundRect">
          <a:avLst>
            <a:gd name="adj" fmla="val 10000"/>
          </a:avLst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BCL</a:t>
          </a:r>
          <a:endParaRPr lang="en-US" sz="2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9047" y="2058526"/>
        <a:ext cx="2993028" cy="916257"/>
      </dsp:txXfrm>
    </dsp:sp>
    <dsp:sp modelId="{66CEB503-F754-4A98-86FF-D1674540C583}">
      <dsp:nvSpPr>
        <dsp:cNvPr id="0" name=""/>
        <dsp:cNvSpPr/>
      </dsp:nvSpPr>
      <dsp:spPr>
        <a:xfrm>
          <a:off x="0" y="1036062"/>
          <a:ext cx="3050040" cy="973269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(Request/Response, Cache, Security, …)</a:t>
          </a:r>
        </a:p>
      </dsp:txBody>
      <dsp:txXfrm>
        <a:off x="28506" y="1064568"/>
        <a:ext cx="2993028" cy="916257"/>
      </dsp:txXfrm>
    </dsp:sp>
    <dsp:sp modelId="{581F7C6B-C9B0-423C-B6D3-7174F45D5DDC}">
      <dsp:nvSpPr>
        <dsp:cNvPr id="0" name=""/>
        <dsp:cNvSpPr/>
      </dsp:nvSpPr>
      <dsp:spPr>
        <a:xfrm>
          <a:off x="541" y="720"/>
          <a:ext cx="1509174" cy="973269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 Web Forms</a:t>
          </a:r>
        </a:p>
      </dsp:txBody>
      <dsp:txXfrm>
        <a:off x="29047" y="29226"/>
        <a:ext cx="1452162" cy="916257"/>
      </dsp:txXfrm>
    </dsp:sp>
    <dsp:sp modelId="{BB40C831-E29F-4AC0-8028-A245005572FE}">
      <dsp:nvSpPr>
        <dsp:cNvPr id="0" name=""/>
        <dsp:cNvSpPr/>
      </dsp:nvSpPr>
      <dsp:spPr>
        <a:xfrm>
          <a:off x="1541408" y="720"/>
          <a:ext cx="1509174" cy="973269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 MVC</a:t>
          </a:r>
        </a:p>
      </dsp:txBody>
      <dsp:txXfrm>
        <a:off x="1569914" y="29226"/>
        <a:ext cx="1452162" cy="9162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2A37-96D3-4E3C-BC76-802C3D779705}">
      <dsp:nvSpPr>
        <dsp:cNvPr id="0" name=""/>
        <dsp:cNvSpPr/>
      </dsp:nvSpPr>
      <dsp:spPr>
        <a:xfrm>
          <a:off x="3228" y="3818535"/>
          <a:ext cx="6265390" cy="59638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695" y="3836002"/>
        <a:ext cx="6230456" cy="561448"/>
      </dsp:txXfrm>
    </dsp:sp>
    <dsp:sp modelId="{D62825A6-8364-4647-9FA7-CEA59072F4C0}">
      <dsp:nvSpPr>
        <dsp:cNvPr id="0" name=""/>
        <dsp:cNvSpPr/>
      </dsp:nvSpPr>
      <dsp:spPr>
        <a:xfrm>
          <a:off x="9344" y="3113703"/>
          <a:ext cx="6253159" cy="59638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sz="16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6811" y="3131170"/>
        <a:ext cx="6218225" cy="561448"/>
      </dsp:txXfrm>
    </dsp:sp>
    <dsp:sp modelId="{9B8D72CC-7D13-4249-A018-9AB4DF58FA3B}">
      <dsp:nvSpPr>
        <dsp:cNvPr id="0" name=""/>
        <dsp:cNvSpPr/>
      </dsp:nvSpPr>
      <dsp:spPr>
        <a:xfrm>
          <a:off x="9344" y="2078575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6485" y="2105716"/>
        <a:ext cx="1155694" cy="872396"/>
      </dsp:txXfrm>
    </dsp:sp>
    <dsp:sp modelId="{40DEC58B-B6DE-4C88-A811-D327A8991D71}">
      <dsp:nvSpPr>
        <dsp:cNvPr id="0" name=""/>
        <dsp:cNvSpPr/>
      </dsp:nvSpPr>
      <dsp:spPr>
        <a:xfrm>
          <a:off x="9344" y="1043447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sz="15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6485" y="1070588"/>
        <a:ext cx="1155694" cy="872396"/>
      </dsp:txXfrm>
    </dsp:sp>
    <dsp:sp modelId="{3F298713-5F86-4E62-9955-6314BDB016E0}">
      <dsp:nvSpPr>
        <dsp:cNvPr id="0" name=""/>
        <dsp:cNvSpPr/>
      </dsp:nvSpPr>
      <dsp:spPr>
        <a:xfrm>
          <a:off x="9344" y="8319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sz="15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6485" y="35460"/>
        <a:ext cx="1155694" cy="872396"/>
      </dsp:txXfrm>
    </dsp:sp>
    <dsp:sp modelId="{38E72F90-A803-4917-ABCF-9E0BCFFAFA23}">
      <dsp:nvSpPr>
        <dsp:cNvPr id="0" name=""/>
        <dsp:cNvSpPr/>
      </dsp:nvSpPr>
      <dsp:spPr>
        <a:xfrm>
          <a:off x="1270139" y="2078575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97280" y="2105716"/>
        <a:ext cx="1155694" cy="872396"/>
      </dsp:txXfrm>
    </dsp:sp>
    <dsp:sp modelId="{04FDC9AD-40BC-4023-B648-F41FE0E0EEF0}">
      <dsp:nvSpPr>
        <dsp:cNvPr id="0" name=""/>
        <dsp:cNvSpPr/>
      </dsp:nvSpPr>
      <dsp:spPr>
        <a:xfrm>
          <a:off x="2530935" y="2078575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558076" y="2105716"/>
        <a:ext cx="1155694" cy="872396"/>
      </dsp:txXfrm>
    </dsp:sp>
    <dsp:sp modelId="{37F87241-608A-4ACB-BA0A-AFAF31201F80}">
      <dsp:nvSpPr>
        <dsp:cNvPr id="0" name=""/>
        <dsp:cNvSpPr/>
      </dsp:nvSpPr>
      <dsp:spPr>
        <a:xfrm>
          <a:off x="2530935" y="1043447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15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sz="15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558076" y="1070588"/>
        <a:ext cx="1155694" cy="872396"/>
      </dsp:txXfrm>
    </dsp:sp>
    <dsp:sp modelId="{6DC2FF95-8752-477E-AAED-ED64B1EE493A}">
      <dsp:nvSpPr>
        <dsp:cNvPr id="0" name=""/>
        <dsp:cNvSpPr/>
      </dsp:nvSpPr>
      <dsp:spPr>
        <a:xfrm>
          <a:off x="2530935" y="8319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sz="15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558076" y="35460"/>
        <a:ext cx="1155694" cy="872396"/>
      </dsp:txXfrm>
    </dsp:sp>
    <dsp:sp modelId="{693CFD57-3D28-4CF0-B98C-51306F3CAE5A}">
      <dsp:nvSpPr>
        <dsp:cNvPr id="0" name=""/>
        <dsp:cNvSpPr/>
      </dsp:nvSpPr>
      <dsp:spPr>
        <a:xfrm>
          <a:off x="3791731" y="2078575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sz="16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18872" y="2105716"/>
        <a:ext cx="1155694" cy="872396"/>
      </dsp:txXfrm>
    </dsp:sp>
    <dsp:sp modelId="{29BCF26D-98AA-4DC4-AFAB-AA153F960488}">
      <dsp:nvSpPr>
        <dsp:cNvPr id="0" name=""/>
        <dsp:cNvSpPr/>
      </dsp:nvSpPr>
      <dsp:spPr>
        <a:xfrm>
          <a:off x="3791731" y="1043447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sz="15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18872" y="1070588"/>
        <a:ext cx="1155694" cy="872396"/>
      </dsp:txXfrm>
    </dsp:sp>
    <dsp:sp modelId="{E3F09923-D92F-4D0A-9102-1CDAE17AA73D}">
      <dsp:nvSpPr>
        <dsp:cNvPr id="0" name=""/>
        <dsp:cNvSpPr/>
      </dsp:nvSpPr>
      <dsp:spPr>
        <a:xfrm>
          <a:off x="5052526" y="2078575"/>
          <a:ext cx="1209976" cy="926678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5079667" y="2105716"/>
        <a:ext cx="1155694" cy="872396"/>
      </dsp:txXfrm>
    </dsp:sp>
    <dsp:sp modelId="{84B1E0E9-A4AD-4B50-9BAB-046CEEC999B3}">
      <dsp:nvSpPr>
        <dsp:cNvPr id="0" name=""/>
        <dsp:cNvSpPr/>
      </dsp:nvSpPr>
      <dsp:spPr>
        <a:xfrm>
          <a:off x="6472093" y="2158"/>
          <a:ext cx="1264692" cy="441275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509135" y="39200"/>
        <a:ext cx="1190608" cy="4338674"/>
      </dsp:txXfrm>
    </dsp:sp>
    <dsp:sp modelId="{A53C2992-365D-429B-B519-F565E0A79265}">
      <dsp:nvSpPr>
        <dsp:cNvPr id="0" name=""/>
        <dsp:cNvSpPr/>
      </dsp:nvSpPr>
      <dsp:spPr>
        <a:xfrm>
          <a:off x="7846098" y="8626"/>
          <a:ext cx="1269420" cy="440844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7883278" y="45806"/>
        <a:ext cx="1195060" cy="433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8DB2-3362-44C2-9326-076420F3EB7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AB908-8E31-4330-B912-6708813A7E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4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12a7a7h3(v=vs.110).aspx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AB908-8E31-4330-B912-6708813A7E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0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AB908-8E31-4330-B912-6708813A7E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7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AB908-8E31-4330-B912-6708813A7E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Language Independence and Language-Independent Components </a:t>
            </a:r>
            <a:r>
              <a:rPr lang="ru-RU" dirty="0" smtClean="0">
                <a:hlinkClick r:id="rId3"/>
              </a:rPr>
              <a:t>https://msdn.microsoft.com/en-us/library/12a7a7h3(v=vs.110).aspx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AB908-8E31-4330-B912-6708813A7E7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3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5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9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4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7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9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2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6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2D3F-F31C-4656-B91A-25A895F052D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0F1E-4D64-4E7D-B03D-FA0B80EA3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7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bwh56xe(v=vs.110).aspx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sdn.microsoft.com/en-us/library/f07c8z1c(v=vs.110).aspx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2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3.jpg"/><Relationship Id="rId7" Type="http://schemas.openxmlformats.org/officeDocument/2006/relationships/image" Target="../media/image28.svg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3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3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Экосистема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Понятия, компоненты, механизмы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41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исполнения (</a:t>
            </a:r>
            <a:r>
              <a:rPr lang="en-US" dirty="0" smtClean="0"/>
              <a:t>Runtime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Language Runtime (CLR)</a:t>
            </a:r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6485075" y="218731"/>
            <a:ext cx="5353589" cy="2792916"/>
            <a:chOff x="6485075" y="218731"/>
            <a:chExt cx="5353589" cy="2792916"/>
          </a:xfrm>
        </p:grpSpPr>
        <p:graphicFrame>
          <p:nvGraphicFramePr>
            <p:cNvPr id="18" name="Diagram 7">
              <a:extLst>
                <a:ext uri="{FF2B5EF4-FFF2-40B4-BE49-F238E27FC236}">
                  <a16:creationId xmlns:a16="http://schemas.microsoft.com/office/drawing/2014/main" id="{80ABFC67-B8D0-4C88-86A7-423D015E5C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5771273"/>
                </p:ext>
              </p:extLst>
            </p:nvPr>
          </p:nvGraphicFramePr>
          <p:xfrm>
            <a:off x="7392267" y="589236"/>
            <a:ext cx="4446397" cy="24224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9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>
              <a:off x="7208800" y="651493"/>
              <a:ext cx="70490" cy="1566094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6485075" y="931174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stacks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7637390" y="19371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7385677" y="218731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Desktop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238554" y="18664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4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839718" y="18291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5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9440882" y="17747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6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10042045" y="177474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064927" y="218731"/>
              <a:ext cx="409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Web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603400" y="218731"/>
              <a:ext cx="522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Mobile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162856" y="218731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Embedded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836567" y="224393"/>
              <a:ext cx="4908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Games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68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обеспечивает среда исполнения?</a:t>
            </a:r>
            <a:endParaRPr lang="ru-RU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688D8A05-D79D-4449-8ED3-E5C356C507FD}"/>
              </a:ext>
            </a:extLst>
          </p:cNvPr>
          <p:cNvSpPr txBox="1">
            <a:spLocks/>
          </p:cNvSpPr>
          <p:nvPr/>
        </p:nvSpPr>
        <p:spPr>
          <a:xfrm>
            <a:off x="8663168" y="3821187"/>
            <a:ext cx="3334395" cy="2898667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Запуск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Проверка и исполнение кода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Поиск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/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Загрузка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/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Подключение библиотек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Управление памятью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Обработка</a:t>
            </a:r>
            <a:r>
              <a:rPr kumimoji="0" lang="ru-RU" sz="1867" b="0" i="0" u="none" strike="noStrike" kern="120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исключений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Обращение</a:t>
            </a:r>
            <a:r>
              <a:rPr kumimoji="0" lang="ru-RU" sz="1867" b="0" i="0" u="none" strike="noStrike" kern="120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к 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Native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(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unmanaged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)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code / OS / Hardware</a:t>
            </a: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lang="ru-RU" dirty="0" smtClean="0">
                <a:solidFill>
                  <a:srgbClr val="464547"/>
                </a:solidFill>
                <a:latin typeface="Trebuchet MS"/>
              </a:rPr>
              <a:t>Управление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: debug, tracing, …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83F08F30-D9CF-4F73-B141-3DD5D518332B}"/>
              </a:ext>
            </a:extLst>
          </p:cNvPr>
          <p:cNvSpPr/>
          <p:nvPr/>
        </p:nvSpPr>
        <p:spPr>
          <a:xfrm>
            <a:off x="2077977" y="3302838"/>
            <a:ext cx="5676021" cy="1521331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Runtime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lded Corner 5">
            <a:extLst>
              <a:ext uri="{FF2B5EF4-FFF2-40B4-BE49-F238E27FC236}">
                <a16:creationId xmlns:a16="http://schemas.microsoft.com/office/drawing/2014/main" id="{329D7E3D-5707-4408-A737-12C33DFF5B01}"/>
              </a:ext>
            </a:extLst>
          </p:cNvPr>
          <p:cNvSpPr/>
          <p:nvPr/>
        </p:nvSpPr>
        <p:spPr>
          <a:xfrm>
            <a:off x="567772" y="1453422"/>
            <a:ext cx="720761" cy="722424"/>
          </a:xfrm>
          <a:prstGeom prst="foldedCorner">
            <a:avLst>
              <a:gd name="adj" fmla="val 28788"/>
            </a:avLst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C#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28EB83-956B-4778-B8A4-0533D0244956}"/>
              </a:ext>
            </a:extLst>
          </p:cNvPr>
          <p:cNvSpPr/>
          <p:nvPr/>
        </p:nvSpPr>
        <p:spPr>
          <a:xfrm>
            <a:off x="479289" y="2708782"/>
            <a:ext cx="914400" cy="384282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BA6C57-5FB1-41E3-B303-DD87E75D7F7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28153" y="2175846"/>
            <a:ext cx="8336" cy="532936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6ACA6-5FB8-44D1-A544-349D48F35CD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936489" y="3093064"/>
            <a:ext cx="1816" cy="708829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DF0E22-567F-476A-91E3-231D7B3180E8}"/>
              </a:ext>
            </a:extLst>
          </p:cNvPr>
          <p:cNvSpPr/>
          <p:nvPr/>
        </p:nvSpPr>
        <p:spPr>
          <a:xfrm>
            <a:off x="1305798" y="3821187"/>
            <a:ext cx="1071578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D496B6C7-83F2-4EB5-A569-D34581897908}"/>
              </a:ext>
            </a:extLst>
          </p:cNvPr>
          <p:cNvGrpSpPr/>
          <p:nvPr/>
        </p:nvGrpSpPr>
        <p:grpSpPr>
          <a:xfrm>
            <a:off x="2812966" y="3505283"/>
            <a:ext cx="1309993" cy="1116439"/>
            <a:chOff x="3231301" y="1947553"/>
            <a:chExt cx="1547098" cy="1316065"/>
          </a:xfrm>
        </p:grpSpPr>
        <p:sp>
          <p:nvSpPr>
            <p:cNvPr id="11" name="Arrow: Curved Left 10">
              <a:extLst>
                <a:ext uri="{FF2B5EF4-FFF2-40B4-BE49-F238E27FC236}">
                  <a16:creationId xmlns:a16="http://schemas.microsoft.com/office/drawing/2014/main" id="{1C39AFD3-66FD-484D-99B9-85D4D014CB9C}"/>
                </a:ext>
              </a:extLst>
            </p:cNvPr>
            <p:cNvSpPr/>
            <p:nvPr/>
          </p:nvSpPr>
          <p:spPr>
            <a:xfrm>
              <a:off x="4046879" y="2047466"/>
              <a:ext cx="731520" cy="1216152"/>
            </a:xfrm>
            <a:prstGeom prst="curvedLeftArrow">
              <a:avLst/>
            </a:prstGeom>
            <a:gradFill rotWithShape="1">
              <a:gsLst>
                <a:gs pos="0">
                  <a:srgbClr val="1B8BA0">
                    <a:tint val="100000"/>
                    <a:shade val="100000"/>
                    <a:satMod val="130000"/>
                  </a:srgbClr>
                </a:gs>
                <a:gs pos="100000">
                  <a:srgbClr val="1B8BA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B8BA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Arrow: Curved Left 11">
              <a:extLst>
                <a:ext uri="{FF2B5EF4-FFF2-40B4-BE49-F238E27FC236}">
                  <a16:creationId xmlns:a16="http://schemas.microsoft.com/office/drawing/2014/main" id="{52DED01E-D4BB-48BE-AB27-DDFDE1F3F91E}"/>
                </a:ext>
              </a:extLst>
            </p:cNvPr>
            <p:cNvSpPr/>
            <p:nvPr/>
          </p:nvSpPr>
          <p:spPr>
            <a:xfrm rot="10800000">
              <a:off x="3231301" y="1947553"/>
              <a:ext cx="731520" cy="1216152"/>
            </a:xfrm>
            <a:prstGeom prst="curvedLeftArrow">
              <a:avLst/>
            </a:prstGeom>
            <a:gradFill rotWithShape="1">
              <a:gsLst>
                <a:gs pos="0">
                  <a:srgbClr val="1B8BA0">
                    <a:tint val="100000"/>
                    <a:shade val="100000"/>
                    <a:satMod val="130000"/>
                  </a:srgbClr>
                </a:gs>
                <a:gs pos="100000">
                  <a:srgbClr val="1B8BA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B8BA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5CC9BD77-87A7-4CA9-9A33-8D55F7425D2C}"/>
              </a:ext>
            </a:extLst>
          </p:cNvPr>
          <p:cNvGrpSpPr/>
          <p:nvPr/>
        </p:nvGrpSpPr>
        <p:grpSpPr>
          <a:xfrm>
            <a:off x="655214" y="3801893"/>
            <a:ext cx="566181" cy="734091"/>
            <a:chOff x="679170" y="4215294"/>
            <a:chExt cx="566181" cy="7340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EF7A2A-DFAF-440F-9C18-FAD4E47AFB90}"/>
                </a:ext>
              </a:extLst>
            </p:cNvPr>
            <p:cNvSpPr txBox="1"/>
            <p:nvPr/>
          </p:nvSpPr>
          <p:spPr>
            <a:xfrm>
              <a:off x="679170" y="4215294"/>
              <a:ext cx="566181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IL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code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7E6713-EE5B-43DE-8D02-78B22480B839}"/>
                </a:ext>
              </a:extLst>
            </p:cNvPr>
            <p:cNvSpPr txBox="1"/>
            <p:nvPr/>
          </p:nvSpPr>
          <p:spPr>
            <a:xfrm>
              <a:off x="702032" y="467238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.exe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A8C371-2AE9-4D32-B0E1-3CAADCAB3812}"/>
              </a:ext>
            </a:extLst>
          </p:cNvPr>
          <p:cNvGrpSpPr/>
          <p:nvPr/>
        </p:nvGrpSpPr>
        <p:grpSpPr>
          <a:xfrm>
            <a:off x="2487774" y="2156400"/>
            <a:ext cx="748924" cy="617156"/>
            <a:chOff x="537724" y="4332229"/>
            <a:chExt cx="748924" cy="6171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ABCCB1-80EC-48E4-A781-B9B5F9035AEB}"/>
                </a:ext>
              </a:extLst>
            </p:cNvPr>
            <p:cNvSpPr txBox="1"/>
            <p:nvPr/>
          </p:nvSpPr>
          <p:spPr>
            <a:xfrm>
              <a:off x="537724" y="4332229"/>
              <a:ext cx="748924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628810-4F29-4064-9D97-7A54B758F705}"/>
                </a:ext>
              </a:extLst>
            </p:cNvPr>
            <p:cNvSpPr txBox="1"/>
            <p:nvPr/>
          </p:nvSpPr>
          <p:spPr>
            <a:xfrm>
              <a:off x="702032" y="467238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.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dll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0BBEFA75-9CE0-49AB-A043-AB7AF55DCAAB}"/>
              </a:ext>
            </a:extLst>
          </p:cNvPr>
          <p:cNvGrpSpPr/>
          <p:nvPr/>
        </p:nvGrpSpPr>
        <p:grpSpPr>
          <a:xfrm>
            <a:off x="2513331" y="1453422"/>
            <a:ext cx="2062552" cy="617156"/>
            <a:chOff x="-119087" y="4332229"/>
            <a:chExt cx="2062552" cy="61715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6AA86-485B-4593-8C50-3E52BF1E7896}"/>
                </a:ext>
              </a:extLst>
            </p:cNvPr>
            <p:cNvSpPr txBox="1"/>
            <p:nvPr/>
          </p:nvSpPr>
          <p:spPr>
            <a:xfrm>
              <a:off x="-119087" y="4332229"/>
              <a:ext cx="2062552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System.Windows.Forms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F8A010-4BD3-43C1-A113-40898B003BA8}"/>
                </a:ext>
              </a:extLst>
            </p:cNvPr>
            <p:cNvSpPr txBox="1"/>
            <p:nvPr/>
          </p:nvSpPr>
          <p:spPr>
            <a:xfrm>
              <a:off x="702032" y="467238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.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dll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41DD42A0-1A73-4A79-B997-1EA168282662}"/>
              </a:ext>
            </a:extLst>
          </p:cNvPr>
          <p:cNvGrpSpPr/>
          <p:nvPr/>
        </p:nvGrpSpPr>
        <p:grpSpPr>
          <a:xfrm>
            <a:off x="3748500" y="2156400"/>
            <a:ext cx="864340" cy="617156"/>
            <a:chOff x="480021" y="4332229"/>
            <a:chExt cx="864340" cy="61715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6DAA86-2A55-470F-8B8D-D4D46DD67321}"/>
                </a:ext>
              </a:extLst>
            </p:cNvPr>
            <p:cNvSpPr txBox="1"/>
            <p:nvPr/>
          </p:nvSpPr>
          <p:spPr>
            <a:xfrm>
              <a:off x="480021" y="4332229"/>
              <a:ext cx="864340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mscorlib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A7A5B6-675A-43D6-8EE2-2410B83E35C8}"/>
                </a:ext>
              </a:extLst>
            </p:cNvPr>
            <p:cNvSpPr txBox="1"/>
            <p:nvPr/>
          </p:nvSpPr>
          <p:spPr>
            <a:xfrm>
              <a:off x="702032" y="467238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.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dll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sp>
        <p:nvSpPr>
          <p:cNvPr id="25" name="Arrow: Down 39">
            <a:extLst>
              <a:ext uri="{FF2B5EF4-FFF2-40B4-BE49-F238E27FC236}">
                <a16:creationId xmlns:a16="http://schemas.microsoft.com/office/drawing/2014/main" id="{CCC1FD30-24D6-4AF8-91A7-EF3CAB695C3F}"/>
              </a:ext>
            </a:extLst>
          </p:cNvPr>
          <p:cNvSpPr/>
          <p:nvPr/>
        </p:nvSpPr>
        <p:spPr>
          <a:xfrm>
            <a:off x="3225647" y="2599410"/>
            <a:ext cx="484632" cy="908694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5B25206D-CDA1-408D-8546-2446D024863D}"/>
              </a:ext>
            </a:extLst>
          </p:cNvPr>
          <p:cNvSpPr/>
          <p:nvPr/>
        </p:nvSpPr>
        <p:spPr>
          <a:xfrm>
            <a:off x="5297734" y="3415823"/>
            <a:ext cx="1944946" cy="575124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7" name="Rectangle: Rounded Corners 41">
            <a:extLst>
              <a:ext uri="{FF2B5EF4-FFF2-40B4-BE49-F238E27FC236}">
                <a16:creationId xmlns:a16="http://schemas.microsoft.com/office/drawing/2014/main" id="{94497C54-CAA9-4400-B6A4-840DE5FF7B09}"/>
              </a:ext>
            </a:extLst>
          </p:cNvPr>
          <p:cNvSpPr/>
          <p:nvPr/>
        </p:nvSpPr>
        <p:spPr>
          <a:xfrm>
            <a:off x="5462042" y="3489107"/>
            <a:ext cx="445644" cy="457607"/>
          </a:xfrm>
          <a:prstGeom prst="round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8" name="Rectangle: Rounded Corners 42">
            <a:extLst>
              <a:ext uri="{FF2B5EF4-FFF2-40B4-BE49-F238E27FC236}">
                <a16:creationId xmlns:a16="http://schemas.microsoft.com/office/drawing/2014/main" id="{16B2D70F-EA3A-4C33-8EDA-25C39C37D8D7}"/>
              </a:ext>
            </a:extLst>
          </p:cNvPr>
          <p:cNvSpPr/>
          <p:nvPr/>
        </p:nvSpPr>
        <p:spPr>
          <a:xfrm>
            <a:off x="6067959" y="3489107"/>
            <a:ext cx="445644" cy="457607"/>
          </a:xfrm>
          <a:prstGeom prst="round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F5E8900F-F6BE-4A04-8FB3-6DEB0D11568D}"/>
              </a:ext>
            </a:extLst>
          </p:cNvPr>
          <p:cNvSpPr/>
          <p:nvPr/>
        </p:nvSpPr>
        <p:spPr>
          <a:xfrm>
            <a:off x="6673876" y="3510207"/>
            <a:ext cx="445644" cy="457607"/>
          </a:xfrm>
          <a:prstGeom prst="round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FBE032DE-94F7-493C-B0BB-E7A03828594F}"/>
              </a:ext>
            </a:extLst>
          </p:cNvPr>
          <p:cNvSpPr/>
          <p:nvPr/>
        </p:nvSpPr>
        <p:spPr>
          <a:xfrm>
            <a:off x="2097717" y="6203487"/>
            <a:ext cx="5578276" cy="516367"/>
          </a:xfrm>
          <a:prstGeom prst="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Operation System / Hardware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1" name="Lightning Bolt 45">
            <a:extLst>
              <a:ext uri="{FF2B5EF4-FFF2-40B4-BE49-F238E27FC236}">
                <a16:creationId xmlns:a16="http://schemas.microsoft.com/office/drawing/2014/main" id="{F8EF9FF7-F93D-46A7-B07E-3B6E0969CD41}"/>
              </a:ext>
            </a:extLst>
          </p:cNvPr>
          <p:cNvSpPr/>
          <p:nvPr/>
        </p:nvSpPr>
        <p:spPr>
          <a:xfrm>
            <a:off x="5236567" y="4262045"/>
            <a:ext cx="576452" cy="516367"/>
          </a:xfrm>
          <a:prstGeom prst="lightningBol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2" name="Arrow: Left-Right 48">
            <a:extLst>
              <a:ext uri="{FF2B5EF4-FFF2-40B4-BE49-F238E27FC236}">
                <a16:creationId xmlns:a16="http://schemas.microsoft.com/office/drawing/2014/main" id="{4794AE0D-8684-42D4-86EE-9FF84D9CB334}"/>
              </a:ext>
            </a:extLst>
          </p:cNvPr>
          <p:cNvSpPr/>
          <p:nvPr/>
        </p:nvSpPr>
        <p:spPr>
          <a:xfrm rot="20697304">
            <a:off x="4206804" y="3607908"/>
            <a:ext cx="955099" cy="301063"/>
          </a:xfrm>
          <a:prstGeom prst="left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Arrow: Left-Right 49">
            <a:extLst>
              <a:ext uri="{FF2B5EF4-FFF2-40B4-BE49-F238E27FC236}">
                <a16:creationId xmlns:a16="http://schemas.microsoft.com/office/drawing/2014/main" id="{F20DA17F-FFBB-400D-9480-95C8E113102A}"/>
              </a:ext>
            </a:extLst>
          </p:cNvPr>
          <p:cNvSpPr/>
          <p:nvPr/>
        </p:nvSpPr>
        <p:spPr>
          <a:xfrm rot="1341585">
            <a:off x="4216840" y="4224681"/>
            <a:ext cx="955099" cy="301063"/>
          </a:xfrm>
          <a:prstGeom prst="left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4" name="Star: 12 Points 55">
            <a:extLst>
              <a:ext uri="{FF2B5EF4-FFF2-40B4-BE49-F238E27FC236}">
                <a16:creationId xmlns:a16="http://schemas.microsoft.com/office/drawing/2014/main" id="{2BB5A782-FDBD-400A-93FE-4D8F5DBABE23}"/>
              </a:ext>
            </a:extLst>
          </p:cNvPr>
          <p:cNvSpPr/>
          <p:nvPr/>
        </p:nvSpPr>
        <p:spPr>
          <a:xfrm>
            <a:off x="1507492" y="4075475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</a:p>
        </p:txBody>
      </p:sp>
      <p:sp>
        <p:nvSpPr>
          <p:cNvPr id="35" name="Star: 12 Points 56">
            <a:extLst>
              <a:ext uri="{FF2B5EF4-FFF2-40B4-BE49-F238E27FC236}">
                <a16:creationId xmlns:a16="http://schemas.microsoft.com/office/drawing/2014/main" id="{50E5EDF5-F8BC-47F9-B0BC-9C488F42F366}"/>
              </a:ext>
            </a:extLst>
          </p:cNvPr>
          <p:cNvSpPr/>
          <p:nvPr/>
        </p:nvSpPr>
        <p:spPr>
          <a:xfrm>
            <a:off x="2676775" y="4308284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</a:p>
        </p:txBody>
      </p:sp>
      <p:sp>
        <p:nvSpPr>
          <p:cNvPr id="36" name="Star: 12 Points 57">
            <a:extLst>
              <a:ext uri="{FF2B5EF4-FFF2-40B4-BE49-F238E27FC236}">
                <a16:creationId xmlns:a16="http://schemas.microsoft.com/office/drawing/2014/main" id="{718C23DE-64E5-47E7-94D1-A34B1E100C16}"/>
              </a:ext>
            </a:extLst>
          </p:cNvPr>
          <p:cNvSpPr/>
          <p:nvPr/>
        </p:nvSpPr>
        <p:spPr>
          <a:xfrm>
            <a:off x="3520924" y="2726510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3</a:t>
            </a:r>
          </a:p>
        </p:txBody>
      </p:sp>
      <p:sp>
        <p:nvSpPr>
          <p:cNvPr id="37" name="Star: 12 Points 58">
            <a:extLst>
              <a:ext uri="{FF2B5EF4-FFF2-40B4-BE49-F238E27FC236}">
                <a16:creationId xmlns:a16="http://schemas.microsoft.com/office/drawing/2014/main" id="{37F3E3CE-B700-4DC3-B68D-5E3B910FF181}"/>
              </a:ext>
            </a:extLst>
          </p:cNvPr>
          <p:cNvSpPr/>
          <p:nvPr/>
        </p:nvSpPr>
        <p:spPr>
          <a:xfrm>
            <a:off x="4423147" y="3280019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</a:p>
        </p:txBody>
      </p:sp>
      <p:sp>
        <p:nvSpPr>
          <p:cNvPr id="38" name="Star: 12 Points 59">
            <a:extLst>
              <a:ext uri="{FF2B5EF4-FFF2-40B4-BE49-F238E27FC236}">
                <a16:creationId xmlns:a16="http://schemas.microsoft.com/office/drawing/2014/main" id="{0BC5208E-70C6-4D30-98B0-40741BE1C958}"/>
              </a:ext>
            </a:extLst>
          </p:cNvPr>
          <p:cNvSpPr/>
          <p:nvPr/>
        </p:nvSpPr>
        <p:spPr>
          <a:xfrm>
            <a:off x="4389570" y="4366887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60">
            <a:extLst>
              <a:ext uri="{FF2B5EF4-FFF2-40B4-BE49-F238E27FC236}">
                <a16:creationId xmlns:a16="http://schemas.microsoft.com/office/drawing/2014/main" id="{F157BE49-B57F-4954-A890-5D35666C19C8}"/>
              </a:ext>
            </a:extLst>
          </p:cNvPr>
          <p:cNvSpPr/>
          <p:nvPr/>
        </p:nvSpPr>
        <p:spPr>
          <a:xfrm>
            <a:off x="5153661" y="5614862"/>
            <a:ext cx="2522332" cy="516367"/>
          </a:xfrm>
          <a:prstGeom prst="rect">
            <a:avLst/>
          </a:prstGeom>
          <a:solidFill>
            <a:srgbClr val="A3C644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kernel32.dll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0" name="Arrow: Up-Down 63">
            <a:extLst>
              <a:ext uri="{FF2B5EF4-FFF2-40B4-BE49-F238E27FC236}">
                <a16:creationId xmlns:a16="http://schemas.microsoft.com/office/drawing/2014/main" id="{29223514-FDC5-4294-8C24-F06041F599D9}"/>
              </a:ext>
            </a:extLst>
          </p:cNvPr>
          <p:cNvSpPr/>
          <p:nvPr/>
        </p:nvSpPr>
        <p:spPr>
          <a:xfrm>
            <a:off x="3295588" y="4703659"/>
            <a:ext cx="327742" cy="1447441"/>
          </a:xfrm>
          <a:prstGeom prst="up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1" name="Star: 12 Points 64">
            <a:extLst>
              <a:ext uri="{FF2B5EF4-FFF2-40B4-BE49-F238E27FC236}">
                <a16:creationId xmlns:a16="http://schemas.microsoft.com/office/drawing/2014/main" id="{F180AADE-BA16-4041-BCBD-06CA5D311AA3}"/>
              </a:ext>
            </a:extLst>
          </p:cNvPr>
          <p:cNvSpPr/>
          <p:nvPr/>
        </p:nvSpPr>
        <p:spPr>
          <a:xfrm>
            <a:off x="3822918" y="5238041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</a:t>
            </a:r>
          </a:p>
        </p:txBody>
      </p:sp>
      <p:sp>
        <p:nvSpPr>
          <p:cNvPr id="42" name="Arrow: Up-Down 66">
            <a:extLst>
              <a:ext uri="{FF2B5EF4-FFF2-40B4-BE49-F238E27FC236}">
                <a16:creationId xmlns:a16="http://schemas.microsoft.com/office/drawing/2014/main" id="{2C072D3F-1677-4B88-A612-3E33314838B7}"/>
              </a:ext>
            </a:extLst>
          </p:cNvPr>
          <p:cNvSpPr/>
          <p:nvPr/>
        </p:nvSpPr>
        <p:spPr>
          <a:xfrm rot="18602846">
            <a:off x="4236892" y="4430051"/>
            <a:ext cx="327742" cy="1648379"/>
          </a:xfrm>
          <a:prstGeom prst="up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3" name="Picture 69">
            <a:extLst>
              <a:ext uri="{FF2B5EF4-FFF2-40B4-BE49-F238E27FC236}">
                <a16:creationId xmlns:a16="http://schemas.microsoft.com/office/drawing/2014/main" id="{5750C7B2-F9D8-4BB5-A0DC-0A895E06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577" y="1457675"/>
            <a:ext cx="2334483" cy="1436341"/>
          </a:xfrm>
          <a:prstGeom prst="rect">
            <a:avLst/>
          </a:prstGeom>
        </p:spPr>
      </p:pic>
      <p:sp>
        <p:nvSpPr>
          <p:cNvPr id="44" name="Arrow: Up-Down 70">
            <a:extLst>
              <a:ext uri="{FF2B5EF4-FFF2-40B4-BE49-F238E27FC236}">
                <a16:creationId xmlns:a16="http://schemas.microsoft.com/office/drawing/2014/main" id="{4EB45260-2B37-4E13-A110-D08CE59304B9}"/>
              </a:ext>
            </a:extLst>
          </p:cNvPr>
          <p:cNvSpPr/>
          <p:nvPr/>
        </p:nvSpPr>
        <p:spPr>
          <a:xfrm rot="14493300">
            <a:off x="7718539" y="1809676"/>
            <a:ext cx="327742" cy="1598370"/>
          </a:xfrm>
          <a:prstGeom prst="up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5" name="Star: 12 Points 71">
            <a:extLst>
              <a:ext uri="{FF2B5EF4-FFF2-40B4-BE49-F238E27FC236}">
                <a16:creationId xmlns:a16="http://schemas.microsoft.com/office/drawing/2014/main" id="{C4F49EDA-A66F-4AA8-A38C-FF9ABA66BE49}"/>
              </a:ext>
            </a:extLst>
          </p:cNvPr>
          <p:cNvSpPr/>
          <p:nvPr/>
        </p:nvSpPr>
        <p:spPr>
          <a:xfrm>
            <a:off x="7575233" y="2186621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310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 (IL) &amp; Metadata</a:t>
            </a:r>
            <a:endParaRPr lang="ru-RU" dirty="0"/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1A7474A2-FAA4-4C61-B823-EC03ADE8DA26}"/>
              </a:ext>
            </a:extLst>
          </p:cNvPr>
          <p:cNvGrpSpPr/>
          <p:nvPr/>
        </p:nvGrpSpPr>
        <p:grpSpPr>
          <a:xfrm>
            <a:off x="7931283" y="1487047"/>
            <a:ext cx="1797389" cy="5034064"/>
            <a:chOff x="9845040" y="1065969"/>
            <a:chExt cx="1904479" cy="51670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E06DC4-7C7E-4746-B532-DF03FC578B4B}"/>
                </a:ext>
              </a:extLst>
            </p:cNvPr>
            <p:cNvSpPr/>
            <p:nvPr/>
          </p:nvSpPr>
          <p:spPr>
            <a:xfrm>
              <a:off x="9845040" y="1445625"/>
              <a:ext cx="1904479" cy="4787392"/>
            </a:xfrm>
            <a:prstGeom prst="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ADCCE9-978F-4826-8C94-5A7893B4839F}"/>
                </a:ext>
              </a:extLst>
            </p:cNvPr>
            <p:cNvSpPr txBox="1"/>
            <p:nvPr/>
          </p:nvSpPr>
          <p:spPr>
            <a:xfrm>
              <a:off x="9928187" y="1065969"/>
              <a:ext cx="1821332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MyProgram.exe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264234-2209-449D-B758-758C7BA144C5}"/>
                </a:ext>
              </a:extLst>
            </p:cNvPr>
            <p:cNvSpPr/>
            <p:nvPr/>
          </p:nvSpPr>
          <p:spPr>
            <a:xfrm>
              <a:off x="9968380" y="1535361"/>
              <a:ext cx="1697168" cy="566928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PE/ COFF Header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1A7B50-F3F9-4C26-A54B-469273BFFAAB}"/>
                </a:ext>
              </a:extLst>
            </p:cNvPr>
            <p:cNvSpPr/>
            <p:nvPr/>
          </p:nvSpPr>
          <p:spPr>
            <a:xfrm>
              <a:off x="9968380" y="2295919"/>
              <a:ext cx="1697168" cy="2070542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Metadata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E96B0A-7C4B-4703-8033-FF7E599AB811}"/>
                </a:ext>
              </a:extLst>
            </p:cNvPr>
            <p:cNvSpPr/>
            <p:nvPr/>
          </p:nvSpPr>
          <p:spPr>
            <a:xfrm>
              <a:off x="9968380" y="4608597"/>
              <a:ext cx="1697168" cy="1442720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IL Code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F66122C6-4118-4C37-9A9F-410E9130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252" y="1858364"/>
            <a:ext cx="6131807" cy="477053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System;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namespace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MyProgram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Name;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Main()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{ 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=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"Mihail"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 {0}!"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A247A0-B24F-4BEF-9B64-7C9430243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7587"/>
              </p:ext>
            </p:extLst>
          </p:nvPr>
        </p:nvGraphicFramePr>
        <p:xfrm>
          <a:off x="4800418" y="1944358"/>
          <a:ext cx="4275602" cy="2133600"/>
        </p:xfrm>
        <a:graphic>
          <a:graphicData uri="http://schemas.openxmlformats.org/drawingml/2006/table">
            <a:tbl>
              <a:tblPr firstRow="1" bandRow="1"/>
              <a:tblGrid>
                <a:gridCol w="2741930">
                  <a:extLst>
                    <a:ext uri="{9D8B030D-6E8A-4147-A177-3AD203B41FA5}">
                      <a16:colId xmlns:a16="http://schemas.microsoft.com/office/drawing/2014/main" val="1337286636"/>
                    </a:ext>
                  </a:extLst>
                </a:gridCol>
                <a:gridCol w="1533672">
                  <a:extLst>
                    <a:ext uri="{9D8B030D-6E8A-4147-A177-3AD203B41FA5}">
                      <a16:colId xmlns:a16="http://schemas.microsoft.com/office/drawing/2014/main" val="2278476704"/>
                    </a:ext>
                  </a:extLst>
                </a:gridCol>
              </a:tblGrid>
              <a:tr h="200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>
                          <a:latin typeface="Arial Black" panose="020B0A04020102020204" pitchFamily="34" charset="0"/>
                        </a:rPr>
                        <a:t>Values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>
                          <a:latin typeface="Arial Black" panose="020B0A04020102020204" pitchFamily="34" charset="0"/>
                        </a:rPr>
                        <a:t>Tables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319345"/>
                  </a:ext>
                </a:extLst>
              </a:tr>
              <a:tr h="200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u="none" strike="noStrike" kern="1200" dirty="0" err="1">
                          <a:effectLst/>
                        </a:rPr>
                        <a:t>mscorlib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 err="1"/>
                        <a:t>AssemblyRef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59980"/>
                  </a:ext>
                </a:extLst>
              </a:tr>
              <a:tr h="200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 err="1"/>
                        <a:t>System.Console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 err="1"/>
                        <a:t>TypeRef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238532"/>
                  </a:ext>
                </a:extLst>
              </a:tr>
              <a:tr h="200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/>
                        <a:t>WriteLine(string, object)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 err="1"/>
                        <a:t>MemberRef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66296"/>
                  </a:ext>
                </a:extLst>
              </a:tr>
              <a:tr h="164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kumimoji="0" lang="en-US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MyProgram.Person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 err="1"/>
                        <a:t>TypeDef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699435"/>
                  </a:ext>
                </a:extLst>
              </a:tr>
              <a:tr h="164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MyProgram.Program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65725"/>
                  </a:ext>
                </a:extLst>
              </a:tr>
              <a:tr h="200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Main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dirty="0"/>
                        <a:t>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574631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05D80E75-0796-4357-8B96-9C2EF8BC6A67}"/>
              </a:ext>
            </a:extLst>
          </p:cNvPr>
          <p:cNvSpPr/>
          <p:nvPr/>
        </p:nvSpPr>
        <p:spPr>
          <a:xfrm>
            <a:off x="4900243" y="4266605"/>
            <a:ext cx="4075953" cy="24468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.method public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hidebysig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static void  Main()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cil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managed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maxstack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2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.locals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(class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Program.Person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V_0)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new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newobj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instance void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Program.Person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ctor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stloc.0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ldloc.0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"Mihail"</a:t>
            </a: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ldstr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"Mihail"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stfld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string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Program.Person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::Name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ru-RU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  <a:r>
              <a:rPr kumimoji="0" lang="en-US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0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022E-16 L 5E-6 -0.07593 C 5E-6 -0.10972 -0.03541 -0.15116 -0.06419 -0.15116 L -0.12813 -0.1511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75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13919 0.00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(Intermediate language) == </a:t>
            </a:r>
            <a:r>
              <a:rPr lang="ru-RU" dirty="0" smtClean="0"/>
              <a:t>высокоуровневый ассемблер</a:t>
            </a:r>
            <a:endParaRPr lang="ru-RU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D16281-EC6A-45B2-A38E-EF08CBF40C8B}"/>
              </a:ext>
            </a:extLst>
          </p:cNvPr>
          <p:cNvSpPr/>
          <p:nvPr/>
        </p:nvSpPr>
        <p:spPr>
          <a:xfrm>
            <a:off x="6364142" y="2061979"/>
            <a:ext cx="5466451" cy="415498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ebp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ebp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esp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esi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ecx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0xD04DB0</a:t>
            </a: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     CORINFO_HELP_NEWSFAST</a:t>
            </a: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esi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eax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ecx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esi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     System.Object:.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ctor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():this</a:t>
            </a: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"Mihail"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ecx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gword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[080A203CH]      	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//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'Mihail'</a:t>
            </a: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edx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bword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[esi+4]</a:t>
            </a: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     CORINFO_HELP_ASSIGN_REF_ECX</a:t>
            </a: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 {0}!"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edx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ecx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ecx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gword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[080A2040H]      	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//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'Hello, {0}!'</a:t>
            </a: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     [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System.Console:WriteLine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ref,ref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esi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ebp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189" marR="0" lvl="1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D80E75-0796-4357-8B96-9C2EF8BC6A67}"/>
              </a:ext>
            </a:extLst>
          </p:cNvPr>
          <p:cNvSpPr/>
          <p:nvPr/>
        </p:nvSpPr>
        <p:spPr>
          <a:xfrm>
            <a:off x="279996" y="2061979"/>
            <a:ext cx="5221357" cy="415498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.method public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hidebysig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static void  Main()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cil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managed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entrypoint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maxstack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2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.locals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(class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Program.Person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V_0)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new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newobj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instance void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Program.Person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ctor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stloc.0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ldloc.0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"Mihail"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ldstr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"Mihail"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stfld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string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Program.Person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::Name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 {0}!"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ldstr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"Hello, {0}!"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ldloc.0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ldfld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string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Program.Person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::Name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call       void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System.Console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::WriteLine(string, object)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5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преимущества </a:t>
            </a:r>
            <a:r>
              <a:rPr lang="en-US" smtClean="0"/>
              <a:t>IL</a:t>
            </a:r>
            <a:endParaRPr lang="ru-RU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21BD42C1-BD69-43C8-890A-AACE96D1D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00396"/>
              </p:ext>
            </p:extLst>
          </p:nvPr>
        </p:nvGraphicFramePr>
        <p:xfrm>
          <a:off x="536448" y="1690688"/>
          <a:ext cx="11119104" cy="4911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3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9445CE3-B34B-4B32-BDB4-DAFE44F81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9445CE3-B34B-4B32-BDB4-DAFE44F812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57D4DD-E013-4F8C-B0E1-982CAFA30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2057D4DD-E013-4F8C-B0E1-982CAFA30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AB2A6-51D8-438F-9BE8-58CF559D5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9DCAB2A6-51D8-438F-9BE8-58CF559D5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298EC6-C70C-44C2-B6EB-93F364197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E3298EC6-C70C-44C2-B6EB-93F364197D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70D2FF-A5C3-4F1F-9C8E-9E24203E1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9B70D2FF-A5C3-4F1F-9C8E-9E24203E1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Исполнение </a:t>
            </a:r>
            <a:r>
              <a:rPr lang="en-US" dirty="0" smtClean="0"/>
              <a:t>IL</a:t>
            </a:r>
            <a:r>
              <a:rPr lang="ru-RU" dirty="0" smtClean="0"/>
              <a:t>: </a:t>
            </a:r>
            <a:r>
              <a:rPr lang="en-US" dirty="0" smtClean="0"/>
              <a:t>JIT, AOT</a:t>
            </a:r>
            <a:r>
              <a:rPr lang="ru-RU" dirty="0" smtClean="0"/>
              <a:t>, </a:t>
            </a:r>
            <a:r>
              <a:rPr lang="en-US" dirty="0" smtClean="0"/>
              <a:t>Interpretation</a:t>
            </a:r>
            <a:endParaRPr lang="ru-RU" dirty="0"/>
          </a:p>
        </p:txBody>
      </p:sp>
      <p:sp>
        <p:nvSpPr>
          <p:cNvPr id="3" name="Folded Corner 5">
            <a:extLst>
              <a:ext uri="{FF2B5EF4-FFF2-40B4-BE49-F238E27FC236}">
                <a16:creationId xmlns:a16="http://schemas.microsoft.com/office/drawing/2014/main" id="{2EBAE3FE-BE89-41DA-A71C-E7E357F4D0A7}"/>
              </a:ext>
            </a:extLst>
          </p:cNvPr>
          <p:cNvSpPr/>
          <p:nvPr/>
        </p:nvSpPr>
        <p:spPr>
          <a:xfrm>
            <a:off x="3834647" y="1449352"/>
            <a:ext cx="720761" cy="722424"/>
          </a:xfrm>
          <a:prstGeom prst="foldedCorner">
            <a:avLst>
              <a:gd name="adj" fmla="val 28788"/>
            </a:avLst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C#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lded Corner 7">
            <a:extLst>
              <a:ext uri="{FF2B5EF4-FFF2-40B4-BE49-F238E27FC236}">
                <a16:creationId xmlns:a16="http://schemas.microsoft.com/office/drawing/2014/main" id="{2D993534-76C6-4579-9C22-E7732378A01F}"/>
              </a:ext>
            </a:extLst>
          </p:cNvPr>
          <p:cNvSpPr/>
          <p:nvPr/>
        </p:nvSpPr>
        <p:spPr>
          <a:xfrm>
            <a:off x="6730246" y="1460189"/>
            <a:ext cx="720761" cy="722424"/>
          </a:xfrm>
          <a:prstGeom prst="foldedCorner">
            <a:avLst>
              <a:gd name="adj" fmla="val 28788"/>
            </a:avLst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VB.Net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C0CDCA3-649C-44A5-AC4F-D2EC89E819FB}"/>
              </a:ext>
            </a:extLst>
          </p:cNvPr>
          <p:cNvSpPr/>
          <p:nvPr/>
        </p:nvSpPr>
        <p:spPr>
          <a:xfrm>
            <a:off x="3737827" y="2395969"/>
            <a:ext cx="914400" cy="384282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B31D59DC-68EC-43E0-91E2-D9C046D9EE5B}"/>
              </a:ext>
            </a:extLst>
          </p:cNvPr>
          <p:cNvSpPr/>
          <p:nvPr/>
        </p:nvSpPr>
        <p:spPr>
          <a:xfrm>
            <a:off x="6633425" y="2395969"/>
            <a:ext cx="914400" cy="384282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77E0E-2CE1-41FD-AB2A-B5377773D589}"/>
              </a:ext>
            </a:extLst>
          </p:cNvPr>
          <p:cNvSpPr txBox="1"/>
          <p:nvPr/>
        </p:nvSpPr>
        <p:spPr>
          <a:xfrm>
            <a:off x="5404616" y="2711983"/>
            <a:ext cx="566181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IL 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code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8" name="Straight Connector 42">
            <a:extLst>
              <a:ext uri="{FF2B5EF4-FFF2-40B4-BE49-F238E27FC236}">
                <a16:creationId xmlns:a16="http://schemas.microsoft.com/office/drawing/2014/main" id="{AFEA8DE6-D75D-4AAC-9E0B-6FB61C686F3E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4195027" y="2171776"/>
            <a:ext cx="1" cy="224193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Connector 43">
            <a:extLst>
              <a:ext uri="{FF2B5EF4-FFF2-40B4-BE49-F238E27FC236}">
                <a16:creationId xmlns:a16="http://schemas.microsoft.com/office/drawing/2014/main" id="{8CC24659-F2FA-4F84-930D-6BE624D74B4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652227" y="2588110"/>
            <a:ext cx="752389" cy="38548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Connector 44">
            <a:extLst>
              <a:ext uri="{FF2B5EF4-FFF2-40B4-BE49-F238E27FC236}">
                <a16:creationId xmlns:a16="http://schemas.microsoft.com/office/drawing/2014/main" id="{1D7A0FB0-09EF-432F-B57C-BB51B040B317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 flipV="1">
            <a:off x="5970797" y="2588109"/>
            <a:ext cx="662628" cy="38548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45">
            <a:extLst>
              <a:ext uri="{FF2B5EF4-FFF2-40B4-BE49-F238E27FC236}">
                <a16:creationId xmlns:a16="http://schemas.microsoft.com/office/drawing/2014/main" id="{D03BC6B3-06FA-42D6-9308-8A29EF98249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7090625" y="2182613"/>
            <a:ext cx="2" cy="213356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Rectangle 72">
            <a:extLst>
              <a:ext uri="{FF2B5EF4-FFF2-40B4-BE49-F238E27FC236}">
                <a16:creationId xmlns:a16="http://schemas.microsoft.com/office/drawing/2014/main" id="{50819227-87B2-4FBA-9537-67BD5027529F}"/>
              </a:ext>
            </a:extLst>
          </p:cNvPr>
          <p:cNvSpPr/>
          <p:nvPr/>
        </p:nvSpPr>
        <p:spPr>
          <a:xfrm>
            <a:off x="391757" y="6119265"/>
            <a:ext cx="11408485" cy="516367"/>
          </a:xfrm>
          <a:prstGeom prst="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Operation System / Hardware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6F4D95F6-254E-4905-AB13-0B47CF8556C9}"/>
              </a:ext>
            </a:extLst>
          </p:cNvPr>
          <p:cNvSpPr/>
          <p:nvPr/>
        </p:nvSpPr>
        <p:spPr>
          <a:xfrm>
            <a:off x="322733" y="4081080"/>
            <a:ext cx="2345831" cy="1789158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Runtime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08A6392-B8DC-418C-BA31-415DD0D73782}"/>
              </a:ext>
            </a:extLst>
          </p:cNvPr>
          <p:cNvSpPr/>
          <p:nvPr/>
        </p:nvSpPr>
        <p:spPr>
          <a:xfrm>
            <a:off x="1237114" y="4378882"/>
            <a:ext cx="1322310" cy="416500"/>
          </a:xfrm>
          <a:prstGeom prst="round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Just-In-Time Compiler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79705-C91E-456D-B1B7-B7A1211CA454}"/>
              </a:ext>
            </a:extLst>
          </p:cNvPr>
          <p:cNvSpPr txBox="1"/>
          <p:nvPr/>
        </p:nvSpPr>
        <p:spPr>
          <a:xfrm>
            <a:off x="1328114" y="5044409"/>
            <a:ext cx="1140310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000101001010101011101110011011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6" name="Straight Connector 80">
            <a:extLst>
              <a:ext uri="{FF2B5EF4-FFF2-40B4-BE49-F238E27FC236}">
                <a16:creationId xmlns:a16="http://schemas.microsoft.com/office/drawing/2014/main" id="{4D9EF4A5-09D8-4195-81FA-507CDFE81AC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898269" y="4795382"/>
            <a:ext cx="0" cy="249027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81">
            <a:extLst>
              <a:ext uri="{FF2B5EF4-FFF2-40B4-BE49-F238E27FC236}">
                <a16:creationId xmlns:a16="http://schemas.microsoft.com/office/drawing/2014/main" id="{0D943340-AA3C-4A78-A51D-1A27CEB3B94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98269" y="5783073"/>
            <a:ext cx="0" cy="333059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86">
            <a:extLst>
              <a:ext uri="{FF2B5EF4-FFF2-40B4-BE49-F238E27FC236}">
                <a16:creationId xmlns:a16="http://schemas.microsoft.com/office/drawing/2014/main" id="{88E78CFE-85B9-4427-8126-6D4841ACF68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3221149" y="1912323"/>
            <a:ext cx="1143679" cy="378943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CE5E5F22-906E-4FF5-9CD5-A9E2C8988E15}"/>
              </a:ext>
            </a:extLst>
          </p:cNvPr>
          <p:cNvSpPr/>
          <p:nvPr/>
        </p:nvSpPr>
        <p:spPr>
          <a:xfrm>
            <a:off x="5828948" y="3962382"/>
            <a:ext cx="1508092" cy="416500"/>
          </a:xfrm>
          <a:prstGeom prst="round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Ahead-of-time Compiler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0" name="Rounded Rectangle 13">
            <a:extLst>
              <a:ext uri="{FF2B5EF4-FFF2-40B4-BE49-F238E27FC236}">
                <a16:creationId xmlns:a16="http://schemas.microsoft.com/office/drawing/2014/main" id="{922289BA-92F6-4EA4-A599-EF55C3BB5347}"/>
              </a:ext>
            </a:extLst>
          </p:cNvPr>
          <p:cNvSpPr/>
          <p:nvPr/>
        </p:nvSpPr>
        <p:spPr>
          <a:xfrm>
            <a:off x="3897040" y="4762796"/>
            <a:ext cx="1071197" cy="863315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Runtime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7BA79-7550-417A-ADED-A949E89A0415}"/>
              </a:ext>
            </a:extLst>
          </p:cNvPr>
          <p:cNvSpPr txBox="1"/>
          <p:nvPr/>
        </p:nvSpPr>
        <p:spPr>
          <a:xfrm>
            <a:off x="6012839" y="4825123"/>
            <a:ext cx="1140310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000101001010101011101110011011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2" name="Straight Connector 97">
            <a:extLst>
              <a:ext uri="{FF2B5EF4-FFF2-40B4-BE49-F238E27FC236}">
                <a16:creationId xmlns:a16="http://schemas.microsoft.com/office/drawing/2014/main" id="{0F4576A4-FAA6-4675-84B2-8969FBF9254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582994" y="4378882"/>
            <a:ext cx="0" cy="446241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101">
            <a:extLst>
              <a:ext uri="{FF2B5EF4-FFF2-40B4-BE49-F238E27FC236}">
                <a16:creationId xmlns:a16="http://schemas.microsoft.com/office/drawing/2014/main" id="{FC3AFD0C-789E-402B-B736-56CF1EF124A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582994" y="5563787"/>
            <a:ext cx="0" cy="55234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114">
            <a:extLst>
              <a:ext uri="{FF2B5EF4-FFF2-40B4-BE49-F238E27FC236}">
                <a16:creationId xmlns:a16="http://schemas.microsoft.com/office/drawing/2014/main" id="{EC4BCE7F-2A2E-49C9-B429-F833C79ED51B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6200000" flipH="1">
            <a:off x="5771761" y="3151148"/>
            <a:ext cx="727179" cy="89528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Arrow: Left-Right 115">
            <a:extLst>
              <a:ext uri="{FF2B5EF4-FFF2-40B4-BE49-F238E27FC236}">
                <a16:creationId xmlns:a16="http://schemas.microsoft.com/office/drawing/2014/main" id="{C1962697-9CB7-4B58-805D-5D252A21B594}"/>
              </a:ext>
            </a:extLst>
          </p:cNvPr>
          <p:cNvSpPr/>
          <p:nvPr/>
        </p:nvSpPr>
        <p:spPr>
          <a:xfrm>
            <a:off x="5047129" y="5032353"/>
            <a:ext cx="895287" cy="335319"/>
          </a:xfrm>
          <a:prstGeom prst="leftRightArrow">
            <a:avLst/>
          </a:prstGeom>
          <a:gradFill rotWithShape="1">
            <a:gsLst>
              <a:gs pos="0">
                <a:srgbClr val="464547">
                  <a:tint val="100000"/>
                  <a:shade val="100000"/>
                  <a:satMod val="130000"/>
                </a:srgbClr>
              </a:gs>
              <a:gs pos="100000">
                <a:srgbClr val="46454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6" name="Rounded Rectangle 13">
            <a:extLst>
              <a:ext uri="{FF2B5EF4-FFF2-40B4-BE49-F238E27FC236}">
                <a16:creationId xmlns:a16="http://schemas.microsoft.com/office/drawing/2014/main" id="{E1FF94FA-64F5-452C-8358-C29816A68E18}"/>
              </a:ext>
            </a:extLst>
          </p:cNvPr>
          <p:cNvSpPr/>
          <p:nvPr/>
        </p:nvSpPr>
        <p:spPr>
          <a:xfrm>
            <a:off x="8951797" y="4052368"/>
            <a:ext cx="2345831" cy="1789158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Runtime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273C0797-5234-4915-9CFB-A86D4AD9CAAE}"/>
              </a:ext>
            </a:extLst>
          </p:cNvPr>
          <p:cNvSpPr/>
          <p:nvPr/>
        </p:nvSpPr>
        <p:spPr>
          <a:xfrm>
            <a:off x="9095213" y="4738697"/>
            <a:ext cx="1322310" cy="416500"/>
          </a:xfrm>
          <a:prstGeom prst="round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Interpreter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8" name="Straight Arrow Connector 121">
            <a:extLst>
              <a:ext uri="{FF2B5EF4-FFF2-40B4-BE49-F238E27FC236}">
                <a16:creationId xmlns:a16="http://schemas.microsoft.com/office/drawing/2014/main" id="{37841BA2-190A-4602-A62B-ED90FD6EBC3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756368" y="5155197"/>
            <a:ext cx="0" cy="935356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123">
            <a:extLst>
              <a:ext uri="{FF2B5EF4-FFF2-40B4-BE49-F238E27FC236}">
                <a16:creationId xmlns:a16="http://schemas.microsoft.com/office/drawing/2014/main" id="{737EB845-CEB4-4110-8A38-08DA6CFA36EE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rot="16200000" flipH="1">
            <a:off x="6970290" y="1952619"/>
            <a:ext cx="1503494" cy="4068661"/>
          </a:xfrm>
          <a:prstGeom prst="curvedConnector3">
            <a:avLst>
              <a:gd name="adj1" fmla="val 23765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9888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памятью</a:t>
            </a:r>
            <a:endParaRPr lang="ru-RU" dirty="0"/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1078DE95-5F42-423B-9ABF-8B68D4449774}"/>
              </a:ext>
            </a:extLst>
          </p:cNvPr>
          <p:cNvGrpSpPr/>
          <p:nvPr/>
        </p:nvGrpSpPr>
        <p:grpSpPr>
          <a:xfrm>
            <a:off x="5506427" y="5610327"/>
            <a:ext cx="2561490" cy="820617"/>
            <a:chOff x="5776548" y="5198478"/>
            <a:chExt cx="2561490" cy="820617"/>
          </a:xfrm>
        </p:grpSpPr>
        <p:sp>
          <p:nvSpPr>
            <p:cNvPr id="4" name="Rectangle 31">
              <a:extLst>
                <a:ext uri="{FF2B5EF4-FFF2-40B4-BE49-F238E27FC236}">
                  <a16:creationId xmlns:a16="http://schemas.microsoft.com/office/drawing/2014/main" id="{8D824912-4B40-48F2-8525-315BA3F79252}"/>
                </a:ext>
              </a:extLst>
            </p:cNvPr>
            <p:cNvSpPr/>
            <p:nvPr/>
          </p:nvSpPr>
          <p:spPr>
            <a:xfrm>
              <a:off x="5776548" y="5198479"/>
              <a:ext cx="319452" cy="8206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" name="Rectangle 33">
              <a:extLst>
                <a:ext uri="{FF2B5EF4-FFF2-40B4-BE49-F238E27FC236}">
                  <a16:creationId xmlns:a16="http://schemas.microsoft.com/office/drawing/2014/main" id="{3C72A3F8-C7D7-4F95-8A25-198F6721E8B3}"/>
                </a:ext>
              </a:extLst>
            </p:cNvPr>
            <p:cNvSpPr/>
            <p:nvPr/>
          </p:nvSpPr>
          <p:spPr>
            <a:xfrm>
              <a:off x="6100398" y="5198478"/>
              <a:ext cx="319452" cy="8206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29AF1D77-525D-49BA-837B-E68A122FE97D}"/>
                </a:ext>
              </a:extLst>
            </p:cNvPr>
            <p:cNvSpPr/>
            <p:nvPr/>
          </p:nvSpPr>
          <p:spPr>
            <a:xfrm>
              <a:off x="6419851" y="5198479"/>
              <a:ext cx="319452" cy="8206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Rectangle 35">
              <a:extLst>
                <a:ext uri="{FF2B5EF4-FFF2-40B4-BE49-F238E27FC236}">
                  <a16:creationId xmlns:a16="http://schemas.microsoft.com/office/drawing/2014/main" id="{8DCE7A89-4DFA-42A0-B282-94B6221F2DA1}"/>
                </a:ext>
              </a:extLst>
            </p:cNvPr>
            <p:cNvSpPr/>
            <p:nvPr/>
          </p:nvSpPr>
          <p:spPr>
            <a:xfrm>
              <a:off x="6743701" y="5198478"/>
              <a:ext cx="319452" cy="8206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8" name="Rectangle 36">
              <a:extLst>
                <a:ext uri="{FF2B5EF4-FFF2-40B4-BE49-F238E27FC236}">
                  <a16:creationId xmlns:a16="http://schemas.microsoft.com/office/drawing/2014/main" id="{8FC91C78-B99A-449E-AA8C-1CB16738B83A}"/>
                </a:ext>
              </a:extLst>
            </p:cNvPr>
            <p:cNvSpPr/>
            <p:nvPr/>
          </p:nvSpPr>
          <p:spPr>
            <a:xfrm>
              <a:off x="7051433" y="5198480"/>
              <a:ext cx="319452" cy="8206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Rectangle 37">
              <a:extLst>
                <a:ext uri="{FF2B5EF4-FFF2-40B4-BE49-F238E27FC236}">
                  <a16:creationId xmlns:a16="http://schemas.microsoft.com/office/drawing/2014/main" id="{259F6D56-A775-4DB6-AB94-64CD8499A12F}"/>
                </a:ext>
              </a:extLst>
            </p:cNvPr>
            <p:cNvSpPr/>
            <p:nvPr/>
          </p:nvSpPr>
          <p:spPr>
            <a:xfrm>
              <a:off x="7375283" y="5198479"/>
              <a:ext cx="319452" cy="8206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0" name="Rectangle 38">
              <a:extLst>
                <a:ext uri="{FF2B5EF4-FFF2-40B4-BE49-F238E27FC236}">
                  <a16:creationId xmlns:a16="http://schemas.microsoft.com/office/drawing/2014/main" id="{DA8876FB-50F1-4189-8523-E286E5A526C7}"/>
                </a:ext>
              </a:extLst>
            </p:cNvPr>
            <p:cNvSpPr/>
            <p:nvPr/>
          </p:nvSpPr>
          <p:spPr>
            <a:xfrm>
              <a:off x="7694736" y="5198480"/>
              <a:ext cx="319452" cy="8206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1" name="Rectangle 39">
              <a:extLst>
                <a:ext uri="{FF2B5EF4-FFF2-40B4-BE49-F238E27FC236}">
                  <a16:creationId xmlns:a16="http://schemas.microsoft.com/office/drawing/2014/main" id="{92294090-9D27-4E77-B476-1F946D95E3B2}"/>
                </a:ext>
              </a:extLst>
            </p:cNvPr>
            <p:cNvSpPr/>
            <p:nvPr/>
          </p:nvSpPr>
          <p:spPr>
            <a:xfrm>
              <a:off x="8018586" y="5198479"/>
              <a:ext cx="319452" cy="82061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12" name="Oval 2">
            <a:extLst>
              <a:ext uri="{FF2B5EF4-FFF2-40B4-BE49-F238E27FC236}">
                <a16:creationId xmlns:a16="http://schemas.microsoft.com/office/drawing/2014/main" id="{853AF7E6-83AF-4344-A304-69476EF364B6}"/>
              </a:ext>
            </a:extLst>
          </p:cNvPr>
          <p:cNvSpPr/>
          <p:nvPr/>
        </p:nvSpPr>
        <p:spPr>
          <a:xfrm>
            <a:off x="1084383" y="2640626"/>
            <a:ext cx="914400" cy="914400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2857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2B42A11A-1A4A-41E4-9549-F537C55B3126}"/>
              </a:ext>
            </a:extLst>
          </p:cNvPr>
          <p:cNvSpPr/>
          <p:nvPr/>
        </p:nvSpPr>
        <p:spPr>
          <a:xfrm>
            <a:off x="2420814" y="2640626"/>
            <a:ext cx="914400" cy="914400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2857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60EDD-AD99-4763-86A8-E78C48379AB2}"/>
              </a:ext>
            </a:extLst>
          </p:cNvPr>
          <p:cNvSpPr txBox="1"/>
          <p:nvPr/>
        </p:nvSpPr>
        <p:spPr>
          <a:xfrm>
            <a:off x="480155" y="1690688"/>
            <a:ext cx="29706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Trebuchet MS"/>
              </a:rPr>
              <a:t>Mark, sweep and compact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C002F351-AA64-4911-9F3A-04874DE9AB75}"/>
              </a:ext>
            </a:extLst>
          </p:cNvPr>
          <p:cNvSpPr/>
          <p:nvPr/>
        </p:nvSpPr>
        <p:spPr>
          <a:xfrm>
            <a:off x="3757245" y="2640626"/>
            <a:ext cx="914400" cy="914400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2857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3</a:t>
            </a: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807138D9-A279-446E-A143-22559A73165E}"/>
              </a:ext>
            </a:extLst>
          </p:cNvPr>
          <p:cNvSpPr/>
          <p:nvPr/>
        </p:nvSpPr>
        <p:spPr>
          <a:xfrm>
            <a:off x="5093676" y="2640626"/>
            <a:ext cx="914400" cy="914400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2857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1F55B4B-CBFB-4B66-86FA-F498F64BD3C4}"/>
              </a:ext>
            </a:extLst>
          </p:cNvPr>
          <p:cNvSpPr/>
          <p:nvPr/>
        </p:nvSpPr>
        <p:spPr>
          <a:xfrm>
            <a:off x="6430107" y="2640626"/>
            <a:ext cx="914400" cy="914400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2857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DF2E2731-1A99-4A7D-A3DD-39E241CDD177}"/>
              </a:ext>
            </a:extLst>
          </p:cNvPr>
          <p:cNvSpPr/>
          <p:nvPr/>
        </p:nvSpPr>
        <p:spPr>
          <a:xfrm>
            <a:off x="7766538" y="2640626"/>
            <a:ext cx="914400" cy="914400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2857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69CC247C-2C40-4DA5-A199-DEB44BD16694}"/>
              </a:ext>
            </a:extLst>
          </p:cNvPr>
          <p:cNvSpPr/>
          <p:nvPr/>
        </p:nvSpPr>
        <p:spPr>
          <a:xfrm>
            <a:off x="9102969" y="2640626"/>
            <a:ext cx="914400" cy="914400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2857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7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2A0BD8B1-3E04-4F54-A261-E9FD7210CE0E}"/>
              </a:ext>
            </a:extLst>
          </p:cNvPr>
          <p:cNvSpPr/>
          <p:nvPr/>
        </p:nvSpPr>
        <p:spPr>
          <a:xfrm>
            <a:off x="10439400" y="2640626"/>
            <a:ext cx="914400" cy="914400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2857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</a:t>
            </a:r>
          </a:p>
        </p:txBody>
      </p: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EDF4580A-6550-4936-AE4B-C3939CA644EF}"/>
              </a:ext>
            </a:extLst>
          </p:cNvPr>
          <p:cNvCxnSpPr>
            <a:cxnSpLocks/>
            <a:endCxn id="13" idx="4"/>
          </p:cNvCxnSpPr>
          <p:nvPr/>
        </p:nvCxnSpPr>
        <p:spPr>
          <a:xfrm rot="10800000">
            <a:off x="2878014" y="3555027"/>
            <a:ext cx="2765912" cy="2338049"/>
          </a:xfrm>
          <a:prstGeom prst="bentConnector2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Arrow Connector 26">
            <a:extLst>
              <a:ext uri="{FF2B5EF4-FFF2-40B4-BE49-F238E27FC236}">
                <a16:creationId xmlns:a16="http://schemas.microsoft.com/office/drawing/2014/main" id="{41859692-07BD-494A-AE53-EEAD97087C55}"/>
              </a:ext>
            </a:extLst>
          </p:cNvPr>
          <p:cNvCxnSpPr>
            <a:stCxn id="13" idx="1"/>
            <a:endCxn id="12" idx="7"/>
          </p:cNvCxnSpPr>
          <p:nvPr/>
        </p:nvCxnSpPr>
        <p:spPr>
          <a:xfrm rot="16200000" flipV="1">
            <a:off x="2209799" y="2429610"/>
            <a:ext cx="12700" cy="689853"/>
          </a:xfrm>
          <a:prstGeom prst="curvedConnector3">
            <a:avLst>
              <a:gd name="adj1" fmla="val 2854417"/>
            </a:avLst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8">
            <a:extLst>
              <a:ext uri="{FF2B5EF4-FFF2-40B4-BE49-F238E27FC236}">
                <a16:creationId xmlns:a16="http://schemas.microsoft.com/office/drawing/2014/main" id="{CA228E1B-0D94-4116-B7CF-0720CC831C7C}"/>
              </a:ext>
            </a:extLst>
          </p:cNvPr>
          <p:cNvCxnSpPr>
            <a:stCxn id="13" idx="7"/>
            <a:endCxn id="15" idx="1"/>
          </p:cNvCxnSpPr>
          <p:nvPr/>
        </p:nvCxnSpPr>
        <p:spPr>
          <a:xfrm rot="5400000" flipH="1" flipV="1">
            <a:off x="3546229" y="2429611"/>
            <a:ext cx="12700" cy="689853"/>
          </a:xfrm>
          <a:prstGeom prst="curvedConnector3">
            <a:avLst>
              <a:gd name="adj1" fmla="val 2854417"/>
            </a:avLst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Arrow Connector 43">
            <a:extLst>
              <a:ext uri="{FF2B5EF4-FFF2-40B4-BE49-F238E27FC236}">
                <a16:creationId xmlns:a16="http://schemas.microsoft.com/office/drawing/2014/main" id="{485C3310-0D7F-43E8-A1DE-C2696D8EC592}"/>
              </a:ext>
            </a:extLst>
          </p:cNvPr>
          <p:cNvCxnSpPr>
            <a:cxnSpLocks/>
            <a:stCxn id="13" idx="5"/>
            <a:endCxn id="16" idx="3"/>
          </p:cNvCxnSpPr>
          <p:nvPr/>
        </p:nvCxnSpPr>
        <p:spPr>
          <a:xfrm rot="16200000" flipH="1">
            <a:off x="4214445" y="2407973"/>
            <a:ext cx="12700" cy="2026284"/>
          </a:xfrm>
          <a:prstGeom prst="curvedConnector3">
            <a:avLst>
              <a:gd name="adj1" fmla="val 2854417"/>
            </a:avLst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Arrow Connector 51">
            <a:extLst>
              <a:ext uri="{FF2B5EF4-FFF2-40B4-BE49-F238E27FC236}">
                <a16:creationId xmlns:a16="http://schemas.microsoft.com/office/drawing/2014/main" id="{57D1C117-C8D4-4BC0-9CDA-0C3569F8B659}"/>
              </a:ext>
            </a:extLst>
          </p:cNvPr>
          <p:cNvCxnSpPr>
            <a:cxnSpLocks/>
            <a:stCxn id="16" idx="0"/>
            <a:endCxn id="13" idx="0"/>
          </p:cNvCxnSpPr>
          <p:nvPr/>
        </p:nvCxnSpPr>
        <p:spPr>
          <a:xfrm rot="16200000" flipV="1">
            <a:off x="4214445" y="1304195"/>
            <a:ext cx="12700" cy="2672862"/>
          </a:xfrm>
          <a:prstGeom prst="curvedConnector3">
            <a:avLst>
              <a:gd name="adj1" fmla="val 3369228"/>
            </a:avLst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61">
            <a:extLst>
              <a:ext uri="{FF2B5EF4-FFF2-40B4-BE49-F238E27FC236}">
                <a16:creationId xmlns:a16="http://schemas.microsoft.com/office/drawing/2014/main" id="{73E11252-A154-4D06-9E57-6D1FEC3EA7E2}"/>
              </a:ext>
            </a:extLst>
          </p:cNvPr>
          <p:cNvCxnSpPr>
            <a:cxnSpLocks/>
            <a:endCxn id="18" idx="4"/>
          </p:cNvCxnSpPr>
          <p:nvPr/>
        </p:nvCxnSpPr>
        <p:spPr>
          <a:xfrm rot="5400000" flipH="1" flipV="1">
            <a:off x="6421663" y="4091007"/>
            <a:ext cx="2338056" cy="126609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Arrow Connector 63">
            <a:extLst>
              <a:ext uri="{FF2B5EF4-FFF2-40B4-BE49-F238E27FC236}">
                <a16:creationId xmlns:a16="http://schemas.microsoft.com/office/drawing/2014/main" id="{A037FB94-120C-456C-A65D-B1EB82655521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5400000" flipH="1" flipV="1">
            <a:off x="10228384" y="1972411"/>
            <a:ext cx="12700" cy="1336431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Arrow Connector 77">
            <a:extLst>
              <a:ext uri="{FF2B5EF4-FFF2-40B4-BE49-F238E27FC236}">
                <a16:creationId xmlns:a16="http://schemas.microsoft.com/office/drawing/2014/main" id="{CD946C2D-EDD6-4E53-8BA6-4030647ED8EE}"/>
              </a:ext>
            </a:extLst>
          </p:cNvPr>
          <p:cNvCxnSpPr>
            <a:cxnSpLocks/>
          </p:cNvCxnSpPr>
          <p:nvPr/>
        </p:nvCxnSpPr>
        <p:spPr>
          <a:xfrm flipV="1">
            <a:off x="6980115" y="3555020"/>
            <a:ext cx="16604" cy="2338056"/>
          </a:xfrm>
          <a:prstGeom prst="straightConnector1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B144D9-BA72-47FB-824B-FC085E689A56}"/>
              </a:ext>
            </a:extLst>
          </p:cNvPr>
          <p:cNvSpPr txBox="1"/>
          <p:nvPr/>
        </p:nvSpPr>
        <p:spPr>
          <a:xfrm>
            <a:off x="8111878" y="5830806"/>
            <a:ext cx="146860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Trebuchet MS"/>
              </a:rPr>
              <a:t>Root (stack)</a:t>
            </a:r>
          </a:p>
        </p:txBody>
      </p:sp>
    </p:spTree>
    <p:extLst>
      <p:ext uri="{BB962C8B-B14F-4D97-AF65-F5344CB8AC3E}">
        <p14:creationId xmlns:p14="http://schemas.microsoft.com/office/powerpoint/2010/main" val="156065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2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64547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1039 0.0013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Content Placeholder 36">
            <a:extLst>
              <a:ext uri="{FF2B5EF4-FFF2-40B4-BE49-F238E27FC236}">
                <a16:creationId xmlns:a16="http://schemas.microsoft.com/office/drawing/2014/main" id="{9E2489E8-F65D-4C4B-9962-DB841A94CB0A}"/>
              </a:ext>
            </a:extLst>
          </p:cNvPr>
          <p:cNvSpPr txBox="1">
            <a:spLocks/>
          </p:cNvSpPr>
          <p:nvPr/>
        </p:nvSpPr>
        <p:spPr>
          <a:xfrm>
            <a:off x="7327170" y="2530585"/>
            <a:ext cx="4465364" cy="392207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lang="ru-RU" dirty="0" smtClean="0">
                <a:solidFill>
                  <a:srgbClr val="464547"/>
                </a:solidFill>
                <a:latin typeface="Trebuchet MS"/>
              </a:rPr>
              <a:t>Механизм исключений не привязан к языку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/>
            </a:r>
            <a:b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</a:b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Поддерживается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Раскрутка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стека (подъем по стеку вызовов процедур до точки обработки)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Иерархия и расширение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классов-исключений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35A405-8704-4ED0-8F91-AE73E9482FE0}"/>
              </a:ext>
            </a:extLst>
          </p:cNvPr>
          <p:cNvSpPr/>
          <p:nvPr/>
        </p:nvSpPr>
        <p:spPr>
          <a:xfrm>
            <a:off x="6091846" y="1698515"/>
            <a:ext cx="512319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Arial Black" panose="020B0A04020102020204" pitchFamily="34" charset="0"/>
              </a:rPr>
              <a:t>Structured Exception Handling (SEH)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EC7332-C53D-45E3-A4E6-3FE382FD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3" y="1690688"/>
            <a:ext cx="2877711" cy="229293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Method1()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...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Method2();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...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DivideByZeroException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e)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...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C34F42-2C59-405F-93C4-B84198BE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049" y="3600787"/>
            <a:ext cx="1877437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Method2()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...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Method3();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...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565C429-4181-4C49-A489-8B2155F8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089" y="4505172"/>
            <a:ext cx="1877437" cy="11079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Method3()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...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 = t / 0;</a:t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...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799465-D262-4AEA-BAAB-3F32AB99EE2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02291" y="2671029"/>
            <a:ext cx="1697477" cy="929758"/>
          </a:xfrm>
          <a:prstGeom prst="bentConnector2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31B5ACC9-32C0-4799-B574-A20A7A2F6B7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73089" y="4235561"/>
            <a:ext cx="938719" cy="269611"/>
          </a:xfrm>
          <a:prstGeom prst="bentConnector2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" name="Lightning Bolt 18">
            <a:extLst>
              <a:ext uri="{FF2B5EF4-FFF2-40B4-BE49-F238E27FC236}">
                <a16:creationId xmlns:a16="http://schemas.microsoft.com/office/drawing/2014/main" id="{999DBB6C-6B17-47FA-AFFF-5900A7CBDB52}"/>
              </a:ext>
            </a:extLst>
          </p:cNvPr>
          <p:cNvSpPr/>
          <p:nvPr/>
        </p:nvSpPr>
        <p:spPr>
          <a:xfrm>
            <a:off x="5712966" y="4865642"/>
            <a:ext cx="575980" cy="579594"/>
          </a:xfrm>
          <a:prstGeom prst="lightningBol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1" name="Straight Arrow Connector 22">
            <a:extLst>
              <a:ext uri="{FF2B5EF4-FFF2-40B4-BE49-F238E27FC236}">
                <a16:creationId xmlns:a16="http://schemas.microsoft.com/office/drawing/2014/main" id="{8E67604B-E956-49A4-8053-74FD4285DDAB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3699769" y="4708784"/>
            <a:ext cx="636553" cy="469753"/>
          </a:xfrm>
          <a:prstGeom prst="curvedConnector2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22">
            <a:extLst>
              <a:ext uri="{FF2B5EF4-FFF2-40B4-BE49-F238E27FC236}">
                <a16:creationId xmlns:a16="http://schemas.microsoft.com/office/drawing/2014/main" id="{3CC7B221-F02E-4DE9-906A-7150272185D6}"/>
              </a:ext>
            </a:extLst>
          </p:cNvPr>
          <p:cNvCxnSpPr>
            <a:cxnSpLocks/>
          </p:cNvCxnSpPr>
          <p:nvPr/>
        </p:nvCxnSpPr>
        <p:spPr>
          <a:xfrm rot="10800000">
            <a:off x="1933359" y="3462229"/>
            <a:ext cx="1006461" cy="79851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36A6B0-B4CF-4B0D-8760-FC847995AF61}"/>
              </a:ext>
            </a:extLst>
          </p:cNvPr>
          <p:cNvSpPr txBox="1"/>
          <p:nvPr/>
        </p:nvSpPr>
        <p:spPr>
          <a:xfrm>
            <a:off x="494503" y="5786113"/>
            <a:ext cx="4647426" cy="76944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System.DivideByZeroException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Attempted to divide by zero.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SEH.UnitTest1.Method3() in \SEH\UnitTest1.cs:line 41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SEH.UnitTest1.Method2() in \SEH\UnitTest1.cs:line 32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SEH.UnitTest1.Method1() in \SEH\UnitTest1.cs:line 20</a:t>
            </a:r>
          </a:p>
        </p:txBody>
      </p:sp>
    </p:spTree>
    <p:extLst>
      <p:ext uri="{BB962C8B-B14F-4D97-AF65-F5344CB8AC3E}">
        <p14:creationId xmlns:p14="http://schemas.microsoft.com/office/powerpoint/2010/main" val="15564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Invoke (P/Invoke)</a:t>
            </a:r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652675" y="2077104"/>
            <a:ext cx="3638496" cy="1356178"/>
            <a:chOff x="669767" y="1983101"/>
            <a:chExt cx="3638496" cy="1356178"/>
          </a:xfrm>
        </p:grpSpPr>
        <p:sp>
          <p:nvSpPr>
            <p:cNvPr id="3" name="Rectangle 3"/>
            <p:cNvSpPr/>
            <p:nvPr/>
          </p:nvSpPr>
          <p:spPr>
            <a:xfrm>
              <a:off x="669767" y="2323616"/>
              <a:ext cx="2837636" cy="10156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int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 WINAPI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MessageBox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	HWND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hWnd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, 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	LPCTSTR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lpText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, 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	LPCTSTR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lpCaption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, 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	UINT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uType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 ); 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06542" y="1983101"/>
              <a:ext cx="1601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200" dirty="0" smtClean="0">
                  <a:solidFill>
                    <a:srgbClr val="464547"/>
                  </a:solidFill>
                  <a:latin typeface="Trebuchet MS"/>
                </a:rPr>
                <a:t>Unmanaged function</a:t>
              </a:r>
              <a:endParaRPr lang="en-US" sz="1200" dirty="0">
                <a:solidFill>
                  <a:srgbClr val="464547"/>
                </a:solidFill>
                <a:latin typeface="Trebuchet MS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1072" y="3742412"/>
            <a:ext cx="4097453" cy="1500028"/>
            <a:chOff x="668164" y="3648409"/>
            <a:chExt cx="4097453" cy="150002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68164" y="4086608"/>
              <a:ext cx="2839239" cy="106182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</a:ln>
            <a:effectLst/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[</a:t>
              </a: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DllImport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"user32.dll"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)]</a:t>
              </a:r>
              <a:b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public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static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extern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int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MessageBox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</a:t>
              </a:r>
              <a:b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</a:t>
              </a: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IntPtr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hWnd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,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String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text,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String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caption,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</a:t>
              </a: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int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options);</a:t>
              </a:r>
              <a:endPara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0942" y="3648409"/>
              <a:ext cx="2324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200" dirty="0">
                  <a:solidFill>
                    <a:srgbClr val="464547"/>
                  </a:solidFill>
                  <a:latin typeface="Trebuchet MS"/>
                </a:rPr>
                <a:t>Unmanaged function prototype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51072" y="5647092"/>
            <a:ext cx="4379309" cy="599252"/>
            <a:chOff x="668164" y="5883129"/>
            <a:chExt cx="4379309" cy="59925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68164" y="6228465"/>
              <a:ext cx="4314001" cy="25391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</a:ln>
            <a:effectLst/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MessageBox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</a:t>
              </a: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IntPtr</a:t>
              </a:r>
              <a:r>
                <a:rPr kumimoji="0" lang="en-US" alt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.Zero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, 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"Simple message"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, 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"Caption"</a:t>
              </a:r>
              <a:r>
                <a:rPr kumimoji="0" lang="en-US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, 0);</a:t>
              </a:r>
              <a:endPara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54006" y="5883129"/>
              <a:ext cx="1893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200" dirty="0" smtClean="0">
                  <a:solidFill>
                    <a:srgbClr val="464547"/>
                  </a:solidFill>
                  <a:latin typeface="Trebuchet MS"/>
                </a:rPr>
                <a:t>Call unmanaged function</a:t>
              </a:r>
              <a:endParaRPr lang="en-US" sz="1200" dirty="0">
                <a:solidFill>
                  <a:srgbClr val="464547"/>
                </a:solidFill>
                <a:latin typeface="Trebuchet MS"/>
              </a:endParaRPr>
            </a:p>
          </p:txBody>
        </p:sp>
      </p:grpSp>
      <p:cxnSp>
        <p:nvCxnSpPr>
          <p:cNvPr id="9" name="Straight Arrow Connector 10"/>
          <p:cNvCxnSpPr/>
          <p:nvPr/>
        </p:nvCxnSpPr>
        <p:spPr>
          <a:xfrm>
            <a:off x="1741977" y="3630722"/>
            <a:ext cx="2373" cy="42285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Arrow Connector 12"/>
          <p:cNvCxnSpPr/>
          <p:nvPr/>
        </p:nvCxnSpPr>
        <p:spPr>
          <a:xfrm>
            <a:off x="1741977" y="5369472"/>
            <a:ext cx="0" cy="450214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3" name="Группа 22"/>
          <p:cNvGrpSpPr/>
          <p:nvPr/>
        </p:nvGrpSpPr>
        <p:grpSpPr>
          <a:xfrm>
            <a:off x="5669686" y="2953801"/>
            <a:ext cx="6106210" cy="2913698"/>
            <a:chOff x="5703869" y="2361771"/>
            <a:chExt cx="6106210" cy="2913698"/>
          </a:xfrm>
        </p:grpSpPr>
        <p:pic>
          <p:nvPicPr>
            <p:cNvPr id="14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869" y="2853191"/>
              <a:ext cx="6106210" cy="1867434"/>
            </a:xfrm>
            <a:prstGeom prst="rect">
              <a:avLst/>
            </a:prstGeom>
          </p:spPr>
        </p:pic>
        <p:sp>
          <p:nvSpPr>
            <p:cNvPr id="15" name="Rectangle 3"/>
            <p:cNvSpPr/>
            <p:nvPr/>
          </p:nvSpPr>
          <p:spPr>
            <a:xfrm>
              <a:off x="5832056" y="2361771"/>
              <a:ext cx="37135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runtime callable wrapper</a:t>
              </a:r>
              <a:r>
                <a:rPr lang="en-US" sz="1400" dirty="0"/>
                <a:t> (RCW)</a:t>
              </a:r>
            </a:p>
          </p:txBody>
        </p:sp>
        <p:sp>
          <p:nvSpPr>
            <p:cNvPr id="16" name="Rectangle 4"/>
            <p:cNvSpPr/>
            <p:nvPr/>
          </p:nvSpPr>
          <p:spPr>
            <a:xfrm>
              <a:off x="9269615" y="4967692"/>
              <a:ext cx="25404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4"/>
                </a:rPr>
                <a:t>COM callable wrapper</a:t>
              </a:r>
              <a:r>
                <a:rPr lang="en-US" sz="1400" dirty="0"/>
                <a:t> (CCW) 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30381" y="1580620"/>
            <a:ext cx="207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Libraries (*.</a:t>
            </a:r>
            <a:r>
              <a:rPr lang="en-US" dirty="0" err="1" smtClean="0"/>
              <a:t>dll</a:t>
            </a:r>
            <a:r>
              <a:rPr lang="en-US" dirty="0" smtClean="0"/>
              <a:t>, *.so)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288310" y="1580620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COM/ActiveX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12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«</a:t>
            </a:r>
            <a:r>
              <a:rPr lang="ru-RU" dirty="0" smtClean="0"/>
              <a:t>Внешние</a:t>
            </a:r>
            <a:r>
              <a:rPr lang="en-US" dirty="0" smtClean="0"/>
              <a:t>» Unmanaged</a:t>
            </a:r>
            <a:r>
              <a:rPr lang="ru-RU" dirty="0" smtClean="0"/>
              <a:t> интерфейсы управления</a:t>
            </a:r>
            <a:endParaRPr lang="ru-RU" dirty="0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D03489B6-559C-4DF9-B87D-DB3E5664B2F9}"/>
              </a:ext>
            </a:extLst>
          </p:cNvPr>
          <p:cNvSpPr/>
          <p:nvPr/>
        </p:nvSpPr>
        <p:spPr>
          <a:xfrm>
            <a:off x="4956935" y="2153653"/>
            <a:ext cx="2457450" cy="3590925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10892-CAF7-426E-9E34-619EDF0B0AE3}"/>
              </a:ext>
            </a:extLst>
          </p:cNvPr>
          <p:cNvSpPr txBox="1">
            <a:spLocks/>
          </p:cNvSpPr>
          <p:nvPr/>
        </p:nvSpPr>
        <p:spPr>
          <a:xfrm>
            <a:off x="472095" y="1943203"/>
            <a:ext cx="4243916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Hosting</a:t>
            </a: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Metadata </a:t>
            </a: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r>
              <a:rPr lang="en-US" dirty="0" smtClean="0">
                <a:solidFill>
                  <a:srgbClr val="464547"/>
                </a:solidFill>
                <a:latin typeface="Trebuchet MS"/>
              </a:rPr>
              <a:t>Library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Binding 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Debugging API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Profiling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…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id="{AC1ABE0C-F904-4C93-8CD5-F7555CD11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157493"/>
              </p:ext>
            </p:extLst>
          </p:nvPr>
        </p:nvGraphicFramePr>
        <p:xfrm>
          <a:off x="5252212" y="2753727"/>
          <a:ext cx="1933573" cy="240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23">
            <a:extLst>
              <a:ext uri="{FF2B5EF4-FFF2-40B4-BE49-F238E27FC236}">
                <a16:creationId xmlns:a16="http://schemas.microsoft.com/office/drawing/2014/main" id="{17519624-AD98-4E4C-896E-E703E797997A}"/>
              </a:ext>
            </a:extLst>
          </p:cNvPr>
          <p:cNvGrpSpPr/>
          <p:nvPr/>
        </p:nvGrpSpPr>
        <p:grpSpPr>
          <a:xfrm>
            <a:off x="3997936" y="4621973"/>
            <a:ext cx="958999" cy="684455"/>
            <a:chOff x="5137001" y="4097095"/>
            <a:chExt cx="958999" cy="684455"/>
          </a:xfrm>
        </p:grpSpPr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id="{8CBA4575-EEDC-4B00-8F88-0D2013FAB8A3}"/>
                </a:ext>
              </a:extLst>
            </p:cNvPr>
            <p:cNvGrpSpPr/>
            <p:nvPr/>
          </p:nvGrpSpPr>
          <p:grpSpPr>
            <a:xfrm>
              <a:off x="5310189" y="4476750"/>
              <a:ext cx="785811" cy="304800"/>
              <a:chOff x="4857752" y="4476750"/>
              <a:chExt cx="785811" cy="304800"/>
            </a:xfrm>
          </p:grpSpPr>
          <p:cxnSp>
            <p:nvCxnSpPr>
              <p:cNvPr id="9" name="Straight Connector 19">
                <a:extLst>
                  <a:ext uri="{FF2B5EF4-FFF2-40B4-BE49-F238E27FC236}">
                    <a16:creationId xmlns:a16="http://schemas.microsoft.com/office/drawing/2014/main" id="{027EB090-4ADE-4E10-A25E-93A84FAE2F75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5172075" y="4629150"/>
                <a:ext cx="471488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CCCC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0" name="Flowchart: Connector 20">
                <a:extLst>
                  <a:ext uri="{FF2B5EF4-FFF2-40B4-BE49-F238E27FC236}">
                    <a16:creationId xmlns:a16="http://schemas.microsoft.com/office/drawing/2014/main" id="{972DE1B8-6371-48D3-994B-E849B0853E00}"/>
                  </a:ext>
                </a:extLst>
              </p:cNvPr>
              <p:cNvSpPr/>
              <p:nvPr/>
            </p:nvSpPr>
            <p:spPr>
              <a:xfrm>
                <a:off x="4857752" y="4476750"/>
                <a:ext cx="314323" cy="304800"/>
              </a:xfrm>
              <a:prstGeom prst="flowChartConnector">
                <a:avLst/>
              </a:prstGeom>
              <a:gradFill rotWithShape="1">
                <a:gsLst>
                  <a:gs pos="0">
                    <a:srgbClr val="CCCCCC">
                      <a:tint val="100000"/>
                      <a:shade val="100000"/>
                      <a:satMod val="130000"/>
                    </a:srgbClr>
                  </a:gs>
                  <a:gs pos="100000">
                    <a:srgbClr val="CCCCCC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CCCCCC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8562CD-CC37-4547-82B5-9C3B72D61F8B}"/>
                </a:ext>
              </a:extLst>
            </p:cNvPr>
            <p:cNvSpPr txBox="1"/>
            <p:nvPr/>
          </p:nvSpPr>
          <p:spPr>
            <a:xfrm>
              <a:off x="5137001" y="4097095"/>
              <a:ext cx="885179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Profile</a:t>
              </a:r>
            </a:p>
          </p:txBody>
        </p:sp>
      </p:grpSp>
      <p:grpSp>
        <p:nvGrpSpPr>
          <p:cNvPr id="11" name="Group 24">
            <a:extLst>
              <a:ext uri="{FF2B5EF4-FFF2-40B4-BE49-F238E27FC236}">
                <a16:creationId xmlns:a16="http://schemas.microsoft.com/office/drawing/2014/main" id="{9C4AD4C0-BFE4-47B7-BD88-6525BD2D7A76}"/>
              </a:ext>
            </a:extLst>
          </p:cNvPr>
          <p:cNvGrpSpPr/>
          <p:nvPr/>
        </p:nvGrpSpPr>
        <p:grpSpPr>
          <a:xfrm>
            <a:off x="3962589" y="2877554"/>
            <a:ext cx="994346" cy="776287"/>
            <a:chOff x="5101654" y="2352676"/>
            <a:chExt cx="994346" cy="7762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FE269E-0380-4857-BE51-362DF98DDF53}"/>
                </a:ext>
              </a:extLst>
            </p:cNvPr>
            <p:cNvGrpSpPr/>
            <p:nvPr/>
          </p:nvGrpSpPr>
          <p:grpSpPr>
            <a:xfrm>
              <a:off x="5310189" y="2824163"/>
              <a:ext cx="785811" cy="304800"/>
              <a:chOff x="4857752" y="4476750"/>
              <a:chExt cx="785811" cy="304800"/>
            </a:xfrm>
          </p:grpSpPr>
          <p:cxnSp>
            <p:nvCxnSpPr>
              <p:cNvPr id="14" name="Straight Connector 12">
                <a:extLst>
                  <a:ext uri="{FF2B5EF4-FFF2-40B4-BE49-F238E27FC236}">
                    <a16:creationId xmlns:a16="http://schemas.microsoft.com/office/drawing/2014/main" id="{12C3B948-5BEC-470A-8FB7-A08B6675BB90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5172075" y="4629150"/>
                <a:ext cx="471488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CCCC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5" name="Flowchart: Connector 13">
                <a:extLst>
                  <a:ext uri="{FF2B5EF4-FFF2-40B4-BE49-F238E27FC236}">
                    <a16:creationId xmlns:a16="http://schemas.microsoft.com/office/drawing/2014/main" id="{DBEEA43E-8374-428D-A665-3CF129061F23}"/>
                  </a:ext>
                </a:extLst>
              </p:cNvPr>
              <p:cNvSpPr/>
              <p:nvPr/>
            </p:nvSpPr>
            <p:spPr>
              <a:xfrm>
                <a:off x="4857752" y="4476750"/>
                <a:ext cx="314323" cy="304800"/>
              </a:xfrm>
              <a:prstGeom prst="flowChartConnector">
                <a:avLst/>
              </a:prstGeom>
              <a:gradFill rotWithShape="1">
                <a:gsLst>
                  <a:gs pos="0">
                    <a:srgbClr val="CCCCCC">
                      <a:tint val="100000"/>
                      <a:shade val="100000"/>
                      <a:satMod val="130000"/>
                    </a:srgbClr>
                  </a:gs>
                  <a:gs pos="100000">
                    <a:srgbClr val="CCCCCC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CCCCCC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5C4699-164C-4E63-A79A-C850E5CEFC1F}"/>
                </a:ext>
              </a:extLst>
            </p:cNvPr>
            <p:cNvSpPr txBox="1"/>
            <p:nvPr/>
          </p:nvSpPr>
          <p:spPr>
            <a:xfrm>
              <a:off x="5101654" y="2352676"/>
              <a:ext cx="84670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Debug</a:t>
              </a:r>
            </a:p>
          </p:txBody>
        </p:sp>
      </p:grp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139B7F08-0C78-418F-A7EA-62EC8D8B2D64}"/>
              </a:ext>
            </a:extLst>
          </p:cNvPr>
          <p:cNvSpPr/>
          <p:nvPr/>
        </p:nvSpPr>
        <p:spPr>
          <a:xfrm>
            <a:off x="8783963" y="2153654"/>
            <a:ext cx="2457450" cy="3590925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Console</a:t>
            </a:r>
          </a:p>
        </p:txBody>
      </p:sp>
      <p:graphicFrame>
        <p:nvGraphicFramePr>
          <p:cNvPr id="17" name="Diagram 26">
            <a:extLst>
              <a:ext uri="{FF2B5EF4-FFF2-40B4-BE49-F238E27FC236}">
                <a16:creationId xmlns:a16="http://schemas.microsoft.com/office/drawing/2014/main" id="{E7AD5707-1BA2-452A-AA4E-24B9FEDA1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856311"/>
              </p:ext>
            </p:extLst>
          </p:nvPr>
        </p:nvGraphicFramePr>
        <p:xfrm>
          <a:off x="9079240" y="2753728"/>
          <a:ext cx="1933573" cy="240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8" name="Group 27">
            <a:extLst>
              <a:ext uri="{FF2B5EF4-FFF2-40B4-BE49-F238E27FC236}">
                <a16:creationId xmlns:a16="http://schemas.microsoft.com/office/drawing/2014/main" id="{A41A9BBC-2340-4737-8EFE-F0F36DC6A02E}"/>
              </a:ext>
            </a:extLst>
          </p:cNvPr>
          <p:cNvGrpSpPr/>
          <p:nvPr/>
        </p:nvGrpSpPr>
        <p:grpSpPr>
          <a:xfrm>
            <a:off x="7824964" y="4621974"/>
            <a:ext cx="958999" cy="684455"/>
            <a:chOff x="5137001" y="4097095"/>
            <a:chExt cx="958999" cy="684455"/>
          </a:xfrm>
        </p:grpSpPr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3CCF1170-4635-458A-94AD-772EA69597BC}"/>
                </a:ext>
              </a:extLst>
            </p:cNvPr>
            <p:cNvGrpSpPr/>
            <p:nvPr/>
          </p:nvGrpSpPr>
          <p:grpSpPr>
            <a:xfrm>
              <a:off x="5310189" y="4476750"/>
              <a:ext cx="785811" cy="304800"/>
              <a:chOff x="4857752" y="4476750"/>
              <a:chExt cx="785811" cy="304800"/>
            </a:xfrm>
          </p:grpSpPr>
          <p:cxnSp>
            <p:nvCxnSpPr>
              <p:cNvPr id="21" name="Straight Connector 30">
                <a:extLst>
                  <a:ext uri="{FF2B5EF4-FFF2-40B4-BE49-F238E27FC236}">
                    <a16:creationId xmlns:a16="http://schemas.microsoft.com/office/drawing/2014/main" id="{59017A7F-E99C-4E94-B365-16AA37CC5398}"/>
                  </a:ext>
                </a:extLst>
              </p:cNvPr>
              <p:cNvCxnSpPr>
                <a:cxnSpLocks/>
                <a:stCxn id="22" idx="6"/>
              </p:cNvCxnSpPr>
              <p:nvPr/>
            </p:nvCxnSpPr>
            <p:spPr>
              <a:xfrm>
                <a:off x="5172075" y="4629150"/>
                <a:ext cx="471488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CCCC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2" name="Flowchart: Connector 31">
                <a:extLst>
                  <a:ext uri="{FF2B5EF4-FFF2-40B4-BE49-F238E27FC236}">
                    <a16:creationId xmlns:a16="http://schemas.microsoft.com/office/drawing/2014/main" id="{377A92E3-07A0-4057-98A8-32498DCBB254}"/>
                  </a:ext>
                </a:extLst>
              </p:cNvPr>
              <p:cNvSpPr/>
              <p:nvPr/>
            </p:nvSpPr>
            <p:spPr>
              <a:xfrm>
                <a:off x="4857752" y="4476750"/>
                <a:ext cx="314323" cy="304800"/>
              </a:xfrm>
              <a:prstGeom prst="flowChartConnector">
                <a:avLst/>
              </a:prstGeom>
              <a:gradFill rotWithShape="1">
                <a:gsLst>
                  <a:gs pos="0">
                    <a:srgbClr val="CCCCCC">
                      <a:tint val="100000"/>
                      <a:shade val="100000"/>
                      <a:satMod val="130000"/>
                    </a:srgbClr>
                  </a:gs>
                  <a:gs pos="100000">
                    <a:srgbClr val="CCCCCC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CCCCCC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B2C853-84DD-4DB0-B893-38B42E4504EB}"/>
                </a:ext>
              </a:extLst>
            </p:cNvPr>
            <p:cNvSpPr txBox="1"/>
            <p:nvPr/>
          </p:nvSpPr>
          <p:spPr>
            <a:xfrm>
              <a:off x="5137001" y="4097095"/>
              <a:ext cx="885179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Profile</a:t>
              </a:r>
            </a:p>
          </p:txBody>
        </p:sp>
      </p:grpSp>
      <p:grpSp>
        <p:nvGrpSpPr>
          <p:cNvPr id="23" name="Group 32">
            <a:extLst>
              <a:ext uri="{FF2B5EF4-FFF2-40B4-BE49-F238E27FC236}">
                <a16:creationId xmlns:a16="http://schemas.microsoft.com/office/drawing/2014/main" id="{F8479D98-3362-4E30-A8FE-C85D1F1CA914}"/>
              </a:ext>
            </a:extLst>
          </p:cNvPr>
          <p:cNvGrpSpPr/>
          <p:nvPr/>
        </p:nvGrpSpPr>
        <p:grpSpPr>
          <a:xfrm>
            <a:off x="7789617" y="2877555"/>
            <a:ext cx="994346" cy="776287"/>
            <a:chOff x="5101654" y="2352676"/>
            <a:chExt cx="994346" cy="776287"/>
          </a:xfrm>
        </p:grpSpPr>
        <p:grpSp>
          <p:nvGrpSpPr>
            <p:cNvPr id="24" name="Group 33">
              <a:extLst>
                <a:ext uri="{FF2B5EF4-FFF2-40B4-BE49-F238E27FC236}">
                  <a16:creationId xmlns:a16="http://schemas.microsoft.com/office/drawing/2014/main" id="{567DDA01-B4EC-42C0-87E0-97A81FCB356A}"/>
                </a:ext>
              </a:extLst>
            </p:cNvPr>
            <p:cNvGrpSpPr/>
            <p:nvPr/>
          </p:nvGrpSpPr>
          <p:grpSpPr>
            <a:xfrm>
              <a:off x="5310189" y="2824163"/>
              <a:ext cx="785811" cy="304800"/>
              <a:chOff x="4857752" y="4476750"/>
              <a:chExt cx="785811" cy="304800"/>
            </a:xfrm>
          </p:grpSpPr>
          <p:cxnSp>
            <p:nvCxnSpPr>
              <p:cNvPr id="26" name="Straight Connector 35">
                <a:extLst>
                  <a:ext uri="{FF2B5EF4-FFF2-40B4-BE49-F238E27FC236}">
                    <a16:creationId xmlns:a16="http://schemas.microsoft.com/office/drawing/2014/main" id="{8AA428AF-0227-407B-A207-4D6EE2DEDB31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>
                <a:off x="5172075" y="4629150"/>
                <a:ext cx="471488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CCCC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7" name="Flowchart: Connector 36">
                <a:extLst>
                  <a:ext uri="{FF2B5EF4-FFF2-40B4-BE49-F238E27FC236}">
                    <a16:creationId xmlns:a16="http://schemas.microsoft.com/office/drawing/2014/main" id="{1BC12676-000E-4D02-A448-B7418FA4D80C}"/>
                  </a:ext>
                </a:extLst>
              </p:cNvPr>
              <p:cNvSpPr/>
              <p:nvPr/>
            </p:nvSpPr>
            <p:spPr>
              <a:xfrm>
                <a:off x="4857752" y="4476750"/>
                <a:ext cx="314323" cy="304800"/>
              </a:xfrm>
              <a:prstGeom prst="flowChartConnector">
                <a:avLst/>
              </a:prstGeom>
              <a:gradFill rotWithShape="1">
                <a:gsLst>
                  <a:gs pos="0">
                    <a:srgbClr val="CCCCCC">
                      <a:tint val="100000"/>
                      <a:shade val="100000"/>
                      <a:satMod val="130000"/>
                    </a:srgbClr>
                  </a:gs>
                  <a:gs pos="100000">
                    <a:srgbClr val="CCCCCC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CCCCCC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18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C54596-AC3C-465D-A251-BD07547D903E}"/>
                </a:ext>
              </a:extLst>
            </p:cNvPr>
            <p:cNvSpPr txBox="1"/>
            <p:nvPr/>
          </p:nvSpPr>
          <p:spPr>
            <a:xfrm>
              <a:off x="5101654" y="2352676"/>
              <a:ext cx="84670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Debug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0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p"/>
      <p:bldGraphic spid="5" grpId="0">
        <p:bldAsOne/>
      </p:bldGraphic>
      <p:bldP spid="16" grpId="0" animBg="1"/>
      <p:bldGraphic spid="1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90317" cy="4351338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.NET?</a:t>
            </a:r>
          </a:p>
          <a:p>
            <a:r>
              <a:rPr lang="ru-RU" dirty="0" smtClean="0"/>
              <a:t>Ко</a:t>
            </a:r>
            <a:r>
              <a:rPr lang="ru-RU" dirty="0"/>
              <a:t>м</a:t>
            </a:r>
            <a:r>
              <a:rPr lang="ru-RU" dirty="0" smtClean="0"/>
              <a:t>поненты</a:t>
            </a:r>
          </a:p>
          <a:p>
            <a:pPr lvl="1"/>
            <a:r>
              <a:rPr lang="ru-RU" dirty="0" smtClean="0"/>
              <a:t>Среда исполнения </a:t>
            </a:r>
            <a:r>
              <a:rPr lang="en-US" dirty="0" smtClean="0"/>
              <a:t>(runtime)</a:t>
            </a:r>
          </a:p>
          <a:p>
            <a:pPr lvl="1"/>
            <a:r>
              <a:rPr lang="ru-RU" dirty="0" smtClean="0"/>
              <a:t>Библиотек и стеки приложений</a:t>
            </a:r>
          </a:p>
          <a:p>
            <a:pPr lvl="1"/>
            <a:r>
              <a:rPr lang="ru-RU" dirty="0" smtClean="0"/>
              <a:t>Языки и компиляторы</a:t>
            </a:r>
          </a:p>
          <a:p>
            <a:pPr lvl="1"/>
            <a:r>
              <a:rPr lang="ru-RU" dirty="0" smtClean="0"/>
              <a:t>Прочие инструменты</a:t>
            </a: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механизмы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24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3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C9E748-1100-4746-90E7-2F24287F68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0C9E748-1100-4746-90E7-2F24287F68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1C5213-E220-45A2-932A-201859E5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CB1C5213-E220-45A2-932A-201859E5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C7CF90-BD9A-4A7B-82FD-AA1ED4C72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DC7CF90-BD9A-4A7B-82FD-AA1ED4C72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1234C2-6281-4C3B-85DC-2903D2891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DF1234C2-6281-4C3B-85DC-2903D28910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49E90E-67CA-41DE-ADF8-33F033306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149E90E-67CA-41DE-ADF8-33F033306A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28892B-DC79-4908-A6D7-D482FEBD1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C228892B-DC79-4908-A6D7-D482FEBD13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6485075" y="218731"/>
            <a:ext cx="5353589" cy="2792916"/>
            <a:chOff x="6485075" y="218731"/>
            <a:chExt cx="5353589" cy="2792916"/>
          </a:xfrm>
        </p:grpSpPr>
        <p:graphicFrame>
          <p:nvGraphicFramePr>
            <p:cNvPr id="5" name="Diagram 7">
              <a:extLst>
                <a:ext uri="{FF2B5EF4-FFF2-40B4-BE49-F238E27FC236}">
                  <a16:creationId xmlns:a16="http://schemas.microsoft.com/office/drawing/2014/main" id="{80ABFC67-B8D0-4C88-86A7-423D015E5C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7158895"/>
                </p:ext>
              </p:extLst>
            </p:nvPr>
          </p:nvGraphicFramePr>
          <p:xfrm>
            <a:off x="7392267" y="589236"/>
            <a:ext cx="4446397" cy="24224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>
              <a:off x="7208800" y="651493"/>
              <a:ext cx="70490" cy="1566094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6485075" y="931174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stacks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7637390" y="19371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7385677" y="218731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Desktop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238554" y="18664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1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839718" y="18291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9440882" y="17747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3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10042045" y="177474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064927" y="218731"/>
              <a:ext cx="409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Web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603400" y="218731"/>
              <a:ext cx="522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Mobile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162856" y="218731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Embedded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836567" y="224393"/>
              <a:ext cx="4908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Games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7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«Ландшафт»</a:t>
            </a:r>
            <a:endParaRPr lang="ru-R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4D5BE9-CEA4-44DE-A9FA-B98B20050778}"/>
              </a:ext>
            </a:extLst>
          </p:cNvPr>
          <p:cNvGrpSpPr/>
          <p:nvPr/>
        </p:nvGrpSpPr>
        <p:grpSpPr>
          <a:xfrm>
            <a:off x="7759187" y="4990287"/>
            <a:ext cx="1766066" cy="1459606"/>
            <a:chOff x="7289701" y="4525913"/>
            <a:chExt cx="1766066" cy="14596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DA65E2-5691-4ACD-BBC4-A7F9A736C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701" y="4525913"/>
              <a:ext cx="1766066" cy="12170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AD603A-0CED-4975-9D58-E82FFA87B851}"/>
                </a:ext>
              </a:extLst>
            </p:cNvPr>
            <p:cNvSpPr txBox="1"/>
            <p:nvPr/>
          </p:nvSpPr>
          <p:spPr>
            <a:xfrm>
              <a:off x="7383255" y="5698196"/>
              <a:ext cx="1578958" cy="2873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IoT/Embedded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C01098-5385-4A88-8DDF-2DAE91DEECA9}"/>
              </a:ext>
            </a:extLst>
          </p:cNvPr>
          <p:cNvGrpSpPr/>
          <p:nvPr/>
        </p:nvGrpSpPr>
        <p:grpSpPr>
          <a:xfrm>
            <a:off x="2264601" y="5091136"/>
            <a:ext cx="1766066" cy="1403507"/>
            <a:chOff x="2215356" y="4612827"/>
            <a:chExt cx="2481648" cy="164566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B4548E-1303-4F75-A6EB-3EC2B34A352A}"/>
                </a:ext>
              </a:extLst>
            </p:cNvPr>
            <p:cNvSpPr/>
            <p:nvPr/>
          </p:nvSpPr>
          <p:spPr>
            <a:xfrm>
              <a:off x="2417805" y="4612827"/>
              <a:ext cx="2076750" cy="1257907"/>
            </a:xfrm>
            <a:custGeom>
              <a:avLst/>
              <a:gdLst/>
              <a:ahLst/>
              <a:cxnLst/>
              <a:rect l="0" t="0" r="0" b="0"/>
              <a:pathLst>
                <a:path w="4200525" h="2619375">
                  <a:moveTo>
                    <a:pt x="3849644" y="2051209"/>
                  </a:moveTo>
                  <a:cubicBezTo>
                    <a:pt x="3849644" y="244316"/>
                    <a:pt x="3849644" y="244316"/>
                    <a:pt x="3849644" y="244316"/>
                  </a:cubicBezTo>
                  <a:cubicBezTo>
                    <a:pt x="3849644" y="154781"/>
                    <a:pt x="3767729" y="7144"/>
                    <a:pt x="3669621" y="7144"/>
                  </a:cubicBezTo>
                  <a:cubicBezTo>
                    <a:pt x="3448641" y="7144"/>
                    <a:pt x="538754" y="7144"/>
                    <a:pt x="538754" y="7144"/>
                  </a:cubicBezTo>
                  <a:cubicBezTo>
                    <a:pt x="440647" y="7144"/>
                    <a:pt x="342539" y="154781"/>
                    <a:pt x="342539" y="244316"/>
                  </a:cubicBezTo>
                  <a:cubicBezTo>
                    <a:pt x="342539" y="2051209"/>
                    <a:pt x="342539" y="2051209"/>
                    <a:pt x="342539" y="2051209"/>
                  </a:cubicBezTo>
                  <a:cubicBezTo>
                    <a:pt x="-8933" y="2427446"/>
                    <a:pt x="7259" y="2427446"/>
                    <a:pt x="7259" y="2427446"/>
                  </a:cubicBezTo>
                  <a:cubicBezTo>
                    <a:pt x="7259" y="2534126"/>
                    <a:pt x="105367" y="2615089"/>
                    <a:pt x="228239" y="2615089"/>
                  </a:cubicBezTo>
                  <a:cubicBezTo>
                    <a:pt x="3981089" y="2615089"/>
                    <a:pt x="3981089" y="2615089"/>
                    <a:pt x="3981089" y="2615089"/>
                  </a:cubicBezTo>
                  <a:cubicBezTo>
                    <a:pt x="4103962" y="2615089"/>
                    <a:pt x="4202069" y="2525554"/>
                    <a:pt x="4202069" y="2427446"/>
                  </a:cubicBezTo>
                  <a:lnTo>
                    <a:pt x="3849644" y="2051209"/>
                  </a:lnTo>
                  <a:lnTo>
                    <a:pt x="3849644" y="2051209"/>
                  </a:lnTo>
                  <a:lnTo>
                    <a:pt x="3849644" y="2051209"/>
                  </a:lnTo>
                  <a:close/>
                  <a:moveTo>
                    <a:pt x="2394224" y="2459831"/>
                  </a:moveTo>
                  <a:cubicBezTo>
                    <a:pt x="1739857" y="2459831"/>
                    <a:pt x="1739857" y="2459831"/>
                    <a:pt x="1739857" y="2459831"/>
                  </a:cubicBezTo>
                  <a:cubicBezTo>
                    <a:pt x="1707471" y="2459831"/>
                    <a:pt x="1674134" y="2443639"/>
                    <a:pt x="1674134" y="2427446"/>
                  </a:cubicBezTo>
                  <a:cubicBezTo>
                    <a:pt x="1747477" y="2304574"/>
                    <a:pt x="1747477" y="2304574"/>
                    <a:pt x="1747477" y="2304574"/>
                  </a:cubicBezTo>
                  <a:cubicBezTo>
                    <a:pt x="1747477" y="2288381"/>
                    <a:pt x="1772242" y="2279809"/>
                    <a:pt x="1804627" y="2279809"/>
                  </a:cubicBezTo>
                  <a:cubicBezTo>
                    <a:pt x="2327549" y="2279809"/>
                    <a:pt x="2327549" y="2279809"/>
                    <a:pt x="2327549" y="2279809"/>
                  </a:cubicBezTo>
                  <a:cubicBezTo>
                    <a:pt x="2352314" y="2279809"/>
                    <a:pt x="2377079" y="2288381"/>
                    <a:pt x="2377079" y="2304574"/>
                  </a:cubicBezTo>
                  <a:cubicBezTo>
                    <a:pt x="2458994" y="2427446"/>
                    <a:pt x="2458994" y="2427446"/>
                    <a:pt x="2458994" y="2427446"/>
                  </a:cubicBezTo>
                  <a:cubicBezTo>
                    <a:pt x="2459946" y="2451259"/>
                    <a:pt x="2426609" y="2459831"/>
                    <a:pt x="2394224" y="2459831"/>
                  </a:cubicBezTo>
                  <a:lnTo>
                    <a:pt x="2394224" y="2459831"/>
                  </a:lnTo>
                  <a:close/>
                  <a:moveTo>
                    <a:pt x="3694387" y="2042636"/>
                  </a:moveTo>
                  <a:cubicBezTo>
                    <a:pt x="473031" y="2042636"/>
                    <a:pt x="497797" y="2042636"/>
                    <a:pt x="497797" y="2042636"/>
                  </a:cubicBezTo>
                  <a:cubicBezTo>
                    <a:pt x="497797" y="260509"/>
                    <a:pt x="497797" y="260509"/>
                    <a:pt x="497797" y="260509"/>
                  </a:cubicBezTo>
                  <a:cubicBezTo>
                    <a:pt x="497797" y="219551"/>
                    <a:pt x="538754" y="162401"/>
                    <a:pt x="587331" y="162401"/>
                  </a:cubicBezTo>
                  <a:cubicBezTo>
                    <a:pt x="3628664" y="162401"/>
                    <a:pt x="3612471" y="162401"/>
                    <a:pt x="3612471" y="162401"/>
                  </a:cubicBezTo>
                  <a:cubicBezTo>
                    <a:pt x="3662002" y="162401"/>
                    <a:pt x="3694387" y="219551"/>
                    <a:pt x="3694387" y="260509"/>
                  </a:cubicBezTo>
                  <a:lnTo>
                    <a:pt x="3694387" y="2042636"/>
                  </a:lnTo>
                  <a:lnTo>
                    <a:pt x="3694387" y="2042636"/>
                  </a:lnTo>
                  <a:lnTo>
                    <a:pt x="3694387" y="2042636"/>
                  </a:lnTo>
                  <a:lnTo>
                    <a:pt x="3694387" y="2042636"/>
                  </a:lnTo>
                  <a:close/>
                </a:path>
              </a:pathLst>
            </a:custGeom>
            <a:solidFill>
              <a:srgbClr val="2A3282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defTabSz="457189"/>
              <a:endParaRPr lang="en-US" sz="1867">
                <a:solidFill>
                  <a:srgbClr val="464547"/>
                </a:solidFill>
                <a:latin typeface="Trebuchet M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DE08C2-85E6-49B7-89E9-C353C3DC6188}"/>
                </a:ext>
              </a:extLst>
            </p:cNvPr>
            <p:cNvSpPr txBox="1"/>
            <p:nvPr/>
          </p:nvSpPr>
          <p:spPr>
            <a:xfrm>
              <a:off x="2215356" y="5921594"/>
              <a:ext cx="2481648" cy="3368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Desktop/Laptop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CD1ECC1-E9B5-415B-A9DF-EA4676747923}"/>
              </a:ext>
            </a:extLst>
          </p:cNvPr>
          <p:cNvGrpSpPr/>
          <p:nvPr/>
        </p:nvGrpSpPr>
        <p:grpSpPr>
          <a:xfrm>
            <a:off x="7886628" y="1690688"/>
            <a:ext cx="1511184" cy="1403543"/>
            <a:chOff x="7006247" y="1447604"/>
            <a:chExt cx="1511184" cy="1403543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12BFCF7-D7EB-478A-863D-386F56925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006247" y="1447604"/>
              <a:ext cx="1511184" cy="104343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480F11-7CFE-4C8C-810C-196509F3C767}"/>
                </a:ext>
              </a:extLst>
            </p:cNvPr>
            <p:cNvSpPr txBox="1"/>
            <p:nvPr/>
          </p:nvSpPr>
          <p:spPr>
            <a:xfrm>
              <a:off x="7458872" y="2563824"/>
              <a:ext cx="605935" cy="287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Cloud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D84DD6-D3AD-4B92-9E4E-D1162A40DB9F}"/>
              </a:ext>
            </a:extLst>
          </p:cNvPr>
          <p:cNvGrpSpPr/>
          <p:nvPr/>
        </p:nvGrpSpPr>
        <p:grpSpPr>
          <a:xfrm>
            <a:off x="838200" y="2949565"/>
            <a:ext cx="1442091" cy="1980204"/>
            <a:chOff x="847331" y="2471255"/>
            <a:chExt cx="1442091" cy="19802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2A5D23-FFB4-4CEF-96F1-3C4070CB0931}"/>
                </a:ext>
              </a:extLst>
            </p:cNvPr>
            <p:cNvGrpSpPr/>
            <p:nvPr/>
          </p:nvGrpSpPr>
          <p:grpSpPr>
            <a:xfrm>
              <a:off x="847331" y="2471255"/>
              <a:ext cx="1442091" cy="1627260"/>
              <a:chOff x="4409599" y="1634015"/>
              <a:chExt cx="1668927" cy="213788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EB2F0A8-2441-4D4A-BC11-0565D857F27C}"/>
                  </a:ext>
                </a:extLst>
              </p:cNvPr>
              <p:cNvSpPr/>
              <p:nvPr/>
            </p:nvSpPr>
            <p:spPr>
              <a:xfrm>
                <a:off x="4409599" y="1634015"/>
                <a:ext cx="948503" cy="2137886"/>
              </a:xfrm>
              <a:custGeom>
                <a:avLst/>
                <a:gdLst/>
                <a:ahLst/>
                <a:cxnLst/>
                <a:rect l="0" t="0" r="0" b="0"/>
                <a:pathLst>
                  <a:path w="1647825" h="3362325">
                    <a:moveTo>
                      <a:pt x="1478756" y="7144"/>
                    </a:moveTo>
                    <a:lnTo>
                      <a:pt x="170974" y="7144"/>
                    </a:lnTo>
                    <a:cubicBezTo>
                      <a:pt x="81439" y="7144"/>
                      <a:pt x="7144" y="80486"/>
                      <a:pt x="7144" y="170974"/>
                    </a:cubicBezTo>
                    <a:lnTo>
                      <a:pt x="7144" y="3359944"/>
                    </a:lnTo>
                    <a:lnTo>
                      <a:pt x="906304" y="3359944"/>
                    </a:lnTo>
                    <a:lnTo>
                      <a:pt x="906304" y="3033236"/>
                    </a:lnTo>
                    <a:lnTo>
                      <a:pt x="251936" y="3033236"/>
                    </a:lnTo>
                    <a:lnTo>
                      <a:pt x="251936" y="2869406"/>
                    </a:lnTo>
                    <a:lnTo>
                      <a:pt x="906304" y="2869406"/>
                    </a:lnTo>
                    <a:lnTo>
                      <a:pt x="906304" y="2705576"/>
                    </a:lnTo>
                    <a:lnTo>
                      <a:pt x="251936" y="2705576"/>
                    </a:lnTo>
                    <a:lnTo>
                      <a:pt x="251936" y="2541746"/>
                    </a:lnTo>
                    <a:lnTo>
                      <a:pt x="906304" y="2541746"/>
                    </a:lnTo>
                    <a:lnTo>
                      <a:pt x="906304" y="2051209"/>
                    </a:lnTo>
                    <a:lnTo>
                      <a:pt x="906304" y="1969294"/>
                    </a:lnTo>
                    <a:lnTo>
                      <a:pt x="988219" y="1969294"/>
                    </a:lnTo>
                    <a:lnTo>
                      <a:pt x="1478756" y="1969294"/>
                    </a:lnTo>
                    <a:cubicBezTo>
                      <a:pt x="1528286" y="1969294"/>
                      <a:pt x="1560671" y="1969294"/>
                      <a:pt x="1642586" y="1969294"/>
                    </a:cubicBezTo>
                    <a:lnTo>
                      <a:pt x="1642586" y="170974"/>
                    </a:lnTo>
                    <a:cubicBezTo>
                      <a:pt x="1642586" y="80486"/>
                      <a:pt x="1568291" y="7144"/>
                      <a:pt x="1478756" y="7144"/>
                    </a:cubicBezTo>
                    <a:close/>
                    <a:moveTo>
                      <a:pt x="1396841" y="661511"/>
                    </a:moveTo>
                    <a:lnTo>
                      <a:pt x="251936" y="661511"/>
                    </a:lnTo>
                    <a:lnTo>
                      <a:pt x="251936" y="497681"/>
                    </a:lnTo>
                    <a:lnTo>
                      <a:pt x="1396841" y="497681"/>
                    </a:lnTo>
                    <a:cubicBezTo>
                      <a:pt x="1396841" y="497681"/>
                      <a:pt x="1396841" y="661511"/>
                      <a:pt x="1396841" y="661511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457189"/>
                <a:endParaRPr lang="en-US" sz="1867">
                  <a:solidFill>
                    <a:srgbClr val="464547"/>
                  </a:solidFill>
                  <a:latin typeface="Trebuchet M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18F846-EBA5-400F-A843-C10ECCE7A0A1}"/>
                  </a:ext>
                </a:extLst>
              </p:cNvPr>
              <p:cNvSpPr/>
              <p:nvPr/>
            </p:nvSpPr>
            <p:spPr>
              <a:xfrm>
                <a:off x="4992956" y="2959745"/>
                <a:ext cx="1085570" cy="811549"/>
              </a:xfrm>
              <a:custGeom>
                <a:avLst/>
                <a:gdLst/>
                <a:ahLst/>
                <a:cxnLst/>
                <a:rect l="0" t="0" r="0" b="0"/>
                <a:pathLst>
                  <a:path w="1885950" h="1276350">
                    <a:moveTo>
                      <a:pt x="7144" y="7144"/>
                    </a:moveTo>
                    <a:lnTo>
                      <a:pt x="7144" y="1273969"/>
                    </a:lnTo>
                    <a:lnTo>
                      <a:pt x="1887379" y="1273969"/>
                    </a:lnTo>
                    <a:lnTo>
                      <a:pt x="1887379" y="7144"/>
                    </a:lnTo>
                    <a:lnTo>
                      <a:pt x="7144" y="7144"/>
                    </a:lnTo>
                    <a:close/>
                    <a:moveTo>
                      <a:pt x="1797844" y="1175861"/>
                    </a:moveTo>
                    <a:lnTo>
                      <a:pt x="81439" y="1175861"/>
                    </a:lnTo>
                    <a:lnTo>
                      <a:pt x="81439" y="276701"/>
                    </a:lnTo>
                    <a:lnTo>
                      <a:pt x="1798796" y="276701"/>
                    </a:lnTo>
                    <a:lnTo>
                      <a:pt x="1798796" y="1175861"/>
                    </a:ln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457189"/>
                <a:endParaRPr lang="en-US" sz="1867">
                  <a:solidFill>
                    <a:srgbClr val="464547"/>
                  </a:solidFill>
                  <a:latin typeface="Trebuchet M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6C37E17-B01F-498C-8716-3919FB7146F5}"/>
                  </a:ext>
                </a:extLst>
              </p:cNvPr>
              <p:cNvSpPr/>
              <p:nvPr/>
            </p:nvSpPr>
            <p:spPr>
              <a:xfrm>
                <a:off x="5129474" y="3235307"/>
                <a:ext cx="334443" cy="369435"/>
              </a:xfrm>
              <a:custGeom>
                <a:avLst/>
                <a:gdLst/>
                <a:ahLst/>
                <a:cxnLst/>
                <a:rect l="0" t="0" r="0" b="0"/>
                <a:pathLst>
                  <a:path w="581025" h="581025">
                    <a:moveTo>
                      <a:pt x="7144" y="579596"/>
                    </a:moveTo>
                    <a:lnTo>
                      <a:pt x="579596" y="579596"/>
                    </a:lnTo>
                    <a:lnTo>
                      <a:pt x="579596" y="7144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457189"/>
                <a:endParaRPr lang="en-US" sz="1867">
                  <a:solidFill>
                    <a:srgbClr val="464547"/>
                  </a:solidFill>
                  <a:latin typeface="Trebuchet M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AC75E68-0E97-420A-9312-AA4E23ED74FE}"/>
                  </a:ext>
                </a:extLst>
              </p:cNvPr>
              <p:cNvSpPr/>
              <p:nvPr/>
            </p:nvSpPr>
            <p:spPr>
              <a:xfrm>
                <a:off x="5576861" y="3547208"/>
                <a:ext cx="356374" cy="60563"/>
              </a:xfrm>
              <a:custGeom>
                <a:avLst/>
                <a:gdLst/>
                <a:ahLst/>
                <a:cxnLst/>
                <a:rect l="0" t="0" r="0" b="0"/>
                <a:pathLst>
                  <a:path w="619125" h="95250">
                    <a:moveTo>
                      <a:pt x="7144" y="89059"/>
                    </a:moveTo>
                    <a:lnTo>
                      <a:pt x="619601" y="89059"/>
                    </a:lnTo>
                    <a:lnTo>
                      <a:pt x="619601" y="7144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457189"/>
                <a:endParaRPr lang="en-US" sz="1867">
                  <a:solidFill>
                    <a:srgbClr val="464547"/>
                  </a:solidFill>
                  <a:latin typeface="Trebuchet M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9AC925F-53E8-41FB-A9C8-E2B961DAF9A2}"/>
                  </a:ext>
                </a:extLst>
              </p:cNvPr>
              <p:cNvSpPr/>
              <p:nvPr/>
            </p:nvSpPr>
            <p:spPr>
              <a:xfrm>
                <a:off x="5576861" y="3443043"/>
                <a:ext cx="356374" cy="60563"/>
              </a:xfrm>
              <a:custGeom>
                <a:avLst/>
                <a:gdLst/>
                <a:ahLst/>
                <a:cxnLst/>
                <a:rect l="0" t="0" r="0" b="0"/>
                <a:pathLst>
                  <a:path w="619125" h="95250">
                    <a:moveTo>
                      <a:pt x="7144" y="89059"/>
                    </a:moveTo>
                    <a:lnTo>
                      <a:pt x="619601" y="89059"/>
                    </a:lnTo>
                    <a:lnTo>
                      <a:pt x="619601" y="7144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457189"/>
                <a:endParaRPr lang="en-US" sz="1867">
                  <a:solidFill>
                    <a:srgbClr val="464547"/>
                  </a:solidFill>
                  <a:latin typeface="Trebuchet M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564EEF5-4245-49E5-8B82-27D808E4F5B4}"/>
                  </a:ext>
                </a:extLst>
              </p:cNvPr>
              <p:cNvSpPr/>
              <p:nvPr/>
            </p:nvSpPr>
            <p:spPr>
              <a:xfrm>
                <a:off x="5576861" y="3338872"/>
                <a:ext cx="356374" cy="60563"/>
              </a:xfrm>
              <a:custGeom>
                <a:avLst/>
                <a:gdLst/>
                <a:ahLst/>
                <a:cxnLst/>
                <a:rect l="0" t="0" r="0" b="0"/>
                <a:pathLst>
                  <a:path w="619125" h="95250">
                    <a:moveTo>
                      <a:pt x="7144" y="89059"/>
                    </a:moveTo>
                    <a:lnTo>
                      <a:pt x="619601" y="89059"/>
                    </a:lnTo>
                    <a:lnTo>
                      <a:pt x="619601" y="7144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457189"/>
                <a:endParaRPr lang="en-US" sz="1867">
                  <a:solidFill>
                    <a:srgbClr val="464547"/>
                  </a:solidFill>
                  <a:latin typeface="Trebuchet M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F69F3BC-7905-4398-9847-1C98D90EF817}"/>
                  </a:ext>
                </a:extLst>
              </p:cNvPr>
              <p:cNvSpPr/>
              <p:nvPr/>
            </p:nvSpPr>
            <p:spPr>
              <a:xfrm>
                <a:off x="5576861" y="3235322"/>
                <a:ext cx="356374" cy="60563"/>
              </a:xfrm>
              <a:custGeom>
                <a:avLst/>
                <a:gdLst/>
                <a:ahLst/>
                <a:cxnLst/>
                <a:rect l="0" t="0" r="0" b="0"/>
                <a:pathLst>
                  <a:path w="619125" h="95250">
                    <a:moveTo>
                      <a:pt x="7144" y="89059"/>
                    </a:moveTo>
                    <a:lnTo>
                      <a:pt x="619601" y="89059"/>
                    </a:lnTo>
                    <a:lnTo>
                      <a:pt x="619601" y="7144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defTabSz="457189"/>
                <a:endParaRPr lang="en-US" sz="1867">
                  <a:solidFill>
                    <a:srgbClr val="464547"/>
                  </a:solidFill>
                  <a:latin typeface="Trebuchet MS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2A0A3-737E-4318-9AEF-4F69BA22DDF4}"/>
                </a:ext>
              </a:extLst>
            </p:cNvPr>
            <p:cNvSpPr txBox="1"/>
            <p:nvPr/>
          </p:nvSpPr>
          <p:spPr>
            <a:xfrm>
              <a:off x="890679" y="4164136"/>
              <a:ext cx="1197444" cy="2873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Server</a:t>
              </a:r>
              <a:r>
                <a:rPr lang="ru-RU" sz="1867" dirty="0">
                  <a:solidFill>
                    <a:srgbClr val="464547"/>
                  </a:solidFill>
                  <a:latin typeface="Trebuchet MS"/>
                </a:rPr>
                <a:t> </a:t>
              </a:r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Side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12FE58-202F-40F2-AC6D-3CD24C166E74}"/>
              </a:ext>
            </a:extLst>
          </p:cNvPr>
          <p:cNvGrpSpPr/>
          <p:nvPr/>
        </p:nvGrpSpPr>
        <p:grpSpPr>
          <a:xfrm>
            <a:off x="2545852" y="1690688"/>
            <a:ext cx="985668" cy="1357467"/>
            <a:chOff x="2554983" y="1212378"/>
            <a:chExt cx="985668" cy="13574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90B344-ED59-4C6D-9758-068D0E4965E9}"/>
                </a:ext>
              </a:extLst>
            </p:cNvPr>
            <p:cNvSpPr txBox="1"/>
            <p:nvPr/>
          </p:nvSpPr>
          <p:spPr>
            <a:xfrm>
              <a:off x="2787158" y="2282522"/>
              <a:ext cx="455509" cy="2873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Web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F4FDC1B-D69E-4C13-99B2-CE63C85E4AB5}"/>
                </a:ext>
              </a:extLst>
            </p:cNvPr>
            <p:cNvSpPr/>
            <p:nvPr/>
          </p:nvSpPr>
          <p:spPr>
            <a:xfrm>
              <a:off x="2554983" y="1212378"/>
              <a:ext cx="985668" cy="985668"/>
            </a:xfrm>
            <a:custGeom>
              <a:avLst/>
              <a:gdLst/>
              <a:ahLst/>
              <a:cxnLst/>
              <a:rect l="0" t="0" r="0" b="0"/>
              <a:pathLst>
                <a:path w="985667" h="985667">
                  <a:moveTo>
                    <a:pt x="492979" y="2174"/>
                  </a:moveTo>
                  <a:cubicBezTo>
                    <a:pt x="221340" y="2174"/>
                    <a:pt x="2174" y="221340"/>
                    <a:pt x="2174" y="492979"/>
                  </a:cubicBezTo>
                  <a:cubicBezTo>
                    <a:pt x="2174" y="764617"/>
                    <a:pt x="221340" y="983783"/>
                    <a:pt x="492979" y="983783"/>
                  </a:cubicBezTo>
                  <a:cubicBezTo>
                    <a:pt x="764617" y="983783"/>
                    <a:pt x="983783" y="764617"/>
                    <a:pt x="983783" y="492979"/>
                  </a:cubicBezTo>
                  <a:cubicBezTo>
                    <a:pt x="983783" y="221340"/>
                    <a:pt x="764617" y="2174"/>
                    <a:pt x="492979" y="2174"/>
                  </a:cubicBezTo>
                  <a:close/>
                  <a:moveTo>
                    <a:pt x="913047" y="458770"/>
                  </a:moveTo>
                  <a:lnTo>
                    <a:pt x="817090" y="458770"/>
                  </a:lnTo>
                  <a:cubicBezTo>
                    <a:pt x="812451" y="383396"/>
                    <a:pt x="796506" y="312660"/>
                    <a:pt x="769256" y="250910"/>
                  </a:cubicBezTo>
                  <a:cubicBezTo>
                    <a:pt x="785200" y="241634"/>
                    <a:pt x="801145" y="232647"/>
                    <a:pt x="815060" y="221340"/>
                  </a:cubicBezTo>
                  <a:cubicBezTo>
                    <a:pt x="869852" y="285119"/>
                    <a:pt x="906379" y="367451"/>
                    <a:pt x="913047" y="458770"/>
                  </a:cubicBezTo>
                  <a:close/>
                  <a:moveTo>
                    <a:pt x="776213" y="180174"/>
                  </a:moveTo>
                  <a:cubicBezTo>
                    <a:pt x="766936" y="187132"/>
                    <a:pt x="755630" y="193800"/>
                    <a:pt x="744324" y="200757"/>
                  </a:cubicBezTo>
                  <a:cubicBezTo>
                    <a:pt x="726060" y="168868"/>
                    <a:pt x="703158" y="139008"/>
                    <a:pt x="680256" y="114077"/>
                  </a:cubicBezTo>
                  <a:cubicBezTo>
                    <a:pt x="714464" y="132340"/>
                    <a:pt x="746353" y="152634"/>
                    <a:pt x="776213" y="180174"/>
                  </a:cubicBezTo>
                  <a:close/>
                  <a:moveTo>
                    <a:pt x="527187" y="91174"/>
                  </a:moveTo>
                  <a:cubicBezTo>
                    <a:pt x="593285" y="104800"/>
                    <a:pt x="652715" y="152923"/>
                    <a:pt x="693881" y="223660"/>
                  </a:cubicBezTo>
                  <a:cubicBezTo>
                    <a:pt x="643728" y="244243"/>
                    <a:pt x="586617" y="257868"/>
                    <a:pt x="527187" y="262507"/>
                  </a:cubicBezTo>
                  <a:lnTo>
                    <a:pt x="527187" y="91174"/>
                  </a:lnTo>
                  <a:close/>
                  <a:moveTo>
                    <a:pt x="527187" y="319327"/>
                  </a:moveTo>
                  <a:cubicBezTo>
                    <a:pt x="595604" y="314689"/>
                    <a:pt x="661992" y="301064"/>
                    <a:pt x="719103" y="273523"/>
                  </a:cubicBezTo>
                  <a:cubicBezTo>
                    <a:pt x="742005" y="328314"/>
                    <a:pt x="755630" y="390064"/>
                    <a:pt x="760269" y="456161"/>
                  </a:cubicBezTo>
                  <a:lnTo>
                    <a:pt x="527477" y="456161"/>
                  </a:lnTo>
                  <a:lnTo>
                    <a:pt x="527187" y="319327"/>
                  </a:lnTo>
                  <a:lnTo>
                    <a:pt x="527187" y="319327"/>
                  </a:lnTo>
                  <a:close/>
                  <a:moveTo>
                    <a:pt x="760269" y="527187"/>
                  </a:moveTo>
                  <a:cubicBezTo>
                    <a:pt x="755630" y="595604"/>
                    <a:pt x="742005" y="659673"/>
                    <a:pt x="716783" y="712145"/>
                  </a:cubicBezTo>
                  <a:cubicBezTo>
                    <a:pt x="659673" y="686924"/>
                    <a:pt x="595894" y="668660"/>
                    <a:pt x="527187" y="664311"/>
                  </a:cubicBezTo>
                  <a:lnTo>
                    <a:pt x="527187" y="525158"/>
                  </a:lnTo>
                  <a:lnTo>
                    <a:pt x="759979" y="525158"/>
                  </a:lnTo>
                  <a:lnTo>
                    <a:pt x="759979" y="527187"/>
                  </a:lnTo>
                  <a:close/>
                  <a:moveTo>
                    <a:pt x="225979" y="527187"/>
                  </a:moveTo>
                  <a:lnTo>
                    <a:pt x="458770" y="527187"/>
                  </a:lnTo>
                  <a:lnTo>
                    <a:pt x="458770" y="666340"/>
                  </a:lnTo>
                  <a:cubicBezTo>
                    <a:pt x="390353" y="670979"/>
                    <a:pt x="323966" y="684604"/>
                    <a:pt x="266855" y="712145"/>
                  </a:cubicBezTo>
                  <a:cubicBezTo>
                    <a:pt x="244243" y="657353"/>
                    <a:pt x="230327" y="593575"/>
                    <a:pt x="225979" y="527187"/>
                  </a:cubicBezTo>
                  <a:close/>
                  <a:moveTo>
                    <a:pt x="225979" y="458770"/>
                  </a:moveTo>
                  <a:cubicBezTo>
                    <a:pt x="230617" y="390353"/>
                    <a:pt x="244243" y="326285"/>
                    <a:pt x="269464" y="273813"/>
                  </a:cubicBezTo>
                  <a:cubicBezTo>
                    <a:pt x="326575" y="299034"/>
                    <a:pt x="390353" y="317298"/>
                    <a:pt x="459060" y="321647"/>
                  </a:cubicBezTo>
                  <a:lnTo>
                    <a:pt x="459060" y="460800"/>
                  </a:lnTo>
                  <a:lnTo>
                    <a:pt x="226269" y="460800"/>
                  </a:lnTo>
                  <a:lnTo>
                    <a:pt x="226269" y="458770"/>
                  </a:lnTo>
                  <a:close/>
                  <a:moveTo>
                    <a:pt x="458770" y="91174"/>
                  </a:moveTo>
                  <a:lnTo>
                    <a:pt x="458770" y="262507"/>
                  </a:lnTo>
                  <a:cubicBezTo>
                    <a:pt x="399340" y="257868"/>
                    <a:pt x="344549" y="244243"/>
                    <a:pt x="294396" y="221340"/>
                  </a:cubicBezTo>
                  <a:cubicBezTo>
                    <a:pt x="335562" y="152634"/>
                    <a:pt x="394702" y="104800"/>
                    <a:pt x="458770" y="91174"/>
                  </a:cubicBezTo>
                  <a:close/>
                  <a:moveTo>
                    <a:pt x="305702" y="114077"/>
                  </a:moveTo>
                  <a:cubicBezTo>
                    <a:pt x="282800" y="136979"/>
                    <a:pt x="262217" y="164230"/>
                    <a:pt x="243953" y="196409"/>
                  </a:cubicBezTo>
                  <a:cubicBezTo>
                    <a:pt x="232647" y="189451"/>
                    <a:pt x="223370" y="182783"/>
                    <a:pt x="214383" y="175826"/>
                  </a:cubicBezTo>
                  <a:cubicBezTo>
                    <a:pt x="241923" y="152634"/>
                    <a:pt x="273813" y="130021"/>
                    <a:pt x="305702" y="114077"/>
                  </a:cubicBezTo>
                  <a:close/>
                  <a:moveTo>
                    <a:pt x="173217" y="216702"/>
                  </a:moveTo>
                  <a:cubicBezTo>
                    <a:pt x="186842" y="228008"/>
                    <a:pt x="202787" y="237285"/>
                    <a:pt x="216702" y="246272"/>
                  </a:cubicBezTo>
                  <a:cubicBezTo>
                    <a:pt x="189161" y="308021"/>
                    <a:pt x="170897" y="381077"/>
                    <a:pt x="166549" y="458770"/>
                  </a:cubicBezTo>
                  <a:lnTo>
                    <a:pt x="70591" y="458770"/>
                  </a:lnTo>
                  <a:cubicBezTo>
                    <a:pt x="79578" y="367451"/>
                    <a:pt x="116106" y="282800"/>
                    <a:pt x="173217" y="216702"/>
                  </a:cubicBezTo>
                  <a:close/>
                  <a:moveTo>
                    <a:pt x="168868" y="527187"/>
                  </a:moveTo>
                  <a:cubicBezTo>
                    <a:pt x="173507" y="602562"/>
                    <a:pt x="189451" y="673298"/>
                    <a:pt x="216702" y="735047"/>
                  </a:cubicBezTo>
                  <a:cubicBezTo>
                    <a:pt x="200757" y="744324"/>
                    <a:pt x="184813" y="753311"/>
                    <a:pt x="170897" y="764617"/>
                  </a:cubicBezTo>
                  <a:cubicBezTo>
                    <a:pt x="116106" y="698520"/>
                    <a:pt x="79578" y="616187"/>
                    <a:pt x="72620" y="527187"/>
                  </a:cubicBezTo>
                  <a:lnTo>
                    <a:pt x="168868" y="527187"/>
                  </a:lnTo>
                  <a:close/>
                  <a:moveTo>
                    <a:pt x="209744" y="805783"/>
                  </a:moveTo>
                  <a:cubicBezTo>
                    <a:pt x="219021" y="798826"/>
                    <a:pt x="230327" y="792158"/>
                    <a:pt x="241634" y="785200"/>
                  </a:cubicBezTo>
                  <a:cubicBezTo>
                    <a:pt x="259897" y="817090"/>
                    <a:pt x="282800" y="846950"/>
                    <a:pt x="305702" y="871881"/>
                  </a:cubicBezTo>
                  <a:cubicBezTo>
                    <a:pt x="271493" y="853907"/>
                    <a:pt x="239604" y="831005"/>
                    <a:pt x="209744" y="805783"/>
                  </a:cubicBezTo>
                  <a:close/>
                  <a:moveTo>
                    <a:pt x="292077" y="760269"/>
                  </a:moveTo>
                  <a:cubicBezTo>
                    <a:pt x="342230" y="739686"/>
                    <a:pt x="399340" y="726060"/>
                    <a:pt x="458770" y="721422"/>
                  </a:cubicBezTo>
                  <a:lnTo>
                    <a:pt x="458770" y="892754"/>
                  </a:lnTo>
                  <a:cubicBezTo>
                    <a:pt x="392383" y="881158"/>
                    <a:pt x="335562" y="833324"/>
                    <a:pt x="292077" y="760269"/>
                  </a:cubicBezTo>
                  <a:close/>
                  <a:moveTo>
                    <a:pt x="527187" y="894783"/>
                  </a:moveTo>
                  <a:lnTo>
                    <a:pt x="527187" y="723451"/>
                  </a:lnTo>
                  <a:cubicBezTo>
                    <a:pt x="586617" y="728090"/>
                    <a:pt x="641409" y="741715"/>
                    <a:pt x="691562" y="764617"/>
                  </a:cubicBezTo>
                  <a:cubicBezTo>
                    <a:pt x="650686" y="833324"/>
                    <a:pt x="591256" y="881158"/>
                    <a:pt x="527187" y="894783"/>
                  </a:cubicBezTo>
                  <a:close/>
                  <a:moveTo>
                    <a:pt x="742005" y="789839"/>
                  </a:moveTo>
                  <a:cubicBezTo>
                    <a:pt x="753311" y="796796"/>
                    <a:pt x="762588" y="803464"/>
                    <a:pt x="771575" y="810422"/>
                  </a:cubicBezTo>
                  <a:cubicBezTo>
                    <a:pt x="744034" y="835643"/>
                    <a:pt x="712145" y="855937"/>
                    <a:pt x="680256" y="872171"/>
                  </a:cubicBezTo>
                  <a:cubicBezTo>
                    <a:pt x="703158" y="849269"/>
                    <a:pt x="723741" y="819409"/>
                    <a:pt x="742005" y="789839"/>
                  </a:cubicBezTo>
                  <a:close/>
                  <a:moveTo>
                    <a:pt x="812741" y="769256"/>
                  </a:moveTo>
                  <a:cubicBezTo>
                    <a:pt x="799116" y="757950"/>
                    <a:pt x="783171" y="748673"/>
                    <a:pt x="769256" y="739686"/>
                  </a:cubicBezTo>
                  <a:cubicBezTo>
                    <a:pt x="796796" y="677937"/>
                    <a:pt x="815060" y="604881"/>
                    <a:pt x="819409" y="527187"/>
                  </a:cubicBezTo>
                  <a:lnTo>
                    <a:pt x="917686" y="527187"/>
                  </a:lnTo>
                  <a:cubicBezTo>
                    <a:pt x="906379" y="618507"/>
                    <a:pt x="869852" y="703158"/>
                    <a:pt x="812741" y="769256"/>
                  </a:cubicBezTo>
                  <a:close/>
                </a:path>
              </a:pathLst>
            </a:custGeom>
            <a:solidFill>
              <a:srgbClr val="00188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defTabSz="457189"/>
              <a:endParaRPr lang="en-US" sz="1867">
                <a:solidFill>
                  <a:srgbClr val="464547"/>
                </a:solidFill>
                <a:latin typeface="Trebuchet M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82ABF80-7C1B-4FF2-9052-EBE89B8C916F}"/>
              </a:ext>
            </a:extLst>
          </p:cNvPr>
          <p:cNvSpPr/>
          <p:nvPr/>
        </p:nvSpPr>
        <p:spPr>
          <a:xfrm>
            <a:off x="4702024" y="3184035"/>
            <a:ext cx="24497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8800" b="1" dirty="0" err="1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.Net</a:t>
            </a:r>
            <a:endParaRPr lang="en-US" sz="8800" b="1" dirty="0">
              <a:ln w="22225">
                <a:solidFill>
                  <a:srgbClr val="39C2D7"/>
                </a:solidFill>
                <a:prstDash val="solid"/>
              </a:ln>
              <a:solidFill>
                <a:srgbClr val="39C2D7">
                  <a:lumMod val="40000"/>
                  <a:lumOff val="60000"/>
                </a:srgbClr>
              </a:solidFill>
              <a:latin typeface="Trebuchet M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46738D-E16E-405E-BA89-8F72B0819C16}"/>
              </a:ext>
            </a:extLst>
          </p:cNvPr>
          <p:cNvGrpSpPr/>
          <p:nvPr/>
        </p:nvGrpSpPr>
        <p:grpSpPr>
          <a:xfrm>
            <a:off x="9624343" y="3394283"/>
            <a:ext cx="1795058" cy="1483582"/>
            <a:chOff x="9633474" y="2915973"/>
            <a:chExt cx="1795058" cy="14835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1F0A50-DF9A-476E-8F81-A1E2EA7F54B6}"/>
                </a:ext>
              </a:extLst>
            </p:cNvPr>
            <p:cNvSpPr txBox="1"/>
            <p:nvPr/>
          </p:nvSpPr>
          <p:spPr>
            <a:xfrm>
              <a:off x="9823973" y="4112232"/>
              <a:ext cx="1556067" cy="28732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Trebuchet MS"/>
                </a:rPr>
                <a:t>Mobile/ Tablet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41F-029D-4ADF-AE3C-A65E3768F01C}"/>
                </a:ext>
              </a:extLst>
            </p:cNvPr>
            <p:cNvSpPr/>
            <p:nvPr/>
          </p:nvSpPr>
          <p:spPr>
            <a:xfrm>
              <a:off x="9633474" y="3284885"/>
              <a:ext cx="380999" cy="744073"/>
            </a:xfrm>
            <a:custGeom>
              <a:avLst/>
              <a:gdLst/>
              <a:ahLst/>
              <a:cxnLst/>
              <a:rect l="0" t="0" r="0" b="0"/>
              <a:pathLst>
                <a:path w="761313" h="1250729">
                  <a:moveTo>
                    <a:pt x="689261" y="20392"/>
                  </a:moveTo>
                  <a:lnTo>
                    <a:pt x="667509" y="20392"/>
                  </a:lnTo>
                  <a:lnTo>
                    <a:pt x="85648" y="20392"/>
                  </a:lnTo>
                  <a:lnTo>
                    <a:pt x="74772" y="20392"/>
                  </a:lnTo>
                  <a:cubicBezTo>
                    <a:pt x="20392" y="23111"/>
                    <a:pt x="20392" y="33987"/>
                    <a:pt x="20392" y="99243"/>
                  </a:cubicBezTo>
                  <a:lnTo>
                    <a:pt x="20392" y="1154206"/>
                  </a:lnTo>
                  <a:cubicBezTo>
                    <a:pt x="20392" y="1219462"/>
                    <a:pt x="20392" y="1230338"/>
                    <a:pt x="74772" y="1233057"/>
                  </a:cubicBezTo>
                  <a:cubicBezTo>
                    <a:pt x="74772" y="1233057"/>
                    <a:pt x="91086" y="1233057"/>
                    <a:pt x="93805" y="1233057"/>
                  </a:cubicBezTo>
                  <a:lnTo>
                    <a:pt x="672947" y="1233057"/>
                  </a:lnTo>
                  <a:cubicBezTo>
                    <a:pt x="675666" y="1233057"/>
                    <a:pt x="691980" y="1233057"/>
                    <a:pt x="691980" y="1233057"/>
                  </a:cubicBezTo>
                  <a:cubicBezTo>
                    <a:pt x="746360" y="1230338"/>
                    <a:pt x="746360" y="1219462"/>
                    <a:pt x="746360" y="1154206"/>
                  </a:cubicBezTo>
                  <a:lnTo>
                    <a:pt x="746360" y="99243"/>
                  </a:lnTo>
                  <a:cubicBezTo>
                    <a:pt x="743641" y="36706"/>
                    <a:pt x="743641" y="23111"/>
                    <a:pt x="689261" y="20392"/>
                  </a:cubicBezTo>
                  <a:close/>
                  <a:moveTo>
                    <a:pt x="297728" y="61177"/>
                  </a:moveTo>
                  <a:lnTo>
                    <a:pt x="469024" y="61177"/>
                  </a:lnTo>
                  <a:cubicBezTo>
                    <a:pt x="471743" y="61177"/>
                    <a:pt x="474462" y="63896"/>
                    <a:pt x="474462" y="66615"/>
                  </a:cubicBezTo>
                  <a:cubicBezTo>
                    <a:pt x="474462" y="69334"/>
                    <a:pt x="471743" y="72053"/>
                    <a:pt x="469024" y="72053"/>
                  </a:cubicBezTo>
                  <a:lnTo>
                    <a:pt x="297728" y="72053"/>
                  </a:lnTo>
                  <a:cubicBezTo>
                    <a:pt x="295009" y="72053"/>
                    <a:pt x="292290" y="69334"/>
                    <a:pt x="292290" y="66615"/>
                  </a:cubicBezTo>
                  <a:cubicBezTo>
                    <a:pt x="292290" y="66615"/>
                    <a:pt x="292290" y="61177"/>
                    <a:pt x="297728" y="61177"/>
                  </a:cubicBezTo>
                  <a:close/>
                  <a:moveTo>
                    <a:pt x="300447" y="1170520"/>
                  </a:moveTo>
                  <a:lnTo>
                    <a:pt x="259662" y="1170520"/>
                  </a:lnTo>
                  <a:cubicBezTo>
                    <a:pt x="251505" y="1170520"/>
                    <a:pt x="246068" y="1167801"/>
                    <a:pt x="246068" y="1159644"/>
                  </a:cubicBezTo>
                  <a:cubicBezTo>
                    <a:pt x="246068" y="1151487"/>
                    <a:pt x="251505" y="1148768"/>
                    <a:pt x="259662" y="1148768"/>
                  </a:cubicBezTo>
                  <a:lnTo>
                    <a:pt x="300447" y="1148768"/>
                  </a:lnTo>
                  <a:cubicBezTo>
                    <a:pt x="308604" y="1148768"/>
                    <a:pt x="314042" y="1151487"/>
                    <a:pt x="314042" y="1159644"/>
                  </a:cubicBezTo>
                  <a:cubicBezTo>
                    <a:pt x="314042" y="1167801"/>
                    <a:pt x="308604" y="1170520"/>
                    <a:pt x="300447" y="1170520"/>
                  </a:cubicBezTo>
                  <a:close/>
                  <a:moveTo>
                    <a:pt x="411925" y="1178677"/>
                  </a:moveTo>
                  <a:lnTo>
                    <a:pt x="354827" y="1178677"/>
                  </a:lnTo>
                  <a:cubicBezTo>
                    <a:pt x="346670" y="1178677"/>
                    <a:pt x="338513" y="1175958"/>
                    <a:pt x="338513" y="1165082"/>
                  </a:cubicBezTo>
                  <a:cubicBezTo>
                    <a:pt x="338513" y="1156925"/>
                    <a:pt x="346670" y="1151487"/>
                    <a:pt x="354827" y="1151487"/>
                  </a:cubicBezTo>
                  <a:lnTo>
                    <a:pt x="411925" y="1151487"/>
                  </a:lnTo>
                  <a:cubicBezTo>
                    <a:pt x="420082" y="1151487"/>
                    <a:pt x="428239" y="1154206"/>
                    <a:pt x="428239" y="1165082"/>
                  </a:cubicBezTo>
                  <a:cubicBezTo>
                    <a:pt x="428239" y="1173239"/>
                    <a:pt x="420082" y="1178677"/>
                    <a:pt x="411925" y="1178677"/>
                  </a:cubicBezTo>
                  <a:close/>
                  <a:moveTo>
                    <a:pt x="504370" y="1170520"/>
                  </a:moveTo>
                  <a:lnTo>
                    <a:pt x="463586" y="1170520"/>
                  </a:lnTo>
                  <a:cubicBezTo>
                    <a:pt x="455429" y="1170520"/>
                    <a:pt x="449991" y="1167801"/>
                    <a:pt x="449991" y="1162363"/>
                  </a:cubicBezTo>
                  <a:cubicBezTo>
                    <a:pt x="449991" y="1154206"/>
                    <a:pt x="455429" y="1154206"/>
                    <a:pt x="463586" y="1154206"/>
                  </a:cubicBezTo>
                  <a:lnTo>
                    <a:pt x="504370" y="1154206"/>
                  </a:lnTo>
                  <a:cubicBezTo>
                    <a:pt x="512527" y="1154206"/>
                    <a:pt x="517965" y="1156925"/>
                    <a:pt x="517965" y="1162363"/>
                  </a:cubicBezTo>
                  <a:cubicBezTo>
                    <a:pt x="517965" y="1167801"/>
                    <a:pt x="512527" y="1170520"/>
                    <a:pt x="504370" y="1170520"/>
                  </a:cubicBezTo>
                  <a:close/>
                  <a:moveTo>
                    <a:pt x="691980" y="1048166"/>
                  </a:moveTo>
                  <a:cubicBezTo>
                    <a:pt x="691980" y="1102546"/>
                    <a:pt x="686542" y="1116140"/>
                    <a:pt x="634882" y="1116140"/>
                  </a:cubicBezTo>
                  <a:lnTo>
                    <a:pt x="354827" y="1116140"/>
                  </a:lnTo>
                  <a:lnTo>
                    <a:pt x="129151" y="1116140"/>
                  </a:lnTo>
                  <a:cubicBezTo>
                    <a:pt x="77491" y="1116140"/>
                    <a:pt x="72053" y="1102546"/>
                    <a:pt x="72053" y="1048166"/>
                  </a:cubicBezTo>
                  <a:lnTo>
                    <a:pt x="72053" y="172655"/>
                  </a:lnTo>
                  <a:cubicBezTo>
                    <a:pt x="72053" y="115557"/>
                    <a:pt x="77491" y="115557"/>
                    <a:pt x="134589" y="115557"/>
                  </a:cubicBezTo>
                  <a:lnTo>
                    <a:pt x="354827" y="115557"/>
                  </a:lnTo>
                  <a:lnTo>
                    <a:pt x="629443" y="115557"/>
                  </a:lnTo>
                  <a:cubicBezTo>
                    <a:pt x="686542" y="115557"/>
                    <a:pt x="694699" y="115557"/>
                    <a:pt x="694699" y="172655"/>
                  </a:cubicBezTo>
                  <a:lnTo>
                    <a:pt x="691980" y="1048166"/>
                  </a:ln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defTabSz="457189"/>
              <a:endParaRPr lang="en-US" sz="1867">
                <a:solidFill>
                  <a:srgbClr val="464547"/>
                </a:solidFill>
                <a:latin typeface="Trebuchet M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5A7B37-3C11-4374-BC1B-223A2A0A9428}"/>
                </a:ext>
              </a:extLst>
            </p:cNvPr>
            <p:cNvSpPr/>
            <p:nvPr/>
          </p:nvSpPr>
          <p:spPr>
            <a:xfrm>
              <a:off x="10018138" y="2915973"/>
              <a:ext cx="1410394" cy="1055308"/>
            </a:xfrm>
            <a:custGeom>
              <a:avLst/>
              <a:gdLst/>
              <a:ahLst/>
              <a:cxnLst/>
              <a:rect l="0" t="0" r="0" b="0"/>
              <a:pathLst>
                <a:path w="635356" h="472444">
                  <a:moveTo>
                    <a:pt x="593814" y="12218"/>
                  </a:moveTo>
                  <a:lnTo>
                    <a:pt x="46430" y="12218"/>
                  </a:lnTo>
                  <a:cubicBezTo>
                    <a:pt x="28510" y="12218"/>
                    <a:pt x="12218" y="28510"/>
                    <a:pt x="12218" y="48058"/>
                  </a:cubicBezTo>
                  <a:lnTo>
                    <a:pt x="12218" y="434159"/>
                  </a:lnTo>
                  <a:cubicBezTo>
                    <a:pt x="12218" y="452081"/>
                    <a:pt x="26880" y="470003"/>
                    <a:pt x="46430" y="470003"/>
                  </a:cubicBezTo>
                  <a:lnTo>
                    <a:pt x="593814" y="470003"/>
                  </a:lnTo>
                  <a:cubicBezTo>
                    <a:pt x="611735" y="470003"/>
                    <a:pt x="631284" y="453712"/>
                    <a:pt x="631284" y="434159"/>
                  </a:cubicBezTo>
                  <a:lnTo>
                    <a:pt x="631284" y="48058"/>
                  </a:lnTo>
                  <a:cubicBezTo>
                    <a:pt x="631284" y="28510"/>
                    <a:pt x="611735" y="12218"/>
                    <a:pt x="593814" y="12218"/>
                  </a:cubicBezTo>
                  <a:close/>
                  <a:moveTo>
                    <a:pt x="359221" y="453712"/>
                  </a:moveTo>
                  <a:lnTo>
                    <a:pt x="282652" y="453712"/>
                  </a:lnTo>
                  <a:cubicBezTo>
                    <a:pt x="274507" y="453712"/>
                    <a:pt x="267990" y="448824"/>
                    <a:pt x="267990" y="443935"/>
                  </a:cubicBezTo>
                  <a:cubicBezTo>
                    <a:pt x="267990" y="439047"/>
                    <a:pt x="274507" y="434159"/>
                    <a:pt x="282652" y="434159"/>
                  </a:cubicBezTo>
                  <a:lnTo>
                    <a:pt x="359221" y="434159"/>
                  </a:lnTo>
                  <a:cubicBezTo>
                    <a:pt x="367367" y="434159"/>
                    <a:pt x="373883" y="439047"/>
                    <a:pt x="373883" y="443935"/>
                  </a:cubicBezTo>
                  <a:cubicBezTo>
                    <a:pt x="373883" y="450450"/>
                    <a:pt x="367367" y="453712"/>
                    <a:pt x="359221" y="453712"/>
                  </a:cubicBezTo>
                  <a:close/>
                  <a:moveTo>
                    <a:pt x="582411" y="61092"/>
                  </a:moveTo>
                  <a:lnTo>
                    <a:pt x="582411" y="419499"/>
                  </a:lnTo>
                  <a:lnTo>
                    <a:pt x="61092" y="419499"/>
                  </a:lnTo>
                  <a:lnTo>
                    <a:pt x="61092" y="61092"/>
                  </a:lnTo>
                  <a:lnTo>
                    <a:pt x="582411" y="61092"/>
                  </a:lnTo>
                  <a:lnTo>
                    <a:pt x="582411" y="61092"/>
                  </a:lnTo>
                  <a:close/>
                </a:path>
              </a:pathLst>
            </a:custGeom>
            <a:solidFill>
              <a:srgbClr val="2A3282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defTabSz="457189"/>
              <a:endParaRPr lang="en-US" sz="1867">
                <a:solidFill>
                  <a:srgbClr val="464547"/>
                </a:solidFill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BCL</a:t>
            </a:r>
            <a:r>
              <a:rPr lang="ru-RU" dirty="0" smtClean="0"/>
              <a:t> + библиотеки «предметной области»</a:t>
            </a:r>
            <a:endParaRPr lang="ru-RU" dirty="0"/>
          </a:p>
        </p:txBody>
      </p:sp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D70B43B8-58D0-4750-9A18-BD61E60AF281}"/>
              </a:ext>
            </a:extLst>
          </p:cNvPr>
          <p:cNvSpPr/>
          <p:nvPr/>
        </p:nvSpPr>
        <p:spPr>
          <a:xfrm>
            <a:off x="612934" y="4554253"/>
            <a:ext cx="11136923" cy="2150037"/>
          </a:xfrm>
          <a:prstGeom prst="round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Base Class Library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DC6B41-C907-4725-9EA8-743544DAA7A5}"/>
              </a:ext>
            </a:extLst>
          </p:cNvPr>
          <p:cNvSpPr/>
          <p:nvPr/>
        </p:nvSpPr>
        <p:spPr>
          <a:xfrm>
            <a:off x="3803593" y="5440187"/>
            <a:ext cx="11592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XML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115BC-85F8-473A-B3B8-F385C2C28CE5}"/>
              </a:ext>
            </a:extLst>
          </p:cNvPr>
          <p:cNvSpPr/>
          <p:nvPr/>
        </p:nvSpPr>
        <p:spPr>
          <a:xfrm>
            <a:off x="992916" y="5255472"/>
            <a:ext cx="20056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Security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A5888D-4FC6-44FE-B05D-2A228843A4EC}"/>
              </a:ext>
            </a:extLst>
          </p:cNvPr>
          <p:cNvSpPr/>
          <p:nvPr/>
        </p:nvSpPr>
        <p:spPr>
          <a:xfrm>
            <a:off x="5672676" y="4824503"/>
            <a:ext cx="24160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Threading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5DDEEBD-2B36-4A22-8839-CBEB8F446793}"/>
              </a:ext>
            </a:extLst>
          </p:cNvPr>
          <p:cNvSpPr/>
          <p:nvPr/>
        </p:nvSpPr>
        <p:spPr>
          <a:xfrm>
            <a:off x="8144443" y="5440187"/>
            <a:ext cx="17748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Strings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FEA0E03-D001-4ECD-9D2D-CCE72A9EA669}"/>
              </a:ext>
            </a:extLst>
          </p:cNvPr>
          <p:cNvSpPr/>
          <p:nvPr/>
        </p:nvSpPr>
        <p:spPr>
          <a:xfrm>
            <a:off x="1766478" y="5881111"/>
            <a:ext cx="20056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Network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44BC6D2-7CEB-4A0D-A060-C98E6A59A56C}"/>
              </a:ext>
            </a:extLst>
          </p:cNvPr>
          <p:cNvSpPr/>
          <p:nvPr/>
        </p:nvSpPr>
        <p:spPr>
          <a:xfrm>
            <a:off x="4282552" y="6057959"/>
            <a:ext cx="13901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HTTP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5526CAB-E728-4496-B7F6-199D8558C768}"/>
              </a:ext>
            </a:extLst>
          </p:cNvPr>
          <p:cNvSpPr/>
          <p:nvPr/>
        </p:nvSpPr>
        <p:spPr>
          <a:xfrm>
            <a:off x="5495198" y="5534259"/>
            <a:ext cx="2382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Date/Time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66ECE0D-9352-4072-B15C-4C43F4220671}"/>
              </a:ext>
            </a:extLst>
          </p:cNvPr>
          <p:cNvSpPr/>
          <p:nvPr/>
        </p:nvSpPr>
        <p:spPr>
          <a:xfrm>
            <a:off x="2769316" y="4743280"/>
            <a:ext cx="24160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Data Base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1652C58-852A-489F-A8EE-EC7324383FA7}"/>
              </a:ext>
            </a:extLst>
          </p:cNvPr>
          <p:cNvGrpSpPr/>
          <p:nvPr/>
        </p:nvGrpSpPr>
        <p:grpSpPr>
          <a:xfrm>
            <a:off x="612934" y="1534046"/>
            <a:ext cx="3900450" cy="2966729"/>
            <a:chOff x="621323" y="1164931"/>
            <a:chExt cx="3900450" cy="2966729"/>
          </a:xfrm>
        </p:grpSpPr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C4209C3A-A45C-4611-A896-D1C33BA02260}"/>
                </a:ext>
              </a:extLst>
            </p:cNvPr>
            <p:cNvSpPr/>
            <p:nvPr/>
          </p:nvSpPr>
          <p:spPr>
            <a:xfrm>
              <a:off x="621323" y="1164931"/>
              <a:ext cx="3900450" cy="2966729"/>
            </a:xfrm>
            <a:prstGeom prst="roundRect">
              <a:avLst/>
            </a:prstGeom>
            <a:gradFill rotWithShape="1">
              <a:gsLst>
                <a:gs pos="0">
                  <a:srgbClr val="1B8BA0">
                    <a:tint val="100000"/>
                    <a:shade val="100000"/>
                    <a:satMod val="130000"/>
                  </a:srgbClr>
                </a:gs>
                <a:gs pos="100000">
                  <a:srgbClr val="1B8BA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B8BA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WPF</a:t>
              </a:r>
              <a:endPara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43659DC7-0B02-4BAD-8507-6C2AC581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056" y="1533127"/>
              <a:ext cx="1956157" cy="1400837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2BF4F74D-DF4E-4AAC-9577-5FD0D0A1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360" y="2334988"/>
              <a:ext cx="2727705" cy="1718454"/>
            </a:xfrm>
            <a:prstGeom prst="rect">
              <a:avLst/>
            </a:prstGeom>
          </p:spPr>
        </p:pic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C1226B5-6C9A-4294-9F96-DAB48C90145B}"/>
              </a:ext>
            </a:extLst>
          </p:cNvPr>
          <p:cNvGrpSpPr/>
          <p:nvPr/>
        </p:nvGrpSpPr>
        <p:grpSpPr>
          <a:xfrm>
            <a:off x="4637507" y="1534046"/>
            <a:ext cx="3900450" cy="2966729"/>
            <a:chOff x="4645896" y="1164931"/>
            <a:chExt cx="3900450" cy="296672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6E16B39-F0AF-4F59-8369-212000321577}"/>
                </a:ext>
              </a:extLst>
            </p:cNvPr>
            <p:cNvSpPr/>
            <p:nvPr/>
          </p:nvSpPr>
          <p:spPr>
            <a:xfrm>
              <a:off x="4645896" y="1164931"/>
              <a:ext cx="3900450" cy="2966729"/>
            </a:xfrm>
            <a:prstGeom prst="roundRect">
              <a:avLst/>
            </a:prstGeom>
            <a:gradFill rotWithShape="1">
              <a:gsLst>
                <a:gs pos="0">
                  <a:srgbClr val="1B8BA0">
                    <a:tint val="100000"/>
                    <a:shade val="100000"/>
                    <a:satMod val="130000"/>
                  </a:srgbClr>
                </a:gs>
                <a:gs pos="100000">
                  <a:srgbClr val="1B8BA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B8BA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ASP.Net</a:t>
              </a:r>
              <a:endPara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FF48B615-1411-4B06-9432-903A6E7D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1867" y="1862878"/>
              <a:ext cx="2672554" cy="1805247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F57126E3-6929-4F8C-AD62-1A8289A3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1065" y="2354379"/>
              <a:ext cx="2522142" cy="1630225"/>
            </a:xfrm>
            <a:prstGeom prst="rect">
              <a:avLst/>
            </a:prstGeom>
          </p:spPr>
        </p:pic>
      </p:grp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6124B1F6-8A61-483F-8D32-6A261B81A600}"/>
              </a:ext>
            </a:extLst>
          </p:cNvPr>
          <p:cNvSpPr/>
          <p:nvPr/>
        </p:nvSpPr>
        <p:spPr>
          <a:xfrm>
            <a:off x="8662080" y="1520331"/>
            <a:ext cx="3087777" cy="2966729"/>
          </a:xfrm>
          <a:prstGeom prst="round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…</a:t>
            </a:r>
            <a:endParaRPr kumimoji="0" lang="ru-RU" sz="115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A2A04972-28B3-4EF5-B9D5-4A10483E466E}"/>
              </a:ext>
            </a:extLst>
          </p:cNvPr>
          <p:cNvSpPr/>
          <p:nvPr/>
        </p:nvSpPr>
        <p:spPr>
          <a:xfrm>
            <a:off x="8366920" y="4793856"/>
            <a:ext cx="25555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3600" b="1" dirty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451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20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model / stack / wor</a:t>
            </a:r>
            <a:r>
              <a:rPr lang="en-US" dirty="0"/>
              <a:t>k</a:t>
            </a:r>
            <a:r>
              <a:rPr lang="en-US" dirty="0" smtClean="0"/>
              <a:t>load</a:t>
            </a:r>
            <a:endParaRPr lang="ru-RU" dirty="0"/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2D0C3912-F9DA-4BCC-9BFA-3BEBE025F0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095940"/>
              </p:ext>
            </p:extLst>
          </p:nvPr>
        </p:nvGraphicFramePr>
        <p:xfrm>
          <a:off x="472095" y="1550543"/>
          <a:ext cx="3317793" cy="497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A7470AF-0FE8-4C1F-85AF-E595FD638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850286"/>
              </p:ext>
            </p:extLst>
          </p:nvPr>
        </p:nvGraphicFramePr>
        <p:xfrm>
          <a:off x="4833892" y="2510273"/>
          <a:ext cx="3051124" cy="401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3A5F13C-31D1-48AC-A97B-0F5ABF5E92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97" y="2591398"/>
            <a:ext cx="3214629" cy="3937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E3870-BD1D-4B15-9DE7-15C66894C871}"/>
              </a:ext>
            </a:extLst>
          </p:cNvPr>
          <p:cNvSpPr txBox="1"/>
          <p:nvPr/>
        </p:nvSpPr>
        <p:spPr>
          <a:xfrm>
            <a:off x="7629424" y="1465345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400" dirty="0">
                <a:solidFill>
                  <a:srgbClr val="464547"/>
                </a:solidFill>
                <a:latin typeface="Arial Black" panose="020B0A04020102020204" pitchFamily="34" charset="0"/>
              </a:rPr>
              <a:t>ASP.Net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AC25F-E5F3-423D-ADA1-33A09194B364}"/>
              </a:ext>
            </a:extLst>
          </p:cNvPr>
          <p:cNvSpPr txBox="1"/>
          <p:nvPr/>
        </p:nvSpPr>
        <p:spPr>
          <a:xfrm>
            <a:off x="5751018" y="1988205"/>
            <a:ext cx="127220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Arial Black" panose="020B0A04020102020204" pitchFamily="34" charset="0"/>
              </a:rPr>
              <a:t>Runtime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E3213-72AC-49FF-BC82-5C1887027C83}"/>
              </a:ext>
            </a:extLst>
          </p:cNvPr>
          <p:cNvSpPr txBox="1"/>
          <p:nvPr/>
        </p:nvSpPr>
        <p:spPr>
          <a:xfrm>
            <a:off x="9487375" y="1988205"/>
            <a:ext cx="181011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Arial Black" panose="020B0A04020102020204" pitchFamily="34" charset="0"/>
              </a:rPr>
              <a:t>Design Time</a:t>
            </a:r>
          </a:p>
        </p:txBody>
      </p:sp>
    </p:spTree>
    <p:extLst>
      <p:ext uri="{BB962C8B-B14F-4D97-AF65-F5344CB8AC3E}">
        <p14:creationId xmlns:p14="http://schemas.microsoft.com/office/powerpoint/2010/main" val="19843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00A83D-D9FC-4379-9560-E071F481A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8200A83D-D9FC-4379-9560-E071F481A8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4071156-6C4C-4AE1-97F2-CFAC34322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E4071156-6C4C-4AE1-97F2-CFAC343221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A77EDF-6148-4284-9504-C5FBD277B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DCA77EDF-6148-4284-9504-C5FBD277B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DE6DE93-4B2C-4456-AE22-C02F75D19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CDE6DE93-4B2C-4456-AE22-C02F75D19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4FC7C-313F-4C34-A44D-E8BF77BA5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05F4FC7C-313F-4C34-A44D-E8BF77BA5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5141A0-8CEB-4283-8907-650A14612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395141A0-8CEB-4283-8907-650A146125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CEB503-F754-4A98-86FF-D1674540C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66CEB503-F754-4A98-86FF-D1674540C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1F7C6B-C9B0-423C-B6D3-7174F45D5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581F7C6B-C9B0-423C-B6D3-7174F45D5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40C831-E29F-4AC0-8028-A24500557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BB40C831-E29F-4AC0-8028-A24500557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AtOnce"/>
        </p:bldSub>
      </p:bldGraphic>
      <p:bldGraphic spid="4" grpId="0" uiExpand="1">
        <p:bldSub>
          <a:bldDgm bld="one"/>
        </p:bldSub>
      </p:bldGraphic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области и модели приложений</a:t>
            </a:r>
            <a:endParaRPr lang="ru-RU" dirty="0"/>
          </a:p>
        </p:txBody>
      </p:sp>
      <p:graphicFrame>
        <p:nvGraphicFramePr>
          <p:cNvPr id="3" name="Diagram 7">
            <a:extLst>
              <a:ext uri="{FF2B5EF4-FFF2-40B4-BE49-F238E27FC236}">
                <a16:creationId xmlns:a16="http://schemas.microsoft.com/office/drawing/2014/main" id="{80ABFC67-B8D0-4C88-86A7-423D015E5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769962"/>
              </p:ext>
            </p:extLst>
          </p:nvPr>
        </p:nvGraphicFramePr>
        <p:xfrm>
          <a:off x="2617365" y="2124328"/>
          <a:ext cx="9212910" cy="4417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eft Brace 2">
            <a:extLst>
              <a:ext uri="{FF2B5EF4-FFF2-40B4-BE49-F238E27FC236}">
                <a16:creationId xmlns:a16="http://schemas.microsoft.com/office/drawing/2014/main" id="{989CF73B-8C80-431A-B46B-17CCF6746EFA}"/>
              </a:ext>
            </a:extLst>
          </p:cNvPr>
          <p:cNvSpPr/>
          <p:nvPr/>
        </p:nvSpPr>
        <p:spPr>
          <a:xfrm>
            <a:off x="2237223" y="2237850"/>
            <a:ext cx="146054" cy="2855648"/>
          </a:xfrm>
          <a:prstGeom prst="lef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7758E-8C0A-4486-AD64-69AD2972644D}"/>
              </a:ext>
            </a:extLst>
          </p:cNvPr>
          <p:cNvSpPr txBox="1"/>
          <p:nvPr/>
        </p:nvSpPr>
        <p:spPr>
          <a:xfrm>
            <a:off x="838200" y="2747825"/>
            <a:ext cx="147027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rPr>
              <a:t>Application 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rPr>
              <a:t>stacks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6" name="Left Brace 2">
            <a:extLst>
              <a:ext uri="{FF2B5EF4-FFF2-40B4-BE49-F238E27FC236}">
                <a16:creationId xmlns:a16="http://schemas.microsoft.com/office/drawing/2014/main" id="{989CF73B-8C80-431A-B46B-17CCF6746EFA}"/>
              </a:ext>
            </a:extLst>
          </p:cNvPr>
          <p:cNvSpPr/>
          <p:nvPr/>
        </p:nvSpPr>
        <p:spPr>
          <a:xfrm rot="5400000">
            <a:off x="3131507" y="1335946"/>
            <a:ext cx="91648" cy="1119931"/>
          </a:xfrm>
          <a:prstGeom prst="lef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7758E-8C0A-4486-AD64-69AD2972644D}"/>
              </a:ext>
            </a:extLst>
          </p:cNvPr>
          <p:cNvSpPr txBox="1"/>
          <p:nvPr/>
        </p:nvSpPr>
        <p:spPr>
          <a:xfrm>
            <a:off x="2703038" y="1448742"/>
            <a:ext cx="10342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rPr>
              <a:t>Desktop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8" name="Left Brace 2">
            <a:extLst>
              <a:ext uri="{FF2B5EF4-FFF2-40B4-BE49-F238E27FC236}">
                <a16:creationId xmlns:a16="http://schemas.microsoft.com/office/drawing/2014/main" id="{989CF73B-8C80-431A-B46B-17CCF6746EFA}"/>
              </a:ext>
            </a:extLst>
          </p:cNvPr>
          <p:cNvSpPr/>
          <p:nvPr/>
        </p:nvSpPr>
        <p:spPr>
          <a:xfrm rot="5400000">
            <a:off x="4377115" y="1323049"/>
            <a:ext cx="91648" cy="1119931"/>
          </a:xfrm>
          <a:prstGeom prst="lef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Left Brace 2">
            <a:extLst>
              <a:ext uri="{FF2B5EF4-FFF2-40B4-BE49-F238E27FC236}">
                <a16:creationId xmlns:a16="http://schemas.microsoft.com/office/drawing/2014/main" id="{989CF73B-8C80-431A-B46B-17CCF6746EFA}"/>
              </a:ext>
            </a:extLst>
          </p:cNvPr>
          <p:cNvSpPr/>
          <p:nvPr/>
        </p:nvSpPr>
        <p:spPr>
          <a:xfrm rot="5400000">
            <a:off x="5622723" y="1316247"/>
            <a:ext cx="91648" cy="1119931"/>
          </a:xfrm>
          <a:prstGeom prst="lef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Left Brace 2">
            <a:extLst>
              <a:ext uri="{FF2B5EF4-FFF2-40B4-BE49-F238E27FC236}">
                <a16:creationId xmlns:a16="http://schemas.microsoft.com/office/drawing/2014/main" id="{989CF73B-8C80-431A-B46B-17CCF6746EFA}"/>
              </a:ext>
            </a:extLst>
          </p:cNvPr>
          <p:cNvSpPr/>
          <p:nvPr/>
        </p:nvSpPr>
        <p:spPr>
          <a:xfrm rot="5400000">
            <a:off x="6868331" y="1306334"/>
            <a:ext cx="91648" cy="1119931"/>
          </a:xfrm>
          <a:prstGeom prst="lef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Left Brace 2">
            <a:extLst>
              <a:ext uri="{FF2B5EF4-FFF2-40B4-BE49-F238E27FC236}">
                <a16:creationId xmlns:a16="http://schemas.microsoft.com/office/drawing/2014/main" id="{989CF73B-8C80-431A-B46B-17CCF6746EFA}"/>
              </a:ext>
            </a:extLst>
          </p:cNvPr>
          <p:cNvSpPr/>
          <p:nvPr/>
        </p:nvSpPr>
        <p:spPr>
          <a:xfrm rot="5400000">
            <a:off x="8113937" y="1306336"/>
            <a:ext cx="91649" cy="1119931"/>
          </a:xfrm>
          <a:prstGeom prst="lef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7758E-8C0A-4486-AD64-69AD2972644D}"/>
              </a:ext>
            </a:extLst>
          </p:cNvPr>
          <p:cNvSpPr txBox="1"/>
          <p:nvPr/>
        </p:nvSpPr>
        <p:spPr>
          <a:xfrm>
            <a:off x="4109354" y="1448742"/>
            <a:ext cx="6511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67" kern="0" dirty="0" smtClean="0">
                <a:solidFill>
                  <a:srgbClr val="464547"/>
                </a:solidFill>
                <a:latin typeface="Trebuchet MS"/>
              </a:rPr>
              <a:t>Web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7758E-8C0A-4486-AD64-69AD2972644D}"/>
              </a:ext>
            </a:extLst>
          </p:cNvPr>
          <p:cNvSpPr txBox="1"/>
          <p:nvPr/>
        </p:nvSpPr>
        <p:spPr>
          <a:xfrm>
            <a:off x="5225959" y="1448742"/>
            <a:ext cx="88517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67" kern="0" dirty="0" smtClean="0">
                <a:solidFill>
                  <a:srgbClr val="464547"/>
                </a:solidFill>
                <a:latin typeface="Trebuchet MS"/>
              </a:rPr>
              <a:t>Mobile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7758E-8C0A-4486-AD64-69AD2972644D}"/>
              </a:ext>
            </a:extLst>
          </p:cNvPr>
          <p:cNvSpPr txBox="1"/>
          <p:nvPr/>
        </p:nvSpPr>
        <p:spPr>
          <a:xfrm>
            <a:off x="6325424" y="1448742"/>
            <a:ext cx="130356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464547"/>
                </a:solidFill>
                <a:latin typeface="Trebuchet MS"/>
              </a:rPr>
              <a:t>Embedded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7758E-8C0A-4486-AD64-69AD2972644D}"/>
              </a:ext>
            </a:extLst>
          </p:cNvPr>
          <p:cNvSpPr txBox="1"/>
          <p:nvPr/>
        </p:nvSpPr>
        <p:spPr>
          <a:xfrm>
            <a:off x="7753470" y="1459066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464547"/>
                </a:solidFill>
                <a:latin typeface="Trebuchet MS"/>
              </a:rPr>
              <a:t>Games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511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«Именованные» разделы в </a:t>
            </a:r>
            <a:r>
              <a:rPr lang="en-US" dirty="0" smtClean="0"/>
              <a:t>BCL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36521"/>
              </p:ext>
            </p:extLst>
          </p:nvPr>
        </p:nvGraphicFramePr>
        <p:xfrm>
          <a:off x="838200" y="1970591"/>
          <a:ext cx="10515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029">
                  <a:extLst>
                    <a:ext uri="{9D8B030D-6E8A-4147-A177-3AD203B41FA5}">
                      <a16:colId xmlns:a16="http://schemas.microsoft.com/office/drawing/2014/main" val="4210867070"/>
                    </a:ext>
                  </a:extLst>
                </a:gridCol>
                <a:gridCol w="7428571">
                  <a:extLst>
                    <a:ext uri="{9D8B030D-6E8A-4147-A177-3AD203B41FA5}">
                      <a16:colId xmlns:a16="http://schemas.microsoft.com/office/drawing/2014/main" val="142434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Библиотека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/ </a:t>
                      </a:r>
                      <a:r>
                        <a:rPr lang="ru-RU" baseline="0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4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ADO.Net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</a:t>
                      </a:r>
                      <a:r>
                        <a:rPr lang="ru-RU" baseline="0" dirty="0" smtClean="0"/>
                        <a:t> к реляционным базам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9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 (EF)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Библиотека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Relation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Mapping (ORM)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</a:t>
                      </a:r>
                      <a:r>
                        <a:rPr lang="ru-RU" baseline="0" dirty="0" smtClean="0"/>
                        <a:t> метаданных сборок (типы, свойств и методы, …)</a:t>
                      </a:r>
                    </a:p>
                    <a:p>
                      <a:r>
                        <a:rPr lang="ru-RU" baseline="0" dirty="0" smtClean="0"/>
                        <a:t>Манипулирование (создание экземпляров, заполнение, вызов методов)</a:t>
                      </a:r>
                    </a:p>
                    <a:p>
                      <a:r>
                        <a:rPr lang="ru-RU" baseline="0" dirty="0" smtClean="0"/>
                        <a:t>Генерация </a:t>
                      </a:r>
                      <a:r>
                        <a:rPr lang="en-US" baseline="0" dirty="0" smtClean="0"/>
                        <a:t>IL-</a:t>
                      </a:r>
                      <a:r>
                        <a:rPr lang="ru-RU" baseline="0" dirty="0" smtClean="0"/>
                        <a:t>кода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1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CodeDOM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Syntax Tree (AST) </a:t>
                      </a:r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C#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err="1" smtClean="0"/>
                        <a:t>VB.Net</a:t>
                      </a:r>
                      <a:r>
                        <a:rPr lang="ru-RU" baseline="0" dirty="0" smtClean="0"/>
                        <a:t> (для генерации код и манипуляции программами)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4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Parallel Library (TPL)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Базис</a:t>
                      </a:r>
                      <a:r>
                        <a:rPr lang="ru-RU" baseline="0" dirty="0" smtClean="0"/>
                        <a:t> для асинхронного программирования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Классы для поддержки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встроенного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smtClean="0"/>
                        <a:t>C#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err="1" smtClean="0"/>
                        <a:t>VB.Net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языка запросов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7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Параллельное</a:t>
                      </a:r>
                      <a:r>
                        <a:rPr lang="ru-RU" baseline="0" dirty="0" smtClean="0"/>
                        <a:t> выполнение кода на базе </a:t>
                      </a:r>
                      <a:r>
                        <a:rPr lang="en-US" baseline="0" dirty="0" smtClean="0"/>
                        <a:t>LINQ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6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и компиляторы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6485075" y="218731"/>
            <a:ext cx="5353589" cy="2792916"/>
            <a:chOff x="6485075" y="218731"/>
            <a:chExt cx="5353589" cy="2792916"/>
          </a:xfrm>
        </p:grpSpPr>
        <p:graphicFrame>
          <p:nvGraphicFramePr>
            <p:cNvPr id="5" name="Diagram 7">
              <a:extLst>
                <a:ext uri="{FF2B5EF4-FFF2-40B4-BE49-F238E27FC236}">
                  <a16:creationId xmlns:a16="http://schemas.microsoft.com/office/drawing/2014/main" id="{80ABFC67-B8D0-4C88-86A7-423D015E5C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8395334"/>
                </p:ext>
              </p:extLst>
            </p:nvPr>
          </p:nvGraphicFramePr>
          <p:xfrm>
            <a:off x="7392267" y="589236"/>
            <a:ext cx="4446397" cy="24224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>
              <a:off x="7208800" y="651493"/>
              <a:ext cx="70490" cy="1566094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6485075" y="931174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stacks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7637390" y="19371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7385677" y="218731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Desktop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238554" y="18664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1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839718" y="18291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9440882" y="17747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3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10042045" y="177474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064927" y="218731"/>
              <a:ext cx="409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Web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603400" y="218731"/>
              <a:ext cx="522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Mobile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162856" y="218731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Embedded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836567" y="224393"/>
              <a:ext cx="4908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Games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3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.NET</a:t>
            </a:r>
            <a:r>
              <a:rPr lang="ru-RU" dirty="0" smtClean="0"/>
              <a:t>» языки</a:t>
            </a:r>
            <a:endParaRPr lang="ru-RU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293396-261B-4885-BC23-0D6B2DB6EE27}"/>
              </a:ext>
            </a:extLst>
          </p:cNvPr>
          <p:cNvSpPr/>
          <p:nvPr/>
        </p:nvSpPr>
        <p:spPr>
          <a:xfrm>
            <a:off x="5094764" y="2570827"/>
            <a:ext cx="200247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13800" b="1" dirty="0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C#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A0A5E2-EDD9-4F34-BAE0-63B4974D0133}"/>
              </a:ext>
            </a:extLst>
          </p:cNvPr>
          <p:cNvSpPr/>
          <p:nvPr/>
        </p:nvSpPr>
        <p:spPr>
          <a:xfrm>
            <a:off x="876955" y="1796615"/>
            <a:ext cx="2206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5400" b="1" dirty="0" err="1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VB.Net</a:t>
            </a:r>
            <a:endParaRPr lang="en-US" sz="5400" b="1" dirty="0">
              <a:ln w="22225">
                <a:solidFill>
                  <a:srgbClr val="39C2D7"/>
                </a:solidFill>
                <a:prstDash val="solid"/>
              </a:ln>
              <a:solidFill>
                <a:srgbClr val="39C2D7">
                  <a:lumMod val="40000"/>
                  <a:lumOff val="60000"/>
                </a:srgbClr>
              </a:solidFill>
              <a:latin typeface="Trebuchet M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31186E-EE9F-4069-980C-CF71473E36B0}"/>
              </a:ext>
            </a:extLst>
          </p:cNvPr>
          <p:cNvSpPr/>
          <p:nvPr/>
        </p:nvSpPr>
        <p:spPr>
          <a:xfrm>
            <a:off x="8689994" y="1647497"/>
            <a:ext cx="846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5400" b="1" dirty="0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F#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EA76BD-0DD3-48CC-BED4-83934DC3F175}"/>
              </a:ext>
            </a:extLst>
          </p:cNvPr>
          <p:cNvSpPr/>
          <p:nvPr/>
        </p:nvSpPr>
        <p:spPr>
          <a:xfrm>
            <a:off x="595377" y="3845668"/>
            <a:ext cx="24112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4800" b="1" dirty="0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C++/CLI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56FBB2-29ED-4965-978A-F33E4F4622AD}"/>
              </a:ext>
            </a:extLst>
          </p:cNvPr>
          <p:cNvSpPr/>
          <p:nvPr/>
        </p:nvSpPr>
        <p:spPr>
          <a:xfrm>
            <a:off x="7334991" y="5412238"/>
            <a:ext cx="25763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4000" b="1" dirty="0" err="1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IronPython</a:t>
            </a:r>
            <a:endParaRPr lang="en-US" sz="4000" b="1" dirty="0">
              <a:ln w="22225">
                <a:solidFill>
                  <a:srgbClr val="39C2D7"/>
                </a:solidFill>
                <a:prstDash val="solid"/>
              </a:ln>
              <a:solidFill>
                <a:srgbClr val="39C2D7">
                  <a:lumMod val="40000"/>
                  <a:lumOff val="60000"/>
                </a:srgbClr>
              </a:solidFill>
              <a:latin typeface="Trebuchet MS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31FC7EC-7522-4567-B0F7-62357AFB1AF6}"/>
              </a:ext>
            </a:extLst>
          </p:cNvPr>
          <p:cNvSpPr/>
          <p:nvPr/>
        </p:nvSpPr>
        <p:spPr>
          <a:xfrm>
            <a:off x="8747284" y="3774099"/>
            <a:ext cx="29867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4000" b="1" dirty="0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Power Shell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BD43C54-7F79-40EA-BE29-0835EABA59FE}"/>
              </a:ext>
            </a:extLst>
          </p:cNvPr>
          <p:cNvSpPr/>
          <p:nvPr/>
        </p:nvSpPr>
        <p:spPr>
          <a:xfrm>
            <a:off x="4710636" y="1442672"/>
            <a:ext cx="25147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457189"/>
            <a:r>
              <a:rPr lang="en-US" sz="4000" b="1" dirty="0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Oxygen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F59BB29-368D-4D8B-8301-E5EC4CB5DAEB}"/>
              </a:ext>
            </a:extLst>
          </p:cNvPr>
          <p:cNvSpPr/>
          <p:nvPr/>
        </p:nvSpPr>
        <p:spPr>
          <a:xfrm>
            <a:off x="3121593" y="5132296"/>
            <a:ext cx="22607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457189"/>
            <a:r>
              <a:rPr lang="en-US" sz="4000" b="1" dirty="0" err="1">
                <a:ln w="22225">
                  <a:solidFill>
                    <a:srgbClr val="39C2D7"/>
                  </a:solidFill>
                  <a:prstDash val="solid"/>
                </a:ln>
                <a:solidFill>
                  <a:srgbClr val="39C2D7">
                    <a:lumMod val="40000"/>
                    <a:lumOff val="60000"/>
                  </a:srgbClr>
                </a:solidFill>
                <a:latin typeface="Trebuchet MS"/>
              </a:rPr>
              <a:t>Nemerle</a:t>
            </a:r>
            <a:endParaRPr lang="en-US" sz="4000" b="1" dirty="0">
              <a:ln w="22225">
                <a:solidFill>
                  <a:srgbClr val="39C2D7"/>
                </a:solidFill>
                <a:prstDash val="solid"/>
              </a:ln>
              <a:solidFill>
                <a:srgbClr val="39C2D7">
                  <a:lumMod val="40000"/>
                  <a:lumOff val="60000"/>
                </a:srgb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64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vs DLR - </a:t>
            </a:r>
            <a:r>
              <a:rPr lang="ru-RU" dirty="0" smtClean="0"/>
              <a:t>языки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90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7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22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vs DLR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</a:t>
            </a:r>
            <a:endParaRPr lang="ru-RU" dirty="0" smtClean="0"/>
          </a:p>
          <a:p>
            <a:pPr lvl="1"/>
            <a:r>
              <a:rPr lang="ru-RU" dirty="0" smtClean="0"/>
              <a:t>«Стандартный» </a:t>
            </a:r>
            <a:r>
              <a:rPr lang="en-US" dirty="0" smtClean="0"/>
              <a:t>pipeline </a:t>
            </a:r>
            <a:r>
              <a:rPr lang="ru-RU" dirty="0" smtClean="0"/>
              <a:t>исполнения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Языки</a:t>
            </a:r>
            <a:endParaRPr lang="en-US" dirty="0" smtClean="0"/>
          </a:p>
          <a:p>
            <a:pPr lvl="1"/>
            <a:r>
              <a:rPr lang="ru-RU" dirty="0" smtClean="0"/>
              <a:t>Статическая типизация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DLR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/ </a:t>
            </a:r>
            <a:r>
              <a:rPr lang="ru-RU" dirty="0" smtClean="0"/>
              <a:t>надстройка в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ru-RU" dirty="0" smtClean="0"/>
              <a:t>Требует </a:t>
            </a:r>
            <a:r>
              <a:rPr lang="en-US" dirty="0" err="1" smtClean="0"/>
              <a:t>.Net</a:t>
            </a:r>
            <a:r>
              <a:rPr lang="en-US" dirty="0" smtClean="0"/>
              <a:t> 4.0+</a:t>
            </a:r>
          </a:p>
          <a:p>
            <a:pPr lvl="1"/>
            <a:r>
              <a:rPr lang="ru-RU" dirty="0" smtClean="0"/>
              <a:t>Динамический типы</a:t>
            </a:r>
          </a:p>
          <a:p>
            <a:pPr lvl="1"/>
            <a:r>
              <a:rPr lang="ru-RU" dirty="0" smtClean="0"/>
              <a:t>Динамически методы (состав и код)</a:t>
            </a:r>
            <a:endParaRPr lang="en-US" dirty="0" smtClean="0"/>
          </a:p>
          <a:p>
            <a:r>
              <a:rPr lang="ru-RU" dirty="0" smtClean="0"/>
              <a:t>Языки</a:t>
            </a:r>
          </a:p>
          <a:p>
            <a:pPr lvl="1"/>
            <a:r>
              <a:rPr lang="ru-RU" dirty="0" smtClean="0"/>
              <a:t>Динамические </a:t>
            </a:r>
            <a:r>
              <a:rPr lang="en-US" dirty="0" smtClean="0"/>
              <a:t>/</a:t>
            </a:r>
            <a:r>
              <a:rPr lang="ru-RU" dirty="0" smtClean="0"/>
              <a:t> скриптовые</a:t>
            </a:r>
          </a:p>
          <a:p>
            <a:r>
              <a:rPr lang="ru-RU" dirty="0" smtClean="0"/>
              <a:t>В ходу несколько </a:t>
            </a:r>
            <a:r>
              <a:rPr lang="en-US" dirty="0" smtClean="0"/>
              <a:t>forks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Language Infrastructure (CLI)</a:t>
            </a:r>
            <a:endParaRPr lang="ru-RU" dirty="0"/>
          </a:p>
        </p:txBody>
      </p:sp>
      <p:grpSp>
        <p:nvGrpSpPr>
          <p:cNvPr id="3" name="Picture Placeholder 4">
            <a:extLst>
              <a:ext uri="{FF2B5EF4-FFF2-40B4-BE49-F238E27FC236}">
                <a16:creationId xmlns:a16="http://schemas.microsoft.com/office/drawing/2014/main" id="{1CD9BF31-A436-4FEC-A412-F7111385CFFC}"/>
              </a:ext>
            </a:extLst>
          </p:cNvPr>
          <p:cNvGrpSpPr>
            <a:grpSpLocks noGrp="1"/>
          </p:cNvGrpSpPr>
          <p:nvPr/>
        </p:nvGrpSpPr>
        <p:grpSpPr>
          <a:xfrm>
            <a:off x="667327" y="2445758"/>
            <a:ext cx="3381332" cy="3242639"/>
            <a:chOff x="2895601" y="685800"/>
            <a:chExt cx="5334000" cy="53339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C4D7C7-1C88-4780-BC87-3FC8C8D223A5}"/>
                </a:ext>
              </a:extLst>
            </p:cNvPr>
            <p:cNvSpPr/>
            <p:nvPr/>
          </p:nvSpPr>
          <p:spPr>
            <a:xfrm>
              <a:off x="2895601" y="685800"/>
              <a:ext cx="5334000" cy="5333999"/>
            </a:xfrm>
            <a:prstGeom prst="ellipse">
              <a:avLst/>
            </a:prstGeom>
            <a:solidFill>
              <a:srgbClr val="002060"/>
            </a:solidFill>
            <a:ln w="25400" cap="flat" cmpd="sng" algn="ctr">
              <a:solidFill>
                <a:srgbClr val="CC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F348F1-AC43-4FF0-93B5-4F3CCE8285C7}"/>
                </a:ext>
              </a:extLst>
            </p:cNvPr>
            <p:cNvSpPr/>
            <p:nvPr/>
          </p:nvSpPr>
          <p:spPr>
            <a:xfrm>
              <a:off x="3505201" y="1524000"/>
              <a:ext cx="2667000" cy="2667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FA884B-B396-4914-B318-328D623E0862}"/>
                </a:ext>
              </a:extLst>
            </p:cNvPr>
            <p:cNvSpPr/>
            <p:nvPr/>
          </p:nvSpPr>
          <p:spPr>
            <a:xfrm>
              <a:off x="5029201" y="1524000"/>
              <a:ext cx="2667000" cy="2667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A25D40-2280-4C5B-A2FA-1D71BDE3DAA6}"/>
                </a:ext>
              </a:extLst>
            </p:cNvPr>
            <p:cNvSpPr/>
            <p:nvPr/>
          </p:nvSpPr>
          <p:spPr>
            <a:xfrm>
              <a:off x="4191001" y="2743199"/>
              <a:ext cx="2667000" cy="2667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8952F9-E50A-4774-AD41-F653947F3066}"/>
                </a:ext>
              </a:extLst>
            </p:cNvPr>
            <p:cNvSpPr txBox="1"/>
            <p:nvPr/>
          </p:nvSpPr>
          <p:spPr>
            <a:xfrm>
              <a:off x="5049205" y="874703"/>
              <a:ext cx="923486" cy="6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</a:rPr>
                <a:t>CTS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4DC8D4-3099-494D-A461-656E493BFAB1}"/>
                </a:ext>
              </a:extLst>
            </p:cNvPr>
            <p:cNvSpPr/>
            <p:nvPr/>
          </p:nvSpPr>
          <p:spPr>
            <a:xfrm>
              <a:off x="3505201" y="1524000"/>
              <a:ext cx="2667000" cy="2667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E450D6-EB83-4EC4-92A1-E8D3443B6B50}"/>
                </a:ext>
              </a:extLst>
            </p:cNvPr>
            <p:cNvSpPr/>
            <p:nvPr/>
          </p:nvSpPr>
          <p:spPr>
            <a:xfrm>
              <a:off x="5029201" y="1524000"/>
              <a:ext cx="2667000" cy="2667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97AE39-A279-4C0F-95C0-1918BD945045}"/>
                </a:ext>
              </a:extLst>
            </p:cNvPr>
            <p:cNvSpPr/>
            <p:nvPr/>
          </p:nvSpPr>
          <p:spPr>
            <a:xfrm>
              <a:off x="4191002" y="2743199"/>
              <a:ext cx="2667000" cy="26670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A9327C-614B-4A9A-ACCB-1011018EB8B1}"/>
                </a:ext>
              </a:extLst>
            </p:cNvPr>
            <p:cNvSpPr txBox="1"/>
            <p:nvPr/>
          </p:nvSpPr>
          <p:spPr>
            <a:xfrm>
              <a:off x="5111988" y="2883945"/>
              <a:ext cx="903257" cy="6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/>
                </a:rPr>
                <a:t>CLS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C2FBAF-D367-42C2-8373-F948E823EF8F}"/>
                </a:ext>
              </a:extLst>
            </p:cNvPr>
            <p:cNvSpPr txBox="1"/>
            <p:nvPr/>
          </p:nvSpPr>
          <p:spPr>
            <a:xfrm>
              <a:off x="3923678" y="2257835"/>
              <a:ext cx="726245" cy="6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/>
                </a:rPr>
                <a:t>C#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BBA113-2C6E-4344-A993-ED89C5A1C423}"/>
                </a:ext>
              </a:extLst>
            </p:cNvPr>
            <p:cNvSpPr txBox="1"/>
            <p:nvPr/>
          </p:nvSpPr>
          <p:spPr>
            <a:xfrm>
              <a:off x="6177426" y="2118938"/>
              <a:ext cx="1408998" cy="106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/>
                </a:rPr>
                <a:t>Visual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/>
                </a:rPr>
                <a:t>Basic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9C671B-464F-4E0C-A4EB-BFB44B8F0C30}"/>
                </a:ext>
              </a:extLst>
            </p:cNvPr>
            <p:cNvSpPr txBox="1"/>
            <p:nvPr/>
          </p:nvSpPr>
          <p:spPr>
            <a:xfrm>
              <a:off x="4639197" y="4241137"/>
              <a:ext cx="1770605" cy="106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/>
                </a:rPr>
                <a:t>Managed</a:t>
              </a:r>
              <a:r>
                <a:rPr kumimoji="0" lang="ru-RU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/>
                </a:rPr>
                <a:t/>
              </a:r>
              <a:br>
                <a:rPr kumimoji="0" lang="ru-RU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/>
                </a:rPr>
              </a:b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/>
                </a:rPr>
                <a:t>C++</a:t>
              </a:r>
            </a:p>
          </p:txBody>
        </p: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0B00307F-E8AE-468E-8DCA-393BB418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512" y="2409438"/>
            <a:ext cx="3106600" cy="193899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assembly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CLSCompliant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System;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UInt16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personAge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0;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UInt16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Age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personAge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3A459F7-65EE-4B8E-9591-FD243909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512" y="4804149"/>
            <a:ext cx="3106600" cy="193899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assembly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CLSCompliant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System;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Int16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personAge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0;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Int16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Age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personAge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0F4A0-39CD-466E-B724-5D3EBBAF1F1D}"/>
              </a:ext>
            </a:extLst>
          </p:cNvPr>
          <p:cNvSpPr txBox="1"/>
          <p:nvPr/>
        </p:nvSpPr>
        <p:spPr>
          <a:xfrm>
            <a:off x="8893297" y="3373324"/>
            <a:ext cx="260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dirty="0">
                <a:solidFill>
                  <a:srgbClr val="464547"/>
                </a:solidFill>
                <a:latin typeface="Trebuchet MS"/>
              </a:rPr>
              <a:t>Not CLS Compliant: </a:t>
            </a:r>
          </a:p>
          <a:p>
            <a:pPr defTabSz="457189"/>
            <a:r>
              <a:rPr lang="en-US" dirty="0" err="1" smtClean="0">
                <a:solidFill>
                  <a:srgbClr val="464547"/>
                </a:solidFill>
                <a:latin typeface="Trebuchet MS"/>
              </a:rPr>
              <a:t>UInt</a:t>
            </a:r>
            <a:r>
              <a:rPr lang="en-US" dirty="0" smtClean="0">
                <a:solidFill>
                  <a:srgbClr val="464547"/>
                </a:solidFill>
                <a:latin typeface="Trebuchet MS"/>
              </a:rPr>
              <a:t> </a:t>
            </a:r>
            <a:r>
              <a:rPr lang="en-US" dirty="0">
                <a:solidFill>
                  <a:srgbClr val="464547"/>
                </a:solidFill>
                <a:latin typeface="Trebuchet MS"/>
              </a:rPr>
              <a:t>– not CLS type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96290C-6817-4B3A-8C68-6F85931AB7C5}"/>
              </a:ext>
            </a:extLst>
          </p:cNvPr>
          <p:cNvCxnSpPr>
            <a:stCxn id="18" idx="1"/>
          </p:cNvCxnSpPr>
          <p:nvPr/>
        </p:nvCxnSpPr>
        <p:spPr>
          <a:xfrm flipH="1">
            <a:off x="7193093" y="3696490"/>
            <a:ext cx="1700204" cy="173275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199706-338F-457E-AE8B-118555395BFA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7300669" y="3631265"/>
            <a:ext cx="1592628" cy="65225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932930-6332-4B4C-8186-FDA021F03877}"/>
              </a:ext>
            </a:extLst>
          </p:cNvPr>
          <p:cNvSpPr txBox="1"/>
          <p:nvPr/>
        </p:nvSpPr>
        <p:spPr>
          <a:xfrm>
            <a:off x="8975003" y="5440156"/>
            <a:ext cx="155128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dirty="0">
                <a:solidFill>
                  <a:srgbClr val="464547"/>
                </a:solidFill>
                <a:latin typeface="Trebuchet MS"/>
              </a:rPr>
              <a:t>CLS Compliant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77819" y="1751819"/>
            <a:ext cx="666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Common Type </a:t>
            </a:r>
            <a:r>
              <a:rPr lang="en-US" dirty="0" smtClean="0"/>
              <a:t>System (CTS) </a:t>
            </a:r>
            <a:r>
              <a:rPr lang="en-US" dirty="0"/>
              <a:t>vs </a:t>
            </a:r>
            <a:r>
              <a:rPr lang="en-US" dirty="0" smtClean="0"/>
              <a:t>Common </a:t>
            </a:r>
            <a:r>
              <a:rPr lang="en-US" dirty="0"/>
              <a:t>Language </a:t>
            </a:r>
            <a:r>
              <a:rPr lang="en-US" dirty="0" smtClean="0"/>
              <a:t>Specification (CLS)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2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1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</a:t>
            </a:r>
            <a:endParaRPr lang="ru-RU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6" y="1914229"/>
            <a:ext cx="10073267" cy="46839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2088" y="1544897"/>
            <a:ext cx="574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Компилятор + набор языковых сервисов для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VB.Net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094001"/>
            <a:ext cx="10294433" cy="14719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1491" y="2007220"/>
            <a:ext cx="10294433" cy="8632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6485075" y="218731"/>
            <a:ext cx="5353589" cy="2792916"/>
            <a:chOff x="6485075" y="218731"/>
            <a:chExt cx="5353589" cy="2792916"/>
          </a:xfrm>
        </p:grpSpPr>
        <p:graphicFrame>
          <p:nvGraphicFramePr>
            <p:cNvPr id="5" name="Diagram 7">
              <a:extLst>
                <a:ext uri="{FF2B5EF4-FFF2-40B4-BE49-F238E27FC236}">
                  <a16:creationId xmlns:a16="http://schemas.microsoft.com/office/drawing/2014/main" id="{80ABFC67-B8D0-4C88-86A7-423D015E5C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2366225"/>
                </p:ext>
              </p:extLst>
            </p:nvPr>
          </p:nvGraphicFramePr>
          <p:xfrm>
            <a:off x="7392267" y="589236"/>
            <a:ext cx="4446397" cy="24224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>
              <a:off x="7208800" y="651493"/>
              <a:ext cx="70490" cy="1566094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6485075" y="931174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stacks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7637390" y="19371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7385677" y="218731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Desktop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238554" y="18664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1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839718" y="18291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9440882" y="17747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3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10042045" y="177474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064927" y="218731"/>
              <a:ext cx="409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Web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603400" y="218731"/>
              <a:ext cx="522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Mobile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162856" y="218731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Embedded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836567" y="224393"/>
              <a:ext cx="4908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Games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99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/ Editors</a:t>
            </a:r>
            <a:endParaRPr lang="ru-RU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3DC88C47-85C3-4626-A999-B053AFB047B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24" y="3186036"/>
            <a:ext cx="1873715" cy="1873715"/>
          </a:xfrm>
          <a:prstGeom prst="rect">
            <a:avLst/>
          </a:prstGeom>
        </p:spPr>
      </p:pic>
      <p:pic>
        <p:nvPicPr>
          <p:cNvPr id="5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3330275-2E23-49EA-97CC-0FE571DA4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46" y="3962574"/>
            <a:ext cx="1258832" cy="1222025"/>
          </a:xfrm>
          <a:prstGeom prst="rect">
            <a:avLst/>
          </a:prstGeom>
        </p:spPr>
      </p:pic>
      <p:pic>
        <p:nvPicPr>
          <p:cNvPr id="6" name="Graphic 18">
            <a:extLst>
              <a:ext uri="{FF2B5EF4-FFF2-40B4-BE49-F238E27FC236}">
                <a16:creationId xmlns:a16="http://schemas.microsoft.com/office/drawing/2014/main" id="{3A5E4366-97CC-48FA-BE4C-F8A7E6539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4292" y="2427941"/>
            <a:ext cx="4143772" cy="697083"/>
          </a:xfrm>
          <a:prstGeom prst="rect">
            <a:avLst/>
          </a:prstGeom>
        </p:spPr>
      </p:pic>
      <p:pic>
        <p:nvPicPr>
          <p:cNvPr id="7" name="Graphic 20">
            <a:extLst>
              <a:ext uri="{FF2B5EF4-FFF2-40B4-BE49-F238E27FC236}">
                <a16:creationId xmlns:a16="http://schemas.microsoft.com/office/drawing/2014/main" id="{BF201DCB-9BC6-4F9D-8E00-2E2F1A662D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651931" y="3429000"/>
            <a:ext cx="1100852" cy="1008414"/>
          </a:xfrm>
          <a:prstGeom prst="rect">
            <a:avLst/>
          </a:prstGeom>
        </p:spPr>
      </p:pic>
      <p:pic>
        <p:nvPicPr>
          <p:cNvPr id="8" name="Graphic 24">
            <a:extLst>
              <a:ext uri="{FF2B5EF4-FFF2-40B4-BE49-F238E27FC236}">
                <a16:creationId xmlns:a16="http://schemas.microsoft.com/office/drawing/2014/main" id="{732E2ACE-BAD1-43CE-8F45-702B985D5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39619" y="1440614"/>
            <a:ext cx="1026594" cy="1026594"/>
          </a:xfrm>
          <a:prstGeom prst="rect">
            <a:avLst/>
          </a:prstGeom>
        </p:spPr>
      </p:pic>
      <p:pic>
        <p:nvPicPr>
          <p:cNvPr id="9" name="Graphic 26">
            <a:extLst>
              <a:ext uri="{FF2B5EF4-FFF2-40B4-BE49-F238E27FC236}">
                <a16:creationId xmlns:a16="http://schemas.microsoft.com/office/drawing/2014/main" id="{500D4151-FBED-41D5-AFF2-1EBA358CFE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193966" y="5632791"/>
            <a:ext cx="920615" cy="922308"/>
          </a:xfrm>
          <a:prstGeom prst="rect">
            <a:avLst/>
          </a:prstGeom>
        </p:spPr>
      </p:pic>
      <p:pic>
        <p:nvPicPr>
          <p:cNvPr id="10" name="Picture 2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FE8303C-2BB0-4AAF-9DD5-A4E935AFF08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25" y="2949096"/>
            <a:ext cx="959807" cy="9598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3781977"/>
            <a:ext cx="1481254" cy="14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548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3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BF0CC6-E008-4617-8294-29ACDCFCB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0BF0CC6-E008-4617-8294-29ACDCFCB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782740-FF5F-4A2A-A501-FBE9D560E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B782740-FF5F-4A2A-A501-FBE9D560E6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04C0DB-E42C-4665-943D-7BAF8AEDB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4904C0DB-E42C-4665-943D-7BAF8AEDBA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F23C77-6D9F-4981-839F-347C032F5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6F23C77-6D9F-4981-839F-347C032F56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918D19-4C16-4A53-905D-14A15F57F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F5918D19-4C16-4A53-905D-14A15F57F8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B49BD6-E514-4B3A-A1AA-F622BAFC5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D3B49BD6-E514-4B3A-A1AA-F622BAFC57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AE73A1-2572-4C80-87E2-D0044BD4D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7AE73A1-2572-4C80-87E2-D0044BD4D1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9A7618-699B-4A6A-A6CB-A42712CE50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B09A7618-699B-4A6A-A6CB-A42712CE50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4E0361-37FC-421C-AD25-AF770DDE2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564E0361-37FC-421C-AD25-AF770DDE2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417759-B1C9-4E4B-94C9-3AAD652EE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99417759-B1C9-4E4B-94C9-3AAD652EEB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B65DD1-FFA7-472A-99C1-44950054E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1AB65DD1-FFA7-472A-99C1-44950054E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815E44-89AE-4A56-946E-581C419E5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6D815E44-89AE-4A56-946E-581C419E5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6B422C-27EA-43B1-835B-16C81D7BE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1B6B422C-27EA-43B1-835B-16C81D7BE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F3A1B6-34CC-47C1-9941-AF68A0AA2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18F3A1B6-34CC-47C1-9941-AF68A0AA21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4925BB-A4BE-49E3-9D59-894BAB96F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284925BB-A4BE-49E3-9D59-894BAB96F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ru-RU" dirty="0" smtClean="0"/>
              <a:t>сборка + </a:t>
            </a:r>
            <a:r>
              <a:rPr lang="en-US" dirty="0" smtClean="0"/>
              <a:t>project system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20F41D-EB98-426D-A976-521F0315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2051685"/>
            <a:ext cx="3114675" cy="15144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928BDED-FD9B-41D8-9A17-B9AE9627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227" y="3318034"/>
            <a:ext cx="6843540" cy="24622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Microsoft.NET.Sdk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netcoreapp2.1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11.0.2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68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ru-RU" dirty="0" smtClean="0"/>
              <a:t>. Зависимости в </a:t>
            </a:r>
            <a:r>
              <a:rPr lang="en-US" dirty="0" err="1" smtClean="0"/>
              <a:t>.Net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229225"/>
              </p:ext>
            </p:extLst>
          </p:nvPr>
        </p:nvGraphicFramePr>
        <p:xfrm>
          <a:off x="516106" y="2517192"/>
          <a:ext cx="11294894" cy="355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A256372-519A-4336-9159-AE1CE26966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06" y="240757"/>
            <a:ext cx="3786694" cy="11513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06190" y="2196709"/>
            <a:ext cx="6654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Зависимости = всё что нужно для сборки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6480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FFACDB-BBFA-4998-BE83-A722CFBEC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5FFACDB-BBFA-4998-BE83-A722CFBEC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453EFB-B42A-4826-A1E5-A3DA718D9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F8453EFB-B42A-4826-A1E5-A3DA718D9E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F4CED1-729F-46F0-A0C4-40FD2D482C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DEF4CED1-729F-46F0-A0C4-40FD2D482C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DCFC2B-F51E-490D-80F4-1C4909129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6CDCFC2B-F51E-490D-80F4-1C4909129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06566F-0F8E-4322-A086-F76349B5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4106566F-0F8E-4322-A086-F76349B582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7B474-818C-45E0-9572-2865E8AE6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827B474-818C-45E0-9572-2865E8AE66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0C4AD5-5C9F-4981-A092-0AED927D8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2D0C4AD5-5C9F-4981-A092-0AED927D8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2E1300-C8D4-49A1-92AA-35CD4C588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D42E1300-C8D4-49A1-92AA-35CD4C588F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99132A-0011-461A-8B3B-30020DF23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8D99132A-0011-461A-8B3B-30020DF23B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871B3E-52FD-40C5-9090-FE6BEABC59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B4871B3E-52FD-40C5-9090-FE6BEABC59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428818-A316-4655-8D41-DCB15C070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D5428818-A316-4655-8D41-DCB15C0703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</a:t>
            </a:r>
            <a:r>
              <a:rPr lang="en-US" dirty="0" err="1"/>
              <a:t>t</a:t>
            </a:r>
            <a:r>
              <a:rPr lang="en-US" dirty="0" smtClean="0"/>
              <a:t>.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https://www.nuget.org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 smtClean="0"/>
              <a:t>Локальный сервер</a:t>
            </a:r>
          </a:p>
          <a:p>
            <a:r>
              <a:rPr lang="en-US" dirty="0" smtClean="0"/>
              <a:t>Shared-</a:t>
            </a:r>
            <a:r>
              <a:rPr lang="ru-RU" dirty="0" smtClean="0"/>
              <a:t>папка</a:t>
            </a:r>
          </a:p>
          <a:p>
            <a:pPr lvl="2"/>
            <a:endParaRPr lang="ru-RU" dirty="0"/>
          </a:p>
        </p:txBody>
      </p:sp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A256372-519A-4336-9159-AE1CE269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06" y="240757"/>
            <a:ext cx="3786694" cy="11513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23" y="2599890"/>
            <a:ext cx="6594365" cy="38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.NET </a:t>
            </a:r>
            <a:r>
              <a:rPr lang="en-US" dirty="0" smtClean="0"/>
              <a:t>– </a:t>
            </a:r>
            <a:r>
              <a:rPr lang="ru-RU" dirty="0" smtClean="0"/>
              <a:t>среда</a:t>
            </a:r>
            <a:r>
              <a:rPr lang="en-US" dirty="0" smtClean="0"/>
              <a:t>/</a:t>
            </a:r>
            <a:r>
              <a:rPr lang="ru-RU" dirty="0" err="1" smtClean="0"/>
              <a:t>фреймворк</a:t>
            </a:r>
            <a:r>
              <a:rPr lang="ru-RU" dirty="0" smtClean="0"/>
              <a:t> для выполнения управляемого кода</a:t>
            </a:r>
            <a:endParaRPr lang="en-US" dirty="0"/>
          </a:p>
          <a:p>
            <a:endParaRPr lang="ru-RU" dirty="0"/>
          </a:p>
          <a:p>
            <a:r>
              <a:rPr lang="ru-RU" dirty="0" smtClean="0"/>
              <a:t>Включает в себя</a:t>
            </a:r>
            <a:endParaRPr lang="en-US" dirty="0"/>
          </a:p>
          <a:p>
            <a:pPr lvl="1"/>
            <a:r>
              <a:rPr lang="ru-RU" dirty="0" smtClean="0"/>
              <a:t>Среду исполнения</a:t>
            </a:r>
            <a:endParaRPr lang="en-US" dirty="0"/>
          </a:p>
          <a:p>
            <a:pPr lvl="1"/>
            <a:r>
              <a:rPr lang="ru-RU" dirty="0" smtClean="0"/>
              <a:t>Базовую </a:t>
            </a:r>
            <a:r>
              <a:rPr lang="ru-RU" dirty="0"/>
              <a:t>б</a:t>
            </a:r>
            <a:r>
              <a:rPr lang="ru-RU" dirty="0" smtClean="0"/>
              <a:t>иблиотеку</a:t>
            </a:r>
            <a:endParaRPr lang="en-US" dirty="0"/>
          </a:p>
          <a:p>
            <a:pPr lvl="1"/>
            <a:r>
              <a:rPr lang="ru-RU" dirty="0" smtClean="0"/>
              <a:t>Разнообразные стеки</a:t>
            </a:r>
            <a:r>
              <a:rPr lang="en-US" dirty="0" smtClean="0"/>
              <a:t>/</a:t>
            </a:r>
            <a:r>
              <a:rPr lang="ru-RU" dirty="0" smtClean="0"/>
              <a:t>модели исполнения</a:t>
            </a:r>
          </a:p>
          <a:p>
            <a:pPr lvl="1"/>
            <a:endParaRPr lang="en-US" dirty="0"/>
          </a:p>
          <a:p>
            <a:r>
              <a:rPr lang="ru-RU" dirty="0" smtClean="0"/>
              <a:t>Имеет несколько реализаций</a:t>
            </a:r>
            <a:endParaRPr lang="en-US" dirty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0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B4D9DDE-83B9-4FAF-968C-3F9D6D0C4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6" t="23498" r="20527" b="25144"/>
          <a:stretch/>
        </p:blipFill>
        <p:spPr>
          <a:xfrm>
            <a:off x="927862" y="71120"/>
            <a:ext cx="10065258" cy="6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5525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 err="1"/>
              <a:t>.Net</a:t>
            </a:r>
            <a:r>
              <a:rPr lang="en-US" dirty="0"/>
              <a:t> Compact Framework</a:t>
            </a:r>
          </a:p>
          <a:p>
            <a:r>
              <a:rPr lang="en-US" dirty="0"/>
              <a:t>Silverlight</a:t>
            </a:r>
          </a:p>
          <a:p>
            <a:pPr lvl="1"/>
            <a:r>
              <a:rPr lang="en-US" dirty="0"/>
              <a:t>Silverlight for Windows Phone (7)</a:t>
            </a:r>
          </a:p>
          <a:p>
            <a:r>
              <a:rPr lang="en-US" dirty="0" err="1"/>
              <a:t>.Net</a:t>
            </a:r>
            <a:r>
              <a:rPr lang="en-US" dirty="0"/>
              <a:t> for Windows 8/Windows Phone 8</a:t>
            </a:r>
          </a:p>
          <a:p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r>
              <a:rPr lang="en-US" dirty="0"/>
              <a:t>Shared Source CLI / Rotor</a:t>
            </a:r>
          </a:p>
          <a:p>
            <a:r>
              <a:rPr lang="en-US" dirty="0"/>
              <a:t>Dot Gnu</a:t>
            </a:r>
          </a:p>
          <a:p>
            <a:r>
              <a:rPr lang="en-US" dirty="0"/>
              <a:t>Mono</a:t>
            </a:r>
          </a:p>
          <a:p>
            <a:r>
              <a:rPr lang="en-US" dirty="0" err="1"/>
              <a:t>Xamarin</a:t>
            </a:r>
            <a:r>
              <a:rPr lang="en-US" dirty="0"/>
              <a:t> (Mono for </a:t>
            </a:r>
            <a:r>
              <a:rPr lang="en-US" dirty="0" err="1"/>
              <a:t>Xamarin</a:t>
            </a:r>
            <a:r>
              <a:rPr lang="en-US" dirty="0"/>
              <a:t>)</a:t>
            </a:r>
          </a:p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Microframework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96DD5A9-8D2A-4658-A887-1BA27242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16" y="1700133"/>
            <a:ext cx="1428750" cy="142875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10BFF49-BBAA-499C-BC1A-C69BB564B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148" y="3502192"/>
            <a:ext cx="2058829" cy="1127209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92CD0267-04D4-440E-8EC2-A02D4D3B4C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 b="32760"/>
          <a:stretch/>
        </p:blipFill>
        <p:spPr>
          <a:xfrm>
            <a:off x="7390398" y="4854531"/>
            <a:ext cx="1428750" cy="1127209"/>
          </a:xfrm>
          <a:prstGeom prst="rect">
            <a:avLst/>
          </a:prstGeom>
        </p:spPr>
      </p:pic>
      <p:pic>
        <p:nvPicPr>
          <p:cNvPr id="7" name="Picture 11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4240230-3410-41F9-8C40-8293796520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b="24980"/>
          <a:stretch/>
        </p:blipFill>
        <p:spPr>
          <a:xfrm>
            <a:off x="5916090" y="1553376"/>
            <a:ext cx="2375486" cy="900185"/>
          </a:xfrm>
          <a:prstGeom prst="rect">
            <a:avLst/>
          </a:prstGeom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BF94E3AA-E8F3-419C-B50B-0C3E54410E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r="12490" b="7301"/>
          <a:stretch/>
        </p:blipFill>
        <p:spPr>
          <a:xfrm>
            <a:off x="6612850" y="2640952"/>
            <a:ext cx="1678726" cy="1880686"/>
          </a:xfrm>
          <a:prstGeom prst="rect">
            <a:avLst/>
          </a:prstGeom>
        </p:spPr>
      </p:pic>
      <p:pic>
        <p:nvPicPr>
          <p:cNvPr id="9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3740EB2-626E-48FC-A4C3-B6D32018EC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t="16590" r="12693" b="15786"/>
          <a:stretch/>
        </p:blipFill>
        <p:spPr>
          <a:xfrm>
            <a:off x="9327337" y="5012896"/>
            <a:ext cx="1212326" cy="1127209"/>
          </a:xfrm>
          <a:prstGeom prst="rect">
            <a:avLst/>
          </a:prstGeom>
        </p:spPr>
      </p:pic>
      <p:pic>
        <p:nvPicPr>
          <p:cNvPr id="10" name="Picture 1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359EF52-CA95-4628-BE2E-FCD254E08C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61" y="4383406"/>
            <a:ext cx="1607071" cy="15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923371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 smtClean="0"/>
              <a:t>(</a:t>
            </a:r>
            <a:r>
              <a:rPr lang="en-US" dirty="0" smtClean="0"/>
              <a:t>Framework</a:t>
            </a:r>
            <a:r>
              <a:rPr lang="ru-RU" dirty="0" smtClean="0"/>
              <a:t>, </a:t>
            </a:r>
            <a:r>
              <a:rPr lang="en-US" dirty="0" smtClean="0"/>
              <a:t>Core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smtClean="0"/>
              <a:t>Mono + </a:t>
            </a:r>
            <a:r>
              <a:rPr lang="en-US" dirty="0" err="1" smtClean="0"/>
              <a:t>Xamarin</a:t>
            </a:r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Nano</a:t>
            </a:r>
            <a:r>
              <a:rPr lang="ru-RU" dirty="0" smtClean="0"/>
              <a:t> </a:t>
            </a:r>
            <a:r>
              <a:rPr lang="en-US" dirty="0"/>
              <a:t>Framework</a:t>
            </a:r>
          </a:p>
          <a:p>
            <a:endParaRPr lang="ru-RU" dirty="0"/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BF94E3AA-E8F3-419C-B50B-0C3E54410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r="12490" b="7301"/>
          <a:stretch/>
        </p:blipFill>
        <p:spPr>
          <a:xfrm>
            <a:off x="9962102" y="1690688"/>
            <a:ext cx="1678726" cy="1880686"/>
          </a:xfrm>
          <a:prstGeom prst="rect">
            <a:avLst/>
          </a:prstGeom>
        </p:spPr>
      </p:pic>
      <p:pic>
        <p:nvPicPr>
          <p:cNvPr id="7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3740EB2-626E-48FC-A4C3-B6D32018EC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1" t="16590" r="12693" b="15786"/>
          <a:stretch/>
        </p:blipFill>
        <p:spPr>
          <a:xfrm>
            <a:off x="8377763" y="1843412"/>
            <a:ext cx="1630588" cy="15161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591" y="1843412"/>
            <a:ext cx="1428750" cy="1428750"/>
          </a:xfrm>
          <a:prstGeom prst="rect">
            <a:avLst/>
          </a:prstGeom>
        </p:spPr>
      </p:pic>
      <p:pic>
        <p:nvPicPr>
          <p:cNvPr id="1026" name="Picture 2" descr="nanoframewor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41" y="4693786"/>
            <a:ext cx="2860520" cy="11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0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9591" y="3122341"/>
            <a:ext cx="838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Что общего у этих реализаций?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079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Managed</a:t>
            </a:r>
            <a:r>
              <a:rPr lang="en-US" dirty="0" smtClean="0"/>
              <a:t> </a:t>
            </a:r>
            <a:r>
              <a:rPr lang="ru-RU" dirty="0"/>
              <a:t>и</a:t>
            </a:r>
            <a:r>
              <a:rPr lang="en-US" dirty="0" smtClean="0"/>
              <a:t> </a:t>
            </a:r>
            <a:r>
              <a:rPr lang="en-US" b="1" dirty="0" smtClean="0"/>
              <a:t>unmanaged</a:t>
            </a:r>
            <a:r>
              <a:rPr lang="ru-RU" dirty="0" smtClean="0"/>
              <a:t> среды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AE2996-62D4-4C62-A63B-48B68FAF371E}"/>
              </a:ext>
            </a:extLst>
          </p:cNvPr>
          <p:cNvSpPr/>
          <p:nvPr/>
        </p:nvSpPr>
        <p:spPr>
          <a:xfrm>
            <a:off x="596408" y="6216045"/>
            <a:ext cx="6024282" cy="516367"/>
          </a:xfrm>
          <a:prstGeom prst="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Operation System / Hardware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5A9D4DE-2E5D-405D-BFE9-2A5047E75A27}"/>
              </a:ext>
            </a:extLst>
          </p:cNvPr>
          <p:cNvSpPr/>
          <p:nvPr/>
        </p:nvSpPr>
        <p:spPr>
          <a:xfrm>
            <a:off x="604476" y="1752806"/>
            <a:ext cx="720761" cy="722424"/>
          </a:xfrm>
          <a:prstGeom prst="foldedCorner">
            <a:avLst>
              <a:gd name="adj" fmla="val 28788"/>
            </a:avLst>
          </a:prstGeom>
          <a:gradFill rotWithShape="1">
            <a:gsLst>
              <a:gs pos="0">
                <a:srgbClr val="464547">
                  <a:tint val="100000"/>
                  <a:shade val="100000"/>
                  <a:satMod val="130000"/>
                </a:srgbClr>
              </a:gs>
              <a:gs pos="100000">
                <a:srgbClr val="46454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C++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4871C2D-EFDE-42A0-B924-62BA09CDF279}"/>
              </a:ext>
            </a:extLst>
          </p:cNvPr>
          <p:cNvSpPr/>
          <p:nvPr/>
        </p:nvSpPr>
        <p:spPr>
          <a:xfrm>
            <a:off x="3344988" y="1758992"/>
            <a:ext cx="720761" cy="722424"/>
          </a:xfrm>
          <a:prstGeom prst="foldedCorner">
            <a:avLst>
              <a:gd name="adj" fmla="val 28788"/>
            </a:avLst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C#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Folded Corner 7">
            <a:extLst>
              <a:ext uri="{FF2B5EF4-FFF2-40B4-BE49-F238E27FC236}">
                <a16:creationId xmlns:a16="http://schemas.microsoft.com/office/drawing/2014/main" id="{88B08710-96EF-4C4E-AFF6-8463B1067F95}"/>
              </a:ext>
            </a:extLst>
          </p:cNvPr>
          <p:cNvSpPr/>
          <p:nvPr/>
        </p:nvSpPr>
        <p:spPr>
          <a:xfrm>
            <a:off x="4797269" y="1752806"/>
            <a:ext cx="720761" cy="722424"/>
          </a:xfrm>
          <a:prstGeom prst="foldedCorner">
            <a:avLst>
              <a:gd name="adj" fmla="val 28788"/>
            </a:avLst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VB.Net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EA9685F-3001-42CE-BC49-EF834F4451D1}"/>
              </a:ext>
            </a:extLst>
          </p:cNvPr>
          <p:cNvSpPr/>
          <p:nvPr/>
        </p:nvSpPr>
        <p:spPr>
          <a:xfrm>
            <a:off x="511244" y="2694773"/>
            <a:ext cx="914400" cy="384282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F7130-E2E8-452F-ADC7-51E85FBD04D4}"/>
              </a:ext>
            </a:extLst>
          </p:cNvPr>
          <p:cNvSpPr txBox="1"/>
          <p:nvPr/>
        </p:nvSpPr>
        <p:spPr>
          <a:xfrm>
            <a:off x="398289" y="5132518"/>
            <a:ext cx="1140310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000101001010101011101110011011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274C34B-0F58-4152-AB71-A1A1592ECE12}"/>
              </a:ext>
            </a:extLst>
          </p:cNvPr>
          <p:cNvSpPr/>
          <p:nvPr/>
        </p:nvSpPr>
        <p:spPr>
          <a:xfrm>
            <a:off x="3248167" y="2694773"/>
            <a:ext cx="914400" cy="384282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E48EE28-3D33-4DB9-8D6E-01D6A4082E22}"/>
              </a:ext>
            </a:extLst>
          </p:cNvPr>
          <p:cNvSpPr/>
          <p:nvPr/>
        </p:nvSpPr>
        <p:spPr>
          <a:xfrm>
            <a:off x="4700448" y="2688586"/>
            <a:ext cx="914400" cy="384282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C582464-FA8D-4455-B1D2-714B6F6036E2}"/>
              </a:ext>
            </a:extLst>
          </p:cNvPr>
          <p:cNvSpPr/>
          <p:nvPr/>
        </p:nvSpPr>
        <p:spPr>
          <a:xfrm>
            <a:off x="2478995" y="3878024"/>
            <a:ext cx="4141695" cy="1195276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rgbClr val="464547"/>
                </a:solidFill>
                <a:latin typeface="Trebuchet MS"/>
              </a:rPr>
              <a:t>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untime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9125B-FE2C-4CD8-B5CF-90C78B9CBFDC}"/>
              </a:ext>
            </a:extLst>
          </p:cNvPr>
          <p:cNvSpPr txBox="1"/>
          <p:nvPr/>
        </p:nvSpPr>
        <p:spPr>
          <a:xfrm>
            <a:off x="3422277" y="3211622"/>
            <a:ext cx="566181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IL 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code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8F878-E846-48E1-A4E6-CF43E8688ABB}"/>
              </a:ext>
            </a:extLst>
          </p:cNvPr>
          <p:cNvSpPr txBox="1"/>
          <p:nvPr/>
        </p:nvSpPr>
        <p:spPr>
          <a:xfrm>
            <a:off x="4874558" y="3216053"/>
            <a:ext cx="566181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IL 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code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88C95677-3BF5-40D2-804F-112220C34B78}"/>
              </a:ext>
            </a:extLst>
          </p:cNvPr>
          <p:cNvSpPr/>
          <p:nvPr/>
        </p:nvSpPr>
        <p:spPr>
          <a:xfrm>
            <a:off x="2995362" y="4475662"/>
            <a:ext cx="3083859" cy="416500"/>
          </a:xfrm>
          <a:prstGeom prst="round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Just-In-Time Compiler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21DB1F-446A-4C6D-BD51-5428DE6D981D}"/>
              </a:ext>
            </a:extLst>
          </p:cNvPr>
          <p:cNvSpPr txBox="1"/>
          <p:nvPr/>
        </p:nvSpPr>
        <p:spPr>
          <a:xfrm>
            <a:off x="3967137" y="5310114"/>
            <a:ext cx="1140310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000101001010101011101110011011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57AF8D1F-7057-4758-A6BC-EBC939B3FD0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964857" y="2475230"/>
            <a:ext cx="3587" cy="219543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BFA74E8D-2B16-4756-A22D-21D0DE91609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68444" y="3079055"/>
            <a:ext cx="0" cy="2053463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964886E1-21D7-4A38-956D-46259B0ED6F7}"/>
              </a:ext>
            </a:extLst>
          </p:cNvPr>
          <p:cNvCxnSpPr>
            <a:stCxn id="9" idx="2"/>
          </p:cNvCxnSpPr>
          <p:nvPr/>
        </p:nvCxnSpPr>
        <p:spPr>
          <a:xfrm>
            <a:off x="968444" y="5871182"/>
            <a:ext cx="0" cy="344863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8">
            <a:extLst>
              <a:ext uri="{FF2B5EF4-FFF2-40B4-BE49-F238E27FC236}">
                <a16:creationId xmlns:a16="http://schemas.microsoft.com/office/drawing/2014/main" id="{6FE64884-F91B-47E8-8BF1-9C280EF4A25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3705367" y="2481416"/>
            <a:ext cx="2" cy="213357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Straight Connector 19">
            <a:extLst>
              <a:ext uri="{FF2B5EF4-FFF2-40B4-BE49-F238E27FC236}">
                <a16:creationId xmlns:a16="http://schemas.microsoft.com/office/drawing/2014/main" id="{6A1FAF8B-C24F-45C5-BFBE-0A5BF5E38AC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705367" y="3079055"/>
            <a:ext cx="1" cy="132567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0FFA3593-4522-4A4F-A6FD-49097F40C24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5157648" y="3072868"/>
            <a:ext cx="1" cy="143185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1">
            <a:extLst>
              <a:ext uri="{FF2B5EF4-FFF2-40B4-BE49-F238E27FC236}">
                <a16:creationId xmlns:a16="http://schemas.microsoft.com/office/drawing/2014/main" id="{38FD0B0B-7405-404F-ACDC-B6D68E9A1D5E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157648" y="2475230"/>
            <a:ext cx="2" cy="213356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42">
            <a:extLst>
              <a:ext uri="{FF2B5EF4-FFF2-40B4-BE49-F238E27FC236}">
                <a16:creationId xmlns:a16="http://schemas.microsoft.com/office/drawing/2014/main" id="{6FCB6468-F211-4222-B523-80B281D5F1B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3750920" y="3689290"/>
            <a:ext cx="740820" cy="83192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44">
            <a:extLst>
              <a:ext uri="{FF2B5EF4-FFF2-40B4-BE49-F238E27FC236}">
                <a16:creationId xmlns:a16="http://schemas.microsoft.com/office/drawing/2014/main" id="{EE237A6C-84B7-490F-BD5D-D498FDF51FD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4479277" y="3797289"/>
            <a:ext cx="736389" cy="62035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4">
            <a:extLst>
              <a:ext uri="{FF2B5EF4-FFF2-40B4-BE49-F238E27FC236}">
                <a16:creationId xmlns:a16="http://schemas.microsoft.com/office/drawing/2014/main" id="{32C9375E-3BAB-4A89-BC3A-30FD2493A203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537292" y="4892162"/>
            <a:ext cx="0" cy="417952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Arrow Connector 25">
            <a:extLst>
              <a:ext uri="{FF2B5EF4-FFF2-40B4-BE49-F238E27FC236}">
                <a16:creationId xmlns:a16="http://schemas.microsoft.com/office/drawing/2014/main" id="{AD556FFA-ECF2-4843-A6E4-D36006B0F090}"/>
              </a:ext>
            </a:extLst>
          </p:cNvPr>
          <p:cNvCxnSpPr>
            <a:stCxn id="16" idx="2"/>
          </p:cNvCxnSpPr>
          <p:nvPr/>
        </p:nvCxnSpPr>
        <p:spPr>
          <a:xfrm flipH="1">
            <a:off x="4537291" y="6048778"/>
            <a:ext cx="1" cy="167267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Left Brace 26">
            <a:extLst>
              <a:ext uri="{FF2B5EF4-FFF2-40B4-BE49-F238E27FC236}">
                <a16:creationId xmlns:a16="http://schemas.microsoft.com/office/drawing/2014/main" id="{00BAC7B7-613C-4269-AA16-FAFC8F4599A5}"/>
              </a:ext>
            </a:extLst>
          </p:cNvPr>
          <p:cNvSpPr/>
          <p:nvPr/>
        </p:nvSpPr>
        <p:spPr>
          <a:xfrm flipH="1">
            <a:off x="7067127" y="1774186"/>
            <a:ext cx="155447" cy="1960655"/>
          </a:xfrm>
          <a:prstGeom prst="lef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9" name="Left Brace 27">
            <a:extLst>
              <a:ext uri="{FF2B5EF4-FFF2-40B4-BE49-F238E27FC236}">
                <a16:creationId xmlns:a16="http://schemas.microsoft.com/office/drawing/2014/main" id="{81790B22-87D8-46F6-BFBF-639DD67E4831}"/>
              </a:ext>
            </a:extLst>
          </p:cNvPr>
          <p:cNvSpPr/>
          <p:nvPr/>
        </p:nvSpPr>
        <p:spPr>
          <a:xfrm flipH="1">
            <a:off x="7067126" y="3921998"/>
            <a:ext cx="155447" cy="2810414"/>
          </a:xfrm>
          <a:prstGeom prst="lef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A19A1A-7784-4BCD-BC8A-982F7A5328BF}"/>
              </a:ext>
            </a:extLst>
          </p:cNvPr>
          <p:cNvSpPr txBox="1"/>
          <p:nvPr/>
        </p:nvSpPr>
        <p:spPr>
          <a:xfrm>
            <a:off x="7411366" y="2453876"/>
            <a:ext cx="126348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Developer</a:t>
            </a:r>
          </a:p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computer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CD128B-C6B0-4EBA-ABB6-C6FE555AA6F7}"/>
              </a:ext>
            </a:extLst>
          </p:cNvPr>
          <p:cNvSpPr txBox="1"/>
          <p:nvPr/>
        </p:nvSpPr>
        <p:spPr>
          <a:xfrm>
            <a:off x="7411365" y="5066921"/>
            <a:ext cx="121219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Trebuchet MS"/>
              </a:rPr>
              <a:t>User</a:t>
            </a:r>
          </a:p>
          <a:p>
            <a:pPr defTabSz="457189"/>
            <a:r>
              <a:rPr lang="en-US" sz="1867" dirty="0">
                <a:solidFill>
                  <a:srgbClr val="464547"/>
                </a:solidFill>
                <a:latin typeface="Trebuchet MS"/>
              </a:rPr>
              <a:t>computer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32" name="Line Callout 2 (No Border) 57">
            <a:extLst>
              <a:ext uri="{FF2B5EF4-FFF2-40B4-BE49-F238E27FC236}">
                <a16:creationId xmlns:a16="http://schemas.microsoft.com/office/drawing/2014/main" id="{693B02FF-11B2-4000-AF39-D309944B16FA}"/>
              </a:ext>
            </a:extLst>
          </p:cNvPr>
          <p:cNvSpPr/>
          <p:nvPr/>
        </p:nvSpPr>
        <p:spPr>
          <a:xfrm>
            <a:off x="9074522" y="3601936"/>
            <a:ext cx="2920707" cy="1471364"/>
          </a:xfrm>
          <a:prstGeom prst="callout2">
            <a:avLst>
              <a:gd name="adj1" fmla="val 34203"/>
              <a:gd name="adj2" fmla="val -967"/>
              <a:gd name="adj3" fmla="val 53520"/>
              <a:gd name="adj4" fmla="val -16299"/>
              <a:gd name="adj5" fmla="val 54310"/>
              <a:gd name="adj6" fmla="val -89315"/>
            </a:avLst>
          </a:prstGeom>
          <a:gradFill rotWithShape="1">
            <a:gsLst>
              <a:gs pos="0">
                <a:srgbClr val="464547">
                  <a:tint val="50000"/>
                  <a:satMod val="300000"/>
                </a:srgbClr>
              </a:gs>
              <a:gs pos="35000">
                <a:srgbClr val="464547">
                  <a:tint val="37000"/>
                  <a:satMod val="300000"/>
                </a:srgbClr>
              </a:gs>
              <a:gs pos="100000">
                <a:srgbClr val="46454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285750" marR="0" lvl="0" indent="-28575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Code Verification</a:t>
            </a:r>
          </a:p>
          <a:p>
            <a:pPr marL="285750" marR="0" lvl="0" indent="-28575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 / Interpret</a:t>
            </a:r>
          </a:p>
          <a:p>
            <a:pPr marL="285750" marR="0" lvl="0" indent="-28575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Memory Management</a:t>
            </a:r>
          </a:p>
          <a:p>
            <a:pPr marL="285750" marR="0" lvl="0" indent="-28575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60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/>
      <p:bldP spid="31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8AEF78D-D50A-65EA-EA44-C87EF6C89663}"/>
              </a:ext>
            </a:extLst>
          </p:cNvPr>
          <p:cNvSpPr/>
          <p:nvPr/>
        </p:nvSpPr>
        <p:spPr>
          <a:xfrm>
            <a:off x="2620593" y="5820199"/>
            <a:ext cx="6265390" cy="596382"/>
          </a:xfrm>
          <a:custGeom>
            <a:avLst/>
            <a:gdLst>
              <a:gd name="connsiteX0" fmla="*/ 0 w 6265390"/>
              <a:gd name="connsiteY0" fmla="*/ 59638 h 596382"/>
              <a:gd name="connsiteX1" fmla="*/ 59638 w 6265390"/>
              <a:gd name="connsiteY1" fmla="*/ 0 h 596382"/>
              <a:gd name="connsiteX2" fmla="*/ 6205752 w 6265390"/>
              <a:gd name="connsiteY2" fmla="*/ 0 h 596382"/>
              <a:gd name="connsiteX3" fmla="*/ 6265390 w 6265390"/>
              <a:gd name="connsiteY3" fmla="*/ 59638 h 596382"/>
              <a:gd name="connsiteX4" fmla="*/ 6265390 w 6265390"/>
              <a:gd name="connsiteY4" fmla="*/ 536744 h 596382"/>
              <a:gd name="connsiteX5" fmla="*/ 6205752 w 6265390"/>
              <a:gd name="connsiteY5" fmla="*/ 596382 h 596382"/>
              <a:gd name="connsiteX6" fmla="*/ 59638 w 6265390"/>
              <a:gd name="connsiteY6" fmla="*/ 596382 h 596382"/>
              <a:gd name="connsiteX7" fmla="*/ 0 w 6265390"/>
              <a:gd name="connsiteY7" fmla="*/ 536744 h 596382"/>
              <a:gd name="connsiteX8" fmla="*/ 0 w 6265390"/>
              <a:gd name="connsiteY8" fmla="*/ 59638 h 59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5390" h="596382">
                <a:moveTo>
                  <a:pt x="0" y="59638"/>
                </a:moveTo>
                <a:cubicBezTo>
                  <a:pt x="0" y="26701"/>
                  <a:pt x="26701" y="0"/>
                  <a:pt x="59638" y="0"/>
                </a:cubicBezTo>
                <a:lnTo>
                  <a:pt x="6205752" y="0"/>
                </a:lnTo>
                <a:cubicBezTo>
                  <a:pt x="6238689" y="0"/>
                  <a:pt x="6265390" y="26701"/>
                  <a:pt x="6265390" y="59638"/>
                </a:cubicBezTo>
                <a:lnTo>
                  <a:pt x="6265390" y="536744"/>
                </a:lnTo>
                <a:cubicBezTo>
                  <a:pt x="6265390" y="569681"/>
                  <a:pt x="6238689" y="596382"/>
                  <a:pt x="6205752" y="596382"/>
                </a:cubicBezTo>
                <a:lnTo>
                  <a:pt x="59638" y="596382"/>
                </a:lnTo>
                <a:cubicBezTo>
                  <a:pt x="26701" y="596382"/>
                  <a:pt x="0" y="569681"/>
                  <a:pt x="0" y="536744"/>
                </a:cubicBezTo>
                <a:lnTo>
                  <a:pt x="0" y="59638"/>
                </a:lnTo>
                <a:close/>
              </a:path>
            </a:pathLst>
          </a:custGeom>
          <a:solidFill>
            <a:srgbClr val="1B8BA0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78427" tIns="78427" rIns="78427" bIns="78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Runtime</a:t>
            </a: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5CE744ED-F641-E5BB-3F3D-969603E8D1D9}"/>
              </a:ext>
            </a:extLst>
          </p:cNvPr>
          <p:cNvSpPr/>
          <p:nvPr/>
        </p:nvSpPr>
        <p:spPr>
          <a:xfrm>
            <a:off x="2626709" y="5115367"/>
            <a:ext cx="6253159" cy="596382"/>
          </a:xfrm>
          <a:custGeom>
            <a:avLst/>
            <a:gdLst>
              <a:gd name="connsiteX0" fmla="*/ 0 w 6253159"/>
              <a:gd name="connsiteY0" fmla="*/ 59638 h 596382"/>
              <a:gd name="connsiteX1" fmla="*/ 59638 w 6253159"/>
              <a:gd name="connsiteY1" fmla="*/ 0 h 596382"/>
              <a:gd name="connsiteX2" fmla="*/ 6193521 w 6253159"/>
              <a:gd name="connsiteY2" fmla="*/ 0 h 596382"/>
              <a:gd name="connsiteX3" fmla="*/ 6253159 w 6253159"/>
              <a:gd name="connsiteY3" fmla="*/ 59638 h 596382"/>
              <a:gd name="connsiteX4" fmla="*/ 6253159 w 6253159"/>
              <a:gd name="connsiteY4" fmla="*/ 536744 h 596382"/>
              <a:gd name="connsiteX5" fmla="*/ 6193521 w 6253159"/>
              <a:gd name="connsiteY5" fmla="*/ 596382 h 596382"/>
              <a:gd name="connsiteX6" fmla="*/ 59638 w 6253159"/>
              <a:gd name="connsiteY6" fmla="*/ 596382 h 596382"/>
              <a:gd name="connsiteX7" fmla="*/ 0 w 6253159"/>
              <a:gd name="connsiteY7" fmla="*/ 536744 h 596382"/>
              <a:gd name="connsiteX8" fmla="*/ 0 w 6253159"/>
              <a:gd name="connsiteY8" fmla="*/ 59638 h 59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3159" h="596382">
                <a:moveTo>
                  <a:pt x="0" y="59638"/>
                </a:moveTo>
                <a:cubicBezTo>
                  <a:pt x="0" y="26701"/>
                  <a:pt x="26701" y="0"/>
                  <a:pt x="59638" y="0"/>
                </a:cubicBezTo>
                <a:lnTo>
                  <a:pt x="6193521" y="0"/>
                </a:lnTo>
                <a:cubicBezTo>
                  <a:pt x="6226458" y="0"/>
                  <a:pt x="6253159" y="26701"/>
                  <a:pt x="6253159" y="59638"/>
                </a:cubicBezTo>
                <a:lnTo>
                  <a:pt x="6253159" y="536744"/>
                </a:lnTo>
                <a:cubicBezTo>
                  <a:pt x="6253159" y="569681"/>
                  <a:pt x="6226458" y="596382"/>
                  <a:pt x="6193521" y="596382"/>
                </a:cubicBezTo>
                <a:lnTo>
                  <a:pt x="59638" y="596382"/>
                </a:lnTo>
                <a:cubicBezTo>
                  <a:pt x="26701" y="596382"/>
                  <a:pt x="0" y="569681"/>
                  <a:pt x="0" y="536744"/>
                </a:cubicBezTo>
                <a:lnTo>
                  <a:pt x="0" y="59638"/>
                </a:lnTo>
                <a:close/>
              </a:path>
            </a:pathLst>
          </a:custGeom>
          <a:solidFill>
            <a:srgbClr val="7F993A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78427" tIns="78427" rIns="78427" bIns="78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Base Libraries (BCL)</a:t>
            </a:r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30BD2D97-F3F0-1A95-7DE9-B02D42BC4EC9}"/>
              </a:ext>
            </a:extLst>
          </p:cNvPr>
          <p:cNvSpPr/>
          <p:nvPr/>
        </p:nvSpPr>
        <p:spPr>
          <a:xfrm>
            <a:off x="2626709" y="4080239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8101" tIns="88101" rIns="88101" bIns="8810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 WPF</a:t>
            </a:r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7A4D7C0-03B2-9A04-C583-A163B3AE4C18}"/>
              </a:ext>
            </a:extLst>
          </p:cNvPr>
          <p:cNvSpPr/>
          <p:nvPr/>
        </p:nvSpPr>
        <p:spPr>
          <a:xfrm>
            <a:off x="2626709" y="3045111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4291" tIns="84291" rIns="84291" bIns="8429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Windows Forms</a:t>
            </a:r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48290BF1-62DC-684D-6CE2-1CEB2EA80B31}"/>
              </a:ext>
            </a:extLst>
          </p:cNvPr>
          <p:cNvSpPr/>
          <p:nvPr/>
        </p:nvSpPr>
        <p:spPr>
          <a:xfrm>
            <a:off x="2626709" y="2009983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4291" tIns="84291" rIns="84291" bIns="8429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UWP</a:t>
            </a:r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818ED3EE-A3EC-DEC6-6025-114106B780AC}"/>
              </a:ext>
            </a:extLst>
          </p:cNvPr>
          <p:cNvSpPr/>
          <p:nvPr/>
        </p:nvSpPr>
        <p:spPr>
          <a:xfrm>
            <a:off x="3887504" y="4080239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8101" tIns="88101" rIns="88101" bIns="8810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ASP.Net</a:t>
            </a: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 Core</a:t>
            </a:r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DC2D70AD-6CEA-1414-040C-2738F51CFBB9}"/>
              </a:ext>
            </a:extLst>
          </p:cNvPr>
          <p:cNvSpPr/>
          <p:nvPr/>
        </p:nvSpPr>
        <p:spPr>
          <a:xfrm>
            <a:off x="5148300" y="4080239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8101" tIns="88101" rIns="88101" bIns="8810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Xamarin</a:t>
            </a: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.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iOS</a:t>
            </a:r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46196A9-0AE9-517A-1BB5-D5E4098C8328}"/>
              </a:ext>
            </a:extLst>
          </p:cNvPr>
          <p:cNvSpPr/>
          <p:nvPr/>
        </p:nvSpPr>
        <p:spPr>
          <a:xfrm>
            <a:off x="5148300" y="3045111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4291" tIns="84291" rIns="84291" bIns="8429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 err="1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Xamarin</a:t>
            </a:r>
            <a:r>
              <a:rPr lang="en-US" sz="15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.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 err="1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Adroid</a:t>
            </a:r>
            <a:endParaRPr lang="en-US" sz="15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B54F4593-3823-2ED0-5F7C-5473B7A17DEB}"/>
              </a:ext>
            </a:extLst>
          </p:cNvPr>
          <p:cNvSpPr/>
          <p:nvPr/>
        </p:nvSpPr>
        <p:spPr>
          <a:xfrm>
            <a:off x="5148300" y="2009983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4291" tIns="84291" rIns="84291" bIns="8429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MAUI</a:t>
            </a:r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AECDC794-693C-C852-3441-F42450EACE2E}"/>
              </a:ext>
            </a:extLst>
          </p:cNvPr>
          <p:cNvSpPr/>
          <p:nvPr/>
        </p:nvSpPr>
        <p:spPr>
          <a:xfrm>
            <a:off x="6409096" y="4080239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8101" tIns="88101" rIns="88101" bIns="8810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.Net</a:t>
            </a: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IoT</a:t>
            </a:r>
            <a:endParaRPr lang="en-US" sz="16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DBBF6FDC-CF94-6524-0864-E0F06DF7EFEB}"/>
              </a:ext>
            </a:extLst>
          </p:cNvPr>
          <p:cNvSpPr/>
          <p:nvPr/>
        </p:nvSpPr>
        <p:spPr>
          <a:xfrm>
            <a:off x="6409096" y="3045111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4291" tIns="84291" rIns="84291" bIns="8429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Micro/Nano Framework</a:t>
            </a:r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18AEEFAA-293B-1D75-7BE1-616EF34AB2CB}"/>
              </a:ext>
            </a:extLst>
          </p:cNvPr>
          <p:cNvSpPr/>
          <p:nvPr/>
        </p:nvSpPr>
        <p:spPr>
          <a:xfrm>
            <a:off x="7669891" y="4080239"/>
            <a:ext cx="1209976" cy="926678"/>
          </a:xfrm>
          <a:custGeom>
            <a:avLst/>
            <a:gdLst>
              <a:gd name="connsiteX0" fmla="*/ 0 w 1209976"/>
              <a:gd name="connsiteY0" fmla="*/ 92668 h 926678"/>
              <a:gd name="connsiteX1" fmla="*/ 92668 w 1209976"/>
              <a:gd name="connsiteY1" fmla="*/ 0 h 926678"/>
              <a:gd name="connsiteX2" fmla="*/ 1117308 w 1209976"/>
              <a:gd name="connsiteY2" fmla="*/ 0 h 926678"/>
              <a:gd name="connsiteX3" fmla="*/ 1209976 w 1209976"/>
              <a:gd name="connsiteY3" fmla="*/ 92668 h 926678"/>
              <a:gd name="connsiteX4" fmla="*/ 1209976 w 1209976"/>
              <a:gd name="connsiteY4" fmla="*/ 834010 h 926678"/>
              <a:gd name="connsiteX5" fmla="*/ 1117308 w 1209976"/>
              <a:gd name="connsiteY5" fmla="*/ 926678 h 926678"/>
              <a:gd name="connsiteX6" fmla="*/ 92668 w 1209976"/>
              <a:gd name="connsiteY6" fmla="*/ 926678 h 926678"/>
              <a:gd name="connsiteX7" fmla="*/ 0 w 1209976"/>
              <a:gd name="connsiteY7" fmla="*/ 834010 h 926678"/>
              <a:gd name="connsiteX8" fmla="*/ 0 w 1209976"/>
              <a:gd name="connsiteY8" fmla="*/ 92668 h 9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9976" h="926678">
                <a:moveTo>
                  <a:pt x="0" y="92668"/>
                </a:moveTo>
                <a:cubicBezTo>
                  <a:pt x="0" y="41489"/>
                  <a:pt x="41489" y="0"/>
                  <a:pt x="92668" y="0"/>
                </a:cubicBezTo>
                <a:lnTo>
                  <a:pt x="1117308" y="0"/>
                </a:lnTo>
                <a:cubicBezTo>
                  <a:pt x="1168487" y="0"/>
                  <a:pt x="1209976" y="41489"/>
                  <a:pt x="1209976" y="92668"/>
                </a:cubicBezTo>
                <a:lnTo>
                  <a:pt x="1209976" y="834010"/>
                </a:lnTo>
                <a:cubicBezTo>
                  <a:pt x="1209976" y="885189"/>
                  <a:pt x="1168487" y="926678"/>
                  <a:pt x="1117308" y="926678"/>
                </a:cubicBezTo>
                <a:lnTo>
                  <a:pt x="92668" y="926678"/>
                </a:lnTo>
                <a:cubicBezTo>
                  <a:pt x="41489" y="926678"/>
                  <a:pt x="0" y="885189"/>
                  <a:pt x="0" y="834010"/>
                </a:cubicBezTo>
                <a:lnTo>
                  <a:pt x="0" y="92668"/>
                </a:lnTo>
                <a:close/>
              </a:path>
            </a:pathLst>
          </a:custGeom>
          <a:solidFill>
            <a:srgbClr val="B22746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88101" tIns="88101" rIns="88101" bIns="8810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Unity</a:t>
            </a:r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9318A7DA-9913-E174-3EAD-A72930908AE1}"/>
              </a:ext>
            </a:extLst>
          </p:cNvPr>
          <p:cNvSpPr/>
          <p:nvPr/>
        </p:nvSpPr>
        <p:spPr>
          <a:xfrm>
            <a:off x="9089458" y="2003822"/>
            <a:ext cx="1264692" cy="4412758"/>
          </a:xfrm>
          <a:custGeom>
            <a:avLst/>
            <a:gdLst>
              <a:gd name="connsiteX0" fmla="*/ 0 w 1264692"/>
              <a:gd name="connsiteY0" fmla="*/ 126469 h 4412758"/>
              <a:gd name="connsiteX1" fmla="*/ 126469 w 1264692"/>
              <a:gd name="connsiteY1" fmla="*/ 0 h 4412758"/>
              <a:gd name="connsiteX2" fmla="*/ 1138223 w 1264692"/>
              <a:gd name="connsiteY2" fmla="*/ 0 h 4412758"/>
              <a:gd name="connsiteX3" fmla="*/ 1264692 w 1264692"/>
              <a:gd name="connsiteY3" fmla="*/ 126469 h 4412758"/>
              <a:gd name="connsiteX4" fmla="*/ 1264692 w 1264692"/>
              <a:gd name="connsiteY4" fmla="*/ 4286289 h 4412758"/>
              <a:gd name="connsiteX5" fmla="*/ 1138223 w 1264692"/>
              <a:gd name="connsiteY5" fmla="*/ 4412758 h 4412758"/>
              <a:gd name="connsiteX6" fmla="*/ 126469 w 1264692"/>
              <a:gd name="connsiteY6" fmla="*/ 4412758 h 4412758"/>
              <a:gd name="connsiteX7" fmla="*/ 0 w 1264692"/>
              <a:gd name="connsiteY7" fmla="*/ 4286289 h 4412758"/>
              <a:gd name="connsiteX8" fmla="*/ 0 w 1264692"/>
              <a:gd name="connsiteY8" fmla="*/ 126469 h 441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692" h="4412758">
                <a:moveTo>
                  <a:pt x="0" y="126469"/>
                </a:moveTo>
                <a:cubicBezTo>
                  <a:pt x="0" y="56622"/>
                  <a:pt x="56622" y="0"/>
                  <a:pt x="126469" y="0"/>
                </a:cubicBezTo>
                <a:lnTo>
                  <a:pt x="1138223" y="0"/>
                </a:lnTo>
                <a:cubicBezTo>
                  <a:pt x="1208070" y="0"/>
                  <a:pt x="1264692" y="56622"/>
                  <a:pt x="1264692" y="126469"/>
                </a:cubicBezTo>
                <a:lnTo>
                  <a:pt x="1264692" y="4286289"/>
                </a:lnTo>
                <a:cubicBezTo>
                  <a:pt x="1264692" y="4356136"/>
                  <a:pt x="1208070" y="4412758"/>
                  <a:pt x="1138223" y="4412758"/>
                </a:cubicBezTo>
                <a:lnTo>
                  <a:pt x="126469" y="4412758"/>
                </a:lnTo>
                <a:cubicBezTo>
                  <a:pt x="56622" y="4412758"/>
                  <a:pt x="0" y="4356136"/>
                  <a:pt x="0" y="4286289"/>
                </a:cubicBezTo>
                <a:lnTo>
                  <a:pt x="0" y="126469"/>
                </a:lnTo>
                <a:close/>
              </a:path>
            </a:pathLst>
          </a:custGeom>
          <a:solidFill>
            <a:srgbClr val="FF0000"/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98002" tIns="98002" rIns="98002" bIns="9800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Languages (compilers)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67D3EF4-B094-2BF3-18A7-A9A30E8FB25C}"/>
              </a:ext>
            </a:extLst>
          </p:cNvPr>
          <p:cNvSpPr/>
          <p:nvPr/>
        </p:nvSpPr>
        <p:spPr>
          <a:xfrm>
            <a:off x="10463463" y="2010290"/>
            <a:ext cx="1269420" cy="4408449"/>
          </a:xfrm>
          <a:custGeom>
            <a:avLst/>
            <a:gdLst>
              <a:gd name="connsiteX0" fmla="*/ 0 w 1269420"/>
              <a:gd name="connsiteY0" fmla="*/ 126942 h 4408449"/>
              <a:gd name="connsiteX1" fmla="*/ 126942 w 1269420"/>
              <a:gd name="connsiteY1" fmla="*/ 0 h 4408449"/>
              <a:gd name="connsiteX2" fmla="*/ 1142478 w 1269420"/>
              <a:gd name="connsiteY2" fmla="*/ 0 h 4408449"/>
              <a:gd name="connsiteX3" fmla="*/ 1269420 w 1269420"/>
              <a:gd name="connsiteY3" fmla="*/ 126942 h 4408449"/>
              <a:gd name="connsiteX4" fmla="*/ 1269420 w 1269420"/>
              <a:gd name="connsiteY4" fmla="*/ 4281507 h 4408449"/>
              <a:gd name="connsiteX5" fmla="*/ 1142478 w 1269420"/>
              <a:gd name="connsiteY5" fmla="*/ 4408449 h 4408449"/>
              <a:gd name="connsiteX6" fmla="*/ 126942 w 1269420"/>
              <a:gd name="connsiteY6" fmla="*/ 4408449 h 4408449"/>
              <a:gd name="connsiteX7" fmla="*/ 0 w 1269420"/>
              <a:gd name="connsiteY7" fmla="*/ 4281507 h 4408449"/>
              <a:gd name="connsiteX8" fmla="*/ 0 w 1269420"/>
              <a:gd name="connsiteY8" fmla="*/ 126942 h 4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420" h="4408449">
                <a:moveTo>
                  <a:pt x="0" y="126942"/>
                </a:moveTo>
                <a:cubicBezTo>
                  <a:pt x="0" y="56834"/>
                  <a:pt x="56834" y="0"/>
                  <a:pt x="126942" y="0"/>
                </a:cubicBezTo>
                <a:lnTo>
                  <a:pt x="1142478" y="0"/>
                </a:lnTo>
                <a:cubicBezTo>
                  <a:pt x="1212586" y="0"/>
                  <a:pt x="1269420" y="56834"/>
                  <a:pt x="1269420" y="126942"/>
                </a:cubicBezTo>
                <a:lnTo>
                  <a:pt x="1269420" y="4281507"/>
                </a:lnTo>
                <a:cubicBezTo>
                  <a:pt x="1269420" y="4351615"/>
                  <a:pt x="1212586" y="4408449"/>
                  <a:pt x="1142478" y="4408449"/>
                </a:cubicBezTo>
                <a:lnTo>
                  <a:pt x="126942" y="4408449"/>
                </a:lnTo>
                <a:cubicBezTo>
                  <a:pt x="56834" y="4408449"/>
                  <a:pt x="0" y="4351615"/>
                  <a:pt x="0" y="4281507"/>
                </a:cubicBezTo>
                <a:lnTo>
                  <a:pt x="0" y="126942"/>
                </a:lnTo>
                <a:close/>
              </a:path>
            </a:pathLst>
          </a:custGeom>
          <a:solidFill>
            <a:srgbClr val="FF0000"/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98140" tIns="98140" rIns="98140" bIns="9814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ysClr val="window" lastClr="FFFFFF"/>
                </a:solidFill>
                <a:latin typeface="Trebuchet MS"/>
                <a:ea typeface="+mn-ea"/>
                <a:cs typeface="+mn-cs"/>
              </a:rPr>
              <a:t>SDK &amp; other tools 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C65A473C-449E-7406-1A4F-722BD8221CBA}"/>
              </a:ext>
            </a:extLst>
          </p:cNvPr>
          <p:cNvGrpSpPr/>
          <p:nvPr/>
        </p:nvGrpSpPr>
        <p:grpSpPr>
          <a:xfrm>
            <a:off x="838200" y="2115186"/>
            <a:ext cx="1545077" cy="2855648"/>
            <a:chOff x="838200" y="2115186"/>
            <a:chExt cx="1545077" cy="2855648"/>
          </a:xfrm>
        </p:grpSpPr>
        <p:sp>
          <p:nvSpPr>
            <p:cNvPr id="5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>
              <a:off x="2237223" y="2115186"/>
              <a:ext cx="146054" cy="2855648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38200" y="2625161"/>
              <a:ext cx="1470274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stacks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132D687-3378-4517-A662-8BA8D7B0228B}"/>
              </a:ext>
            </a:extLst>
          </p:cNvPr>
          <p:cNvGrpSpPr/>
          <p:nvPr/>
        </p:nvGrpSpPr>
        <p:grpSpPr>
          <a:xfrm>
            <a:off x="2675115" y="1306828"/>
            <a:ext cx="1119932" cy="492994"/>
            <a:chOff x="2617365" y="1326078"/>
            <a:chExt cx="1119932" cy="492994"/>
          </a:xfrm>
        </p:grpSpPr>
        <p:sp>
          <p:nvSpPr>
            <p:cNvPr id="9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3131507" y="1213282"/>
              <a:ext cx="91648" cy="1119931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2703038" y="1326078"/>
              <a:ext cx="1034259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Desktop</a:t>
              </a: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BCFD6FB2-0C81-0C0C-E363-525D75957D30}"/>
              </a:ext>
            </a:extLst>
          </p:cNvPr>
          <p:cNvGrpSpPr/>
          <p:nvPr/>
        </p:nvGrpSpPr>
        <p:grpSpPr>
          <a:xfrm>
            <a:off x="3930348" y="1319725"/>
            <a:ext cx="1119931" cy="480097"/>
            <a:chOff x="3862973" y="1326078"/>
            <a:chExt cx="1119931" cy="480097"/>
          </a:xfrm>
        </p:grpSpPr>
        <p:sp>
          <p:nvSpPr>
            <p:cNvPr id="11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4377115" y="1200385"/>
              <a:ext cx="91648" cy="1119931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4109354" y="1326078"/>
              <a:ext cx="651140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67" kern="0" dirty="0">
                  <a:solidFill>
                    <a:srgbClr val="464547"/>
                  </a:solidFill>
                  <a:latin typeface="Trebuchet MS"/>
                </a:rPr>
                <a:t>Web</a:t>
              </a: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0BD3840-29D3-BC2C-4818-E2DBC047050C}"/>
              </a:ext>
            </a:extLst>
          </p:cNvPr>
          <p:cNvGrpSpPr/>
          <p:nvPr/>
        </p:nvGrpSpPr>
        <p:grpSpPr>
          <a:xfrm>
            <a:off x="5214456" y="1326527"/>
            <a:ext cx="1119931" cy="473295"/>
            <a:chOff x="5108581" y="1326078"/>
            <a:chExt cx="1119931" cy="473295"/>
          </a:xfrm>
        </p:grpSpPr>
        <p:sp>
          <p:nvSpPr>
            <p:cNvPr id="12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5622723" y="1193583"/>
              <a:ext cx="91648" cy="1119931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5225959" y="1326078"/>
              <a:ext cx="885179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67" kern="0" dirty="0">
                  <a:solidFill>
                    <a:srgbClr val="464547"/>
                  </a:solidFill>
                  <a:latin typeface="Trebuchet MS"/>
                </a:rPr>
                <a:t>Mobile</a:t>
              </a: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17AB8C1-C03B-5123-BA09-09471429394D}"/>
              </a:ext>
            </a:extLst>
          </p:cNvPr>
          <p:cNvGrpSpPr/>
          <p:nvPr/>
        </p:nvGrpSpPr>
        <p:grpSpPr>
          <a:xfrm>
            <a:off x="6440924" y="1336440"/>
            <a:ext cx="1303562" cy="463382"/>
            <a:chOff x="6325424" y="1326078"/>
            <a:chExt cx="1303562" cy="463382"/>
          </a:xfrm>
        </p:grpSpPr>
        <p:sp>
          <p:nvSpPr>
            <p:cNvPr id="13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6868331" y="1183670"/>
              <a:ext cx="91648" cy="1119931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6325424" y="1326078"/>
              <a:ext cx="1303562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464547"/>
                  </a:solidFill>
                  <a:latin typeface="Trebuchet MS"/>
                </a:rPr>
                <a:t>Embedded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DDFBB1B6-16AD-3333-F6F3-39F3B787E625}"/>
              </a:ext>
            </a:extLst>
          </p:cNvPr>
          <p:cNvGrpSpPr/>
          <p:nvPr/>
        </p:nvGrpSpPr>
        <p:grpSpPr>
          <a:xfrm>
            <a:off x="7686421" y="1346762"/>
            <a:ext cx="1119931" cy="453060"/>
            <a:chOff x="7599796" y="1336402"/>
            <a:chExt cx="1119931" cy="453060"/>
          </a:xfrm>
        </p:grpSpPr>
        <p:sp>
          <p:nvSpPr>
            <p:cNvPr id="14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113937" y="1183672"/>
              <a:ext cx="91649" cy="1119931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7753470" y="1336402"/>
              <a:ext cx="873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464547"/>
                  </a:solidFill>
                  <a:latin typeface="Trebuchet MS"/>
                </a:rPr>
                <a:t>Games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1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2100</Words>
  <Application>Microsoft Office PowerPoint</Application>
  <PresentationFormat>Широкоэкранный</PresentationFormat>
  <Paragraphs>544</Paragraphs>
  <Slides>39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Office Theme</vt:lpstr>
      <vt:lpstr>Экосистема .Net</vt:lpstr>
      <vt:lpstr>Agenda</vt:lpstr>
      <vt:lpstr>Что такое .NET?</vt:lpstr>
      <vt:lpstr>Презентация PowerPoint</vt:lpstr>
      <vt:lpstr>Реализации .NET</vt:lpstr>
      <vt:lpstr>На сегодня</vt:lpstr>
      <vt:lpstr>Презентация PowerPoint</vt:lpstr>
      <vt:lpstr>Managed и unmanaged среды</vt:lpstr>
      <vt:lpstr>Компоненты .Net</vt:lpstr>
      <vt:lpstr>Среда исполнения (Runtime)</vt:lpstr>
      <vt:lpstr>Что обеспечивает среда исполнения?</vt:lpstr>
      <vt:lpstr>Intermediate language (IL) &amp; Metadata</vt:lpstr>
      <vt:lpstr>IL (Intermediate language) == высокоуровневый ассемблер</vt:lpstr>
      <vt:lpstr>Некоторые преимущества IL</vt:lpstr>
      <vt:lpstr>Исполнение IL: JIT, AOT, Interpretation</vt:lpstr>
      <vt:lpstr>Управление памятью</vt:lpstr>
      <vt:lpstr>Обработка исключений</vt:lpstr>
      <vt:lpstr>Platform Invoke (P/Invoke)</vt:lpstr>
      <vt:lpstr>«Внешние» Unmanaged интерфейсы управления</vt:lpstr>
      <vt:lpstr>Прочие механизмы</vt:lpstr>
      <vt:lpstr>Библиотеки и приложения</vt:lpstr>
      <vt:lpstr>.Net «Ландшафт»</vt:lpstr>
      <vt:lpstr>BCL + библиотеки «предметной области»</vt:lpstr>
      <vt:lpstr>Application model / stack / workload</vt:lpstr>
      <vt:lpstr>Некоторые области и модели приложений</vt:lpstr>
      <vt:lpstr>«Именованные» разделы в BCL</vt:lpstr>
      <vt:lpstr>Языки и компиляторы</vt:lpstr>
      <vt:lpstr>«.NET» языки</vt:lpstr>
      <vt:lpstr>CLI vs DLR - языки</vt:lpstr>
      <vt:lpstr>CLI vs DLR </vt:lpstr>
      <vt:lpstr>Common Language Infrastructure (CLI)</vt:lpstr>
      <vt:lpstr>Roslyn</vt:lpstr>
      <vt:lpstr>Tools</vt:lpstr>
      <vt:lpstr>IDE / Editors</vt:lpstr>
      <vt:lpstr>Инструменты</vt:lpstr>
      <vt:lpstr>MSBuild = сборка + project system</vt:lpstr>
      <vt:lpstr>NuGet. Зависимости в .Net</vt:lpstr>
      <vt:lpstr>NuGet. Репозитории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Экосистема .Net</dc:title>
  <dc:creator>Михаил Романов</dc:creator>
  <cp:lastModifiedBy>Михаил Романов</cp:lastModifiedBy>
  <cp:revision>67</cp:revision>
  <dcterms:created xsi:type="dcterms:W3CDTF">2024-05-17T16:42:56Z</dcterms:created>
  <dcterms:modified xsi:type="dcterms:W3CDTF">2024-05-29T17:37:50Z</dcterms:modified>
</cp:coreProperties>
</file>