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7" r:id="rId4"/>
    <p:sldId id="257" r:id="rId5"/>
    <p:sldId id="282" r:id="rId6"/>
    <p:sldId id="278" r:id="rId7"/>
    <p:sldId id="262" r:id="rId8"/>
    <p:sldId id="259" r:id="rId9"/>
    <p:sldId id="264" r:id="rId10"/>
    <p:sldId id="265" r:id="rId11"/>
    <p:sldId id="275" r:id="rId12"/>
    <p:sldId id="279" r:id="rId13"/>
    <p:sldId id="263" r:id="rId14"/>
    <p:sldId id="266" r:id="rId15"/>
    <p:sldId id="261" r:id="rId16"/>
    <p:sldId id="270" r:id="rId17"/>
    <p:sldId id="267" r:id="rId18"/>
    <p:sldId id="271" r:id="rId19"/>
    <p:sldId id="281" r:id="rId20"/>
    <p:sldId id="280" r:id="rId21"/>
    <p:sldId id="268" r:id="rId22"/>
    <p:sldId id="272" r:id="rId23"/>
    <p:sldId id="269" r:id="rId24"/>
    <p:sldId id="273" r:id="rId25"/>
    <p:sldId id="276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E0DDC0F-08B3-41B1-81EE-3F1836F099E6}">
          <p14:sldIdLst>
            <p14:sldId id="256"/>
            <p14:sldId id="274"/>
          </p14:sldIdLst>
        </p14:section>
        <p14:section name="Runtime/SDK" id="{80FF4FB2-2F8C-4B63-BF33-55718C03D1E1}">
          <p14:sldIdLst>
            <p14:sldId id="277"/>
            <p14:sldId id="257"/>
            <p14:sldId id="282"/>
          </p14:sldIdLst>
        </p14:section>
        <p14:section name="IDE и CLI" id="{3EB6307D-3961-4BF9-9424-040D2BEA01C7}">
          <p14:sldIdLst>
            <p14:sldId id="278"/>
            <p14:sldId id="262"/>
            <p14:sldId id="259"/>
            <p14:sldId id="264"/>
            <p14:sldId id="265"/>
          </p14:sldIdLst>
        </p14:section>
        <p14:section name="Шаблоны" id="{FC046593-731C-4833-9398-E177C471741E}">
          <p14:sldIdLst>
            <p14:sldId id="275"/>
            <p14:sldId id="279"/>
            <p14:sldId id="263"/>
          </p14:sldIdLst>
        </p14:section>
        <p14:section name="Проекты" id="{EDFAEDF8-9365-48E2-888D-C86A1B1FF07F}">
          <p14:sldIdLst>
            <p14:sldId id="266"/>
            <p14:sldId id="261"/>
            <p14:sldId id="270"/>
          </p14:sldIdLst>
        </p14:section>
        <p14:section name="Сборка, запуск и отладка" id="{952C5779-6E28-4417-94FE-93471866090D}">
          <p14:sldIdLst>
            <p14:sldId id="267"/>
            <p14:sldId id="271"/>
          </p14:sldIdLst>
        </p14:section>
        <p14:section name="Внешние зависимости" id="{AEAFF5D1-CE28-4E84-8855-8FE5F85304D5}">
          <p14:sldIdLst>
            <p14:sldId id="281"/>
            <p14:sldId id="280"/>
          </p14:sldIdLst>
        </p14:section>
        <p14:section name="Тесты" id="{8CAC2FE7-157F-41DC-853E-D22E2121E565}">
          <p14:sldIdLst>
            <p14:sldId id="268"/>
            <p14:sldId id="272"/>
          </p14:sldIdLst>
        </p14:section>
        <p14:section name="Сборка и отладка в разных окружениях" id="{872853B1-F114-477B-87AD-BE6E67F096F3}">
          <p14:sldIdLst>
            <p14:sldId id="269"/>
            <p14:sldId id="273"/>
          </p14:sldIdLst>
        </p14:section>
        <p14:section name="Summary" id="{6F83DDBA-CB36-4553-B4BB-B6DE309D72A1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16" autoAdjust="0"/>
  </p:normalViewPr>
  <p:slideViewPr>
    <p:cSldViewPr snapToGrid="0">
      <p:cViewPr varScale="1">
        <p:scale>
          <a:sx n="89" d="100"/>
          <a:sy n="89" d="100"/>
        </p:scale>
        <p:origin x="2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CD2FC-7AEB-4A4C-A101-0CB1F6EEA24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85B8C25-5265-4E57-80CB-E25D837A8F90}">
      <dgm:prSet/>
      <dgm:spPr/>
      <dgm:t>
        <a:bodyPr/>
        <a:lstStyle/>
        <a:p>
          <a:pPr rtl="0"/>
          <a:r>
            <a:rPr lang="en-US" smtClean="0"/>
            <a:t>Runtime</a:t>
          </a:r>
          <a:endParaRPr lang="ru-RU"/>
        </a:p>
      </dgm:t>
    </dgm:pt>
    <dgm:pt modelId="{2CE658B7-CF9D-4012-9F5D-64E7D523D685}" type="parTrans" cxnId="{F997E53D-B366-4BC7-B692-F95559C526AB}">
      <dgm:prSet/>
      <dgm:spPr/>
      <dgm:t>
        <a:bodyPr/>
        <a:lstStyle/>
        <a:p>
          <a:endParaRPr lang="ru-RU"/>
        </a:p>
      </dgm:t>
    </dgm:pt>
    <dgm:pt modelId="{A49A1AD1-DFE1-4397-889D-E30BBABA5645}" type="sibTrans" cxnId="{F997E53D-B366-4BC7-B692-F95559C526AB}">
      <dgm:prSet/>
      <dgm:spPr/>
      <dgm:t>
        <a:bodyPr/>
        <a:lstStyle/>
        <a:p>
          <a:endParaRPr lang="ru-RU"/>
        </a:p>
      </dgm:t>
    </dgm:pt>
    <dgm:pt modelId="{D76C3887-1A71-45D3-B343-A08C93A9F1D1}">
      <dgm:prSet/>
      <dgm:spPr/>
      <dgm:t>
        <a:bodyPr/>
        <a:lstStyle/>
        <a:p>
          <a:pPr rtl="0"/>
          <a:r>
            <a:rPr lang="en-US" smtClean="0"/>
            <a:t>.NET Core Runtime </a:t>
          </a:r>
          <a:endParaRPr lang="ru-RU"/>
        </a:p>
      </dgm:t>
    </dgm:pt>
    <dgm:pt modelId="{00935B0A-5C0C-4CE5-9BB9-3FB2E25B789F}" type="parTrans" cxnId="{DBABA1F3-FC17-471C-8988-B461C142F21A}">
      <dgm:prSet/>
      <dgm:spPr/>
      <dgm:t>
        <a:bodyPr/>
        <a:lstStyle/>
        <a:p>
          <a:endParaRPr lang="ru-RU"/>
        </a:p>
      </dgm:t>
    </dgm:pt>
    <dgm:pt modelId="{3EB06CB2-BE37-4008-8091-568DCF802BD9}" type="sibTrans" cxnId="{DBABA1F3-FC17-471C-8988-B461C142F21A}">
      <dgm:prSet/>
      <dgm:spPr/>
      <dgm:t>
        <a:bodyPr/>
        <a:lstStyle/>
        <a:p>
          <a:endParaRPr lang="ru-RU"/>
        </a:p>
      </dgm:t>
    </dgm:pt>
    <dgm:pt modelId="{95F9F50E-A694-49F7-97D8-8C987AF9C040}">
      <dgm:prSet/>
      <dgm:spPr/>
      <dgm:t>
        <a:bodyPr/>
        <a:lstStyle/>
        <a:p>
          <a:pPr rtl="0"/>
          <a:r>
            <a:rPr lang="en-US" dirty="0" smtClean="0"/>
            <a:t>Runtime + BCL</a:t>
          </a:r>
          <a:endParaRPr lang="ru-RU" dirty="0"/>
        </a:p>
      </dgm:t>
    </dgm:pt>
    <dgm:pt modelId="{335BD6EB-2068-4699-BDEB-5CACA70CA7C8}" type="parTrans" cxnId="{8C3F85F9-3158-4BB0-8EFE-5844D7149128}">
      <dgm:prSet/>
      <dgm:spPr/>
      <dgm:t>
        <a:bodyPr/>
        <a:lstStyle/>
        <a:p>
          <a:endParaRPr lang="ru-RU"/>
        </a:p>
      </dgm:t>
    </dgm:pt>
    <dgm:pt modelId="{C3022F47-D6A8-481B-BD14-45A56AFFDA14}" type="sibTrans" cxnId="{8C3F85F9-3158-4BB0-8EFE-5844D7149128}">
      <dgm:prSet/>
      <dgm:spPr/>
      <dgm:t>
        <a:bodyPr/>
        <a:lstStyle/>
        <a:p>
          <a:endParaRPr lang="ru-RU"/>
        </a:p>
      </dgm:t>
    </dgm:pt>
    <dgm:pt modelId="{6CC9285C-EBCE-4C43-85F6-2B4260F3EF04}">
      <dgm:prSet/>
      <dgm:spPr/>
      <dgm:t>
        <a:bodyPr/>
        <a:lstStyle/>
        <a:p>
          <a:pPr rtl="0"/>
          <a:r>
            <a:rPr lang="en-US" dirty="0" smtClean="0"/>
            <a:t> </a:t>
          </a:r>
          <a:r>
            <a:rPr lang="en-US" dirty="0" err="1" smtClean="0"/>
            <a:t>NuGet</a:t>
          </a:r>
          <a:endParaRPr lang="ru-RU" dirty="0"/>
        </a:p>
      </dgm:t>
    </dgm:pt>
    <dgm:pt modelId="{9FD26F69-E7FD-4BEC-A64F-593E51F5FB77}" type="parTrans" cxnId="{23617F00-C86E-4C44-90D1-A7B808596672}">
      <dgm:prSet/>
      <dgm:spPr/>
      <dgm:t>
        <a:bodyPr/>
        <a:lstStyle/>
        <a:p>
          <a:endParaRPr lang="ru-RU"/>
        </a:p>
      </dgm:t>
    </dgm:pt>
    <dgm:pt modelId="{23FF37F2-850E-4371-A985-2616714FBE6D}" type="sibTrans" cxnId="{23617F00-C86E-4C44-90D1-A7B808596672}">
      <dgm:prSet/>
      <dgm:spPr/>
      <dgm:t>
        <a:bodyPr/>
        <a:lstStyle/>
        <a:p>
          <a:endParaRPr lang="ru-RU"/>
        </a:p>
      </dgm:t>
    </dgm:pt>
    <dgm:pt modelId="{B9DAAEA8-F97D-4009-8B82-4385BF04C1F2}">
      <dgm:prSet/>
      <dgm:spPr/>
      <dgm:t>
        <a:bodyPr/>
        <a:lstStyle/>
        <a:p>
          <a:pPr rtl="0"/>
          <a:r>
            <a:rPr lang="en-US" dirty="0" smtClean="0"/>
            <a:t>ASP.NET Core runtime </a:t>
          </a:r>
          <a:endParaRPr lang="ru-RU" dirty="0"/>
        </a:p>
      </dgm:t>
    </dgm:pt>
    <dgm:pt modelId="{AB866072-BA06-4255-B07A-CC6F5BA0F954}" type="parTrans" cxnId="{3D366708-6F4C-4C8D-AD1E-B25461E4E9DB}">
      <dgm:prSet/>
      <dgm:spPr/>
      <dgm:t>
        <a:bodyPr/>
        <a:lstStyle/>
        <a:p>
          <a:endParaRPr lang="ru-RU"/>
        </a:p>
      </dgm:t>
    </dgm:pt>
    <dgm:pt modelId="{29A57A94-62AF-4590-BD89-1A85B5546740}" type="sibTrans" cxnId="{3D366708-6F4C-4C8D-AD1E-B25461E4E9DB}">
      <dgm:prSet/>
      <dgm:spPr/>
      <dgm:t>
        <a:bodyPr/>
        <a:lstStyle/>
        <a:p>
          <a:endParaRPr lang="ru-RU"/>
        </a:p>
      </dgm:t>
    </dgm:pt>
    <dgm:pt modelId="{0B24E66B-14E8-4A78-90A2-213B32082350}">
      <dgm:prSet/>
      <dgm:spPr/>
      <dgm:t>
        <a:bodyPr/>
        <a:lstStyle/>
        <a:p>
          <a:pPr rtl="0"/>
          <a:r>
            <a:rPr lang="en-US" dirty="0" err="1" smtClean="0"/>
            <a:t>ASP.Net</a:t>
          </a:r>
          <a:r>
            <a:rPr lang="en-US" dirty="0" smtClean="0"/>
            <a:t> Core libraries</a:t>
          </a:r>
          <a:endParaRPr lang="ru-RU" dirty="0"/>
        </a:p>
      </dgm:t>
    </dgm:pt>
    <dgm:pt modelId="{DC2F4862-61C8-4130-9267-10F2CB5D1FC8}" type="parTrans" cxnId="{3CD98BA1-552F-4FD6-B2FD-235B97F8F65C}">
      <dgm:prSet/>
      <dgm:spPr/>
      <dgm:t>
        <a:bodyPr/>
        <a:lstStyle/>
        <a:p>
          <a:endParaRPr lang="ru-RU"/>
        </a:p>
      </dgm:t>
    </dgm:pt>
    <dgm:pt modelId="{0194B581-C2D0-4C2C-A157-847280241E5F}" type="sibTrans" cxnId="{3CD98BA1-552F-4FD6-B2FD-235B97F8F65C}">
      <dgm:prSet/>
      <dgm:spPr/>
      <dgm:t>
        <a:bodyPr/>
        <a:lstStyle/>
        <a:p>
          <a:endParaRPr lang="ru-RU"/>
        </a:p>
      </dgm:t>
    </dgm:pt>
    <dgm:pt modelId="{D004578E-32BD-4BE5-978D-98F5E4B83532}">
      <dgm:prSet/>
      <dgm:spPr/>
      <dgm:t>
        <a:bodyPr/>
        <a:lstStyle/>
        <a:p>
          <a:pPr rtl="0"/>
          <a:r>
            <a:rPr lang="en-US" smtClean="0"/>
            <a:t>SDK</a:t>
          </a:r>
          <a:endParaRPr lang="ru-RU"/>
        </a:p>
      </dgm:t>
    </dgm:pt>
    <dgm:pt modelId="{BB09F4AF-D795-4EDC-9050-BB115561DBC6}" type="parTrans" cxnId="{A197736F-CCA7-4C7C-B65E-E9E9CAE86358}">
      <dgm:prSet/>
      <dgm:spPr/>
      <dgm:t>
        <a:bodyPr/>
        <a:lstStyle/>
        <a:p>
          <a:endParaRPr lang="ru-RU"/>
        </a:p>
      </dgm:t>
    </dgm:pt>
    <dgm:pt modelId="{A65111B6-DABB-40EE-BB1C-2DD0EC4C0011}" type="sibTrans" cxnId="{A197736F-CCA7-4C7C-B65E-E9E9CAE86358}">
      <dgm:prSet/>
      <dgm:spPr/>
      <dgm:t>
        <a:bodyPr/>
        <a:lstStyle/>
        <a:p>
          <a:endParaRPr lang="ru-RU"/>
        </a:p>
      </dgm:t>
    </dgm:pt>
    <dgm:pt modelId="{7386A55C-AA34-4B36-8E20-3C9BCF7A2FD5}">
      <dgm:prSet/>
      <dgm:spPr/>
      <dgm:t>
        <a:bodyPr/>
        <a:lstStyle/>
        <a:p>
          <a:pPr rtl="0"/>
          <a:r>
            <a:rPr lang="en-US" smtClean="0"/>
            <a:t>Runtimes</a:t>
          </a:r>
          <a:endParaRPr lang="ru-RU"/>
        </a:p>
      </dgm:t>
    </dgm:pt>
    <dgm:pt modelId="{40BCD5B0-CA49-4AEF-90B2-11505BBE098A}" type="parTrans" cxnId="{26221AE8-3C7A-417B-9E24-292A92EF20A6}">
      <dgm:prSet/>
      <dgm:spPr/>
      <dgm:t>
        <a:bodyPr/>
        <a:lstStyle/>
        <a:p>
          <a:endParaRPr lang="ru-RU"/>
        </a:p>
      </dgm:t>
    </dgm:pt>
    <dgm:pt modelId="{95065AE6-5AED-474C-8687-8F2FC97F3B7D}" type="sibTrans" cxnId="{26221AE8-3C7A-417B-9E24-292A92EF20A6}">
      <dgm:prSet/>
      <dgm:spPr/>
      <dgm:t>
        <a:bodyPr/>
        <a:lstStyle/>
        <a:p>
          <a:endParaRPr lang="ru-RU"/>
        </a:p>
      </dgm:t>
    </dgm:pt>
    <dgm:pt modelId="{11F8C385-17A6-4483-935E-3476974C79D3}">
      <dgm:prSet/>
      <dgm:spPr/>
      <dgm:t>
        <a:bodyPr/>
        <a:lstStyle/>
        <a:p>
          <a:pPr rtl="0"/>
          <a:r>
            <a:rPr lang="en-US" dirty="0" err="1" smtClean="0"/>
            <a:t>MSBuild</a:t>
          </a:r>
          <a:r>
            <a:rPr lang="en-US" dirty="0" smtClean="0"/>
            <a:t> / Target</a:t>
          </a:r>
          <a:endParaRPr lang="ru-RU" dirty="0"/>
        </a:p>
      </dgm:t>
    </dgm:pt>
    <dgm:pt modelId="{23035237-F582-4BF0-9CBA-15DA9428DCAF}" type="parTrans" cxnId="{2F0553E9-2212-4AE7-AAB6-E03094D21F78}">
      <dgm:prSet/>
      <dgm:spPr/>
      <dgm:t>
        <a:bodyPr/>
        <a:lstStyle/>
        <a:p>
          <a:endParaRPr lang="ru-RU"/>
        </a:p>
      </dgm:t>
    </dgm:pt>
    <dgm:pt modelId="{CED64367-AD5F-4BC7-970D-D02830939F56}" type="sibTrans" cxnId="{2F0553E9-2212-4AE7-AAB6-E03094D21F78}">
      <dgm:prSet/>
      <dgm:spPr/>
      <dgm:t>
        <a:bodyPr/>
        <a:lstStyle/>
        <a:p>
          <a:endParaRPr lang="ru-RU"/>
        </a:p>
      </dgm:t>
    </dgm:pt>
    <dgm:pt modelId="{3C528F48-1CFB-463B-9667-32B4616D24E4}">
      <dgm:prSet/>
      <dgm:spPr/>
      <dgm:t>
        <a:bodyPr/>
        <a:lstStyle/>
        <a:p>
          <a:pPr rtl="0"/>
          <a:r>
            <a:rPr lang="en-US" dirty="0" smtClean="0"/>
            <a:t>C#/</a:t>
          </a:r>
          <a:r>
            <a:rPr lang="en-US" dirty="0" err="1" smtClean="0"/>
            <a:t>VB.Net</a:t>
          </a:r>
          <a:r>
            <a:rPr lang="en-US" dirty="0" smtClean="0"/>
            <a:t>/</a:t>
          </a:r>
          <a:r>
            <a:rPr lang="en-US" dirty="0" err="1" smtClean="0"/>
            <a:t>FSharp</a:t>
          </a:r>
          <a:r>
            <a:rPr lang="en-US" dirty="0" smtClean="0"/>
            <a:t> Compilers</a:t>
          </a:r>
          <a:endParaRPr lang="ru-RU" dirty="0"/>
        </a:p>
      </dgm:t>
    </dgm:pt>
    <dgm:pt modelId="{779E9DCA-49FA-4CBD-96B2-4CF545C22110}" type="parTrans" cxnId="{26218A71-FE04-4334-8348-F96ED57DF699}">
      <dgm:prSet/>
      <dgm:spPr/>
      <dgm:t>
        <a:bodyPr/>
        <a:lstStyle/>
        <a:p>
          <a:endParaRPr lang="ru-RU"/>
        </a:p>
      </dgm:t>
    </dgm:pt>
    <dgm:pt modelId="{155817C3-2FA8-46BB-8CDF-7CFEF6371A69}" type="sibTrans" cxnId="{26218A71-FE04-4334-8348-F96ED57DF699}">
      <dgm:prSet/>
      <dgm:spPr/>
      <dgm:t>
        <a:bodyPr/>
        <a:lstStyle/>
        <a:p>
          <a:endParaRPr lang="ru-RU"/>
        </a:p>
      </dgm:t>
    </dgm:pt>
    <dgm:pt modelId="{20E78C17-28F4-42BC-9F3C-B0711E3BA39D}">
      <dgm:prSet/>
      <dgm:spPr/>
      <dgm:t>
        <a:bodyPr/>
        <a:lstStyle/>
        <a:p>
          <a:pPr rtl="0"/>
          <a:r>
            <a:rPr lang="en-US" smtClean="0"/>
            <a:t>Docker image</a:t>
          </a:r>
          <a:endParaRPr lang="ru-RU"/>
        </a:p>
      </dgm:t>
    </dgm:pt>
    <dgm:pt modelId="{5986B03E-A102-4FA2-890F-B75E3B8E5906}" type="parTrans" cxnId="{5B9A68E3-48A1-4E51-A2E9-65D34A6772CF}">
      <dgm:prSet/>
      <dgm:spPr/>
      <dgm:t>
        <a:bodyPr/>
        <a:lstStyle/>
        <a:p>
          <a:endParaRPr lang="ru-RU"/>
        </a:p>
      </dgm:t>
    </dgm:pt>
    <dgm:pt modelId="{BD4DF535-124B-4D1C-BDD2-464E902F7179}" type="sibTrans" cxnId="{5B9A68E3-48A1-4E51-A2E9-65D34A6772CF}">
      <dgm:prSet/>
      <dgm:spPr/>
      <dgm:t>
        <a:bodyPr/>
        <a:lstStyle/>
        <a:p>
          <a:endParaRPr lang="ru-RU"/>
        </a:p>
      </dgm:t>
    </dgm:pt>
    <dgm:pt modelId="{7CF2DA52-7B0C-49C1-A920-56D77DEE4C39}">
      <dgm:prSet/>
      <dgm:spPr/>
      <dgm:t>
        <a:bodyPr/>
        <a:lstStyle/>
        <a:p>
          <a:pPr rtl="0"/>
          <a:r>
            <a:rPr lang="en-US" smtClean="0"/>
            <a:t>microsoft/dotnet</a:t>
          </a:r>
          <a:endParaRPr lang="ru-RU"/>
        </a:p>
      </dgm:t>
    </dgm:pt>
    <dgm:pt modelId="{B53D4757-ABA4-4FCB-BD05-91DDA924B97C}" type="parTrans" cxnId="{B9D615CC-32B2-4011-9561-F340F9BD8796}">
      <dgm:prSet/>
      <dgm:spPr/>
      <dgm:t>
        <a:bodyPr/>
        <a:lstStyle/>
        <a:p>
          <a:endParaRPr lang="ru-RU"/>
        </a:p>
      </dgm:t>
    </dgm:pt>
    <dgm:pt modelId="{46351B2C-DD27-4183-A8E5-9AFABF49824B}" type="sibTrans" cxnId="{B9D615CC-32B2-4011-9561-F340F9BD8796}">
      <dgm:prSet/>
      <dgm:spPr/>
      <dgm:t>
        <a:bodyPr/>
        <a:lstStyle/>
        <a:p>
          <a:endParaRPr lang="ru-RU"/>
        </a:p>
      </dgm:t>
    </dgm:pt>
    <dgm:pt modelId="{B9985BB6-F833-4D87-BE6F-C9B7F443AD0F}">
      <dgm:prSet/>
      <dgm:spPr/>
      <dgm:t>
        <a:bodyPr/>
        <a:lstStyle/>
        <a:p>
          <a:pPr rtl="0"/>
          <a:r>
            <a:rPr lang="en-US" smtClean="0"/>
            <a:t>Tags: sdk, runtime</a:t>
          </a:r>
          <a:endParaRPr lang="ru-RU"/>
        </a:p>
      </dgm:t>
    </dgm:pt>
    <dgm:pt modelId="{D973BC27-A92E-4B1D-942E-0C26479236B5}" type="parTrans" cxnId="{38864C7B-D260-487E-A52C-B7E855916090}">
      <dgm:prSet/>
      <dgm:spPr/>
      <dgm:t>
        <a:bodyPr/>
        <a:lstStyle/>
        <a:p>
          <a:endParaRPr lang="ru-RU"/>
        </a:p>
      </dgm:t>
    </dgm:pt>
    <dgm:pt modelId="{0F9376DD-FA91-42FC-815B-125084D3001A}" type="sibTrans" cxnId="{38864C7B-D260-487E-A52C-B7E855916090}">
      <dgm:prSet/>
      <dgm:spPr/>
      <dgm:t>
        <a:bodyPr/>
        <a:lstStyle/>
        <a:p>
          <a:endParaRPr lang="ru-RU"/>
        </a:p>
      </dgm:t>
    </dgm:pt>
    <dgm:pt modelId="{90692E0B-E9B8-480C-83D4-D15B70F0A604}">
      <dgm:prSet/>
      <dgm:spPr/>
      <dgm:t>
        <a:bodyPr/>
        <a:lstStyle/>
        <a:p>
          <a:pPr rtl="0"/>
          <a:r>
            <a:rPr lang="en-US" dirty="0" smtClean="0"/>
            <a:t>Test Platform</a:t>
          </a:r>
          <a:endParaRPr lang="ru-RU" dirty="0"/>
        </a:p>
      </dgm:t>
    </dgm:pt>
    <dgm:pt modelId="{1694EEDB-0175-4364-9247-3FBF9D5ECDB3}" type="parTrans" cxnId="{9B287C05-1BC4-4AF9-99FB-A45A2BFA6055}">
      <dgm:prSet/>
      <dgm:spPr/>
      <dgm:t>
        <a:bodyPr/>
        <a:lstStyle/>
        <a:p>
          <a:endParaRPr lang="ru-RU"/>
        </a:p>
      </dgm:t>
    </dgm:pt>
    <dgm:pt modelId="{8C7916E1-079B-4A9C-9C40-EBDFC5A41157}" type="sibTrans" cxnId="{9B287C05-1BC4-4AF9-99FB-A45A2BFA6055}">
      <dgm:prSet/>
      <dgm:spPr/>
      <dgm:t>
        <a:bodyPr/>
        <a:lstStyle/>
        <a:p>
          <a:endParaRPr lang="ru-RU"/>
        </a:p>
      </dgm:t>
    </dgm:pt>
    <dgm:pt modelId="{91E50189-48FA-4543-A22A-387E66EEB61D}">
      <dgm:prSet/>
      <dgm:spPr/>
      <dgm:t>
        <a:bodyPr/>
        <a:lstStyle/>
        <a:p>
          <a:pPr rtl="0"/>
          <a:r>
            <a:rPr lang="en-US" dirty="0" smtClean="0"/>
            <a:t>CLI </a:t>
          </a:r>
          <a:r>
            <a:rPr lang="en-US" dirty="0" err="1" smtClean="0"/>
            <a:t>Utils</a:t>
          </a:r>
          <a:endParaRPr lang="ru-RU" dirty="0"/>
        </a:p>
      </dgm:t>
    </dgm:pt>
    <dgm:pt modelId="{BF1F8B9D-2402-4B53-950A-941ECE116FA5}" type="parTrans" cxnId="{641A1522-55EC-46F0-A80C-44FB99776B78}">
      <dgm:prSet/>
      <dgm:spPr/>
      <dgm:t>
        <a:bodyPr/>
        <a:lstStyle/>
        <a:p>
          <a:endParaRPr lang="ru-RU"/>
        </a:p>
      </dgm:t>
    </dgm:pt>
    <dgm:pt modelId="{89D331E7-3994-4A3F-85E4-33A3CA492677}" type="sibTrans" cxnId="{641A1522-55EC-46F0-A80C-44FB99776B78}">
      <dgm:prSet/>
      <dgm:spPr/>
      <dgm:t>
        <a:bodyPr/>
        <a:lstStyle/>
        <a:p>
          <a:endParaRPr lang="ru-RU"/>
        </a:p>
      </dgm:t>
    </dgm:pt>
    <dgm:pt modelId="{3EC8E06C-56C6-4000-BDAE-989619BEBB57}">
      <dgm:prSet/>
      <dgm:spPr/>
      <dgm:t>
        <a:bodyPr/>
        <a:lstStyle/>
        <a:p>
          <a:pPr rtl="0"/>
          <a:r>
            <a:rPr lang="en-US" dirty="0" smtClean="0"/>
            <a:t>Desktop Runtime</a:t>
          </a:r>
          <a:endParaRPr lang="ru-RU" dirty="0"/>
        </a:p>
      </dgm:t>
    </dgm:pt>
    <dgm:pt modelId="{28ACE1F2-71E3-4900-A539-A900DE64BE85}" type="parTrans" cxnId="{87CF4317-A308-4C59-9EBE-30C25FB08E15}">
      <dgm:prSet/>
      <dgm:spPr/>
      <dgm:t>
        <a:bodyPr/>
        <a:lstStyle/>
        <a:p>
          <a:endParaRPr lang="ru-RU"/>
        </a:p>
      </dgm:t>
    </dgm:pt>
    <dgm:pt modelId="{F4617863-69A7-4CE7-866F-E0734B3E5193}" type="sibTrans" cxnId="{87CF4317-A308-4C59-9EBE-30C25FB08E15}">
      <dgm:prSet/>
      <dgm:spPr/>
      <dgm:t>
        <a:bodyPr/>
        <a:lstStyle/>
        <a:p>
          <a:endParaRPr lang="ru-RU"/>
        </a:p>
      </dgm:t>
    </dgm:pt>
    <dgm:pt modelId="{68E00EEF-6988-4BF5-8BC6-98F7B86D47FF}">
      <dgm:prSet/>
      <dgm:spPr/>
      <dgm:t>
        <a:bodyPr/>
        <a:lstStyle/>
        <a:p>
          <a:pPr rtl="0"/>
          <a:r>
            <a:rPr lang="ru-RU" dirty="0" smtClean="0"/>
            <a:t>… </a:t>
          </a:r>
          <a:r>
            <a:rPr lang="en-US" dirty="0" smtClean="0"/>
            <a:t>other tools</a:t>
          </a:r>
          <a:endParaRPr lang="ru-RU" dirty="0"/>
        </a:p>
      </dgm:t>
    </dgm:pt>
    <dgm:pt modelId="{1980F869-7950-4AEF-89F6-DE23A1CA6763}" type="parTrans" cxnId="{A92E8295-5444-4350-800D-5A378B8130BB}">
      <dgm:prSet/>
      <dgm:spPr/>
      <dgm:t>
        <a:bodyPr/>
        <a:lstStyle/>
        <a:p>
          <a:endParaRPr lang="ru-RU"/>
        </a:p>
      </dgm:t>
    </dgm:pt>
    <dgm:pt modelId="{B32F00F9-518C-4295-B1C0-60B4B3BB1F64}" type="sibTrans" cxnId="{A92E8295-5444-4350-800D-5A378B8130BB}">
      <dgm:prSet/>
      <dgm:spPr/>
      <dgm:t>
        <a:bodyPr/>
        <a:lstStyle/>
        <a:p>
          <a:endParaRPr lang="ru-RU"/>
        </a:p>
      </dgm:t>
    </dgm:pt>
    <dgm:pt modelId="{9420C0A4-5738-42A5-B1E2-B2E6583861FF}" type="pres">
      <dgm:prSet presAssocID="{73FCD2FC-7AEB-4A4C-A101-0CB1F6EEA2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E732D72-3CF1-4A37-B360-D9A8529CCCA1}" type="pres">
      <dgm:prSet presAssocID="{985B8C25-5265-4E57-80CB-E25D837A8F9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0158DF-7197-4534-B97E-7466479A1941}" type="pres">
      <dgm:prSet presAssocID="{A49A1AD1-DFE1-4397-889D-E30BBABA5645}" presName="sibTrans" presStyleCnt="0"/>
      <dgm:spPr/>
    </dgm:pt>
    <dgm:pt modelId="{15FBE26B-670A-4270-B240-E6870D19B395}" type="pres">
      <dgm:prSet presAssocID="{D004578E-32BD-4BE5-978D-98F5E4B8353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B4A621-416C-494C-82D6-F402A713A15A}" type="pres">
      <dgm:prSet presAssocID="{A65111B6-DABB-40EE-BB1C-2DD0EC4C0011}" presName="sibTrans" presStyleCnt="0"/>
      <dgm:spPr/>
    </dgm:pt>
    <dgm:pt modelId="{07FF3F3D-977C-4206-BD22-C5F1EACE73E4}" type="pres">
      <dgm:prSet presAssocID="{20E78C17-28F4-42BC-9F3C-B0711E3BA39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8175E3-0EF0-4D16-931E-FBA9BD41CAF0}" type="presOf" srcId="{3C528F48-1CFB-463B-9667-32B4616D24E4}" destId="{15FBE26B-670A-4270-B240-E6870D19B395}" srcOrd="0" destOrd="4" presId="urn:microsoft.com/office/officeart/2005/8/layout/hList6"/>
    <dgm:cxn modelId="{013EC748-DBED-48DD-ADBC-9FE49ACC4B7F}" type="presOf" srcId="{7CF2DA52-7B0C-49C1-A920-56D77DEE4C39}" destId="{07FF3F3D-977C-4206-BD22-C5F1EACE73E4}" srcOrd="0" destOrd="1" presId="urn:microsoft.com/office/officeart/2005/8/layout/hList6"/>
    <dgm:cxn modelId="{F00BC92C-12C0-4772-AAE3-31A4CAA83179}" type="presOf" srcId="{90692E0B-E9B8-480C-83D4-D15B70F0A604}" destId="{15FBE26B-670A-4270-B240-E6870D19B395}" srcOrd="0" destOrd="3" presId="urn:microsoft.com/office/officeart/2005/8/layout/hList6"/>
    <dgm:cxn modelId="{E0D42DDC-9134-4B64-BAE1-24CD7E792FD2}" type="presOf" srcId="{20E78C17-28F4-42BC-9F3C-B0711E3BA39D}" destId="{07FF3F3D-977C-4206-BD22-C5F1EACE73E4}" srcOrd="0" destOrd="0" presId="urn:microsoft.com/office/officeart/2005/8/layout/hList6"/>
    <dgm:cxn modelId="{BBAB8C14-BFAB-4084-B014-12F552E05515}" type="presOf" srcId="{6CC9285C-EBCE-4C43-85F6-2B4260F3EF04}" destId="{EE732D72-3CF1-4A37-B360-D9A8529CCCA1}" srcOrd="0" destOrd="4" presId="urn:microsoft.com/office/officeart/2005/8/layout/hList6"/>
    <dgm:cxn modelId="{3D366708-6F4C-4C8D-AD1E-B25461E4E9DB}" srcId="{985B8C25-5265-4E57-80CB-E25D837A8F90}" destId="{B9DAAEA8-F97D-4009-8B82-4385BF04C1F2}" srcOrd="1" destOrd="0" parTransId="{AB866072-BA06-4255-B07A-CC6F5BA0F954}" sibTransId="{29A57A94-62AF-4590-BD89-1A85B5546740}"/>
    <dgm:cxn modelId="{26218A71-FE04-4334-8348-F96ED57DF699}" srcId="{D004578E-32BD-4BE5-978D-98F5E4B83532}" destId="{3C528F48-1CFB-463B-9667-32B4616D24E4}" srcOrd="3" destOrd="0" parTransId="{779E9DCA-49FA-4CBD-96B2-4CF545C22110}" sibTransId="{155817C3-2FA8-46BB-8CDF-7CFEF6371A69}"/>
    <dgm:cxn modelId="{9B287C05-1BC4-4AF9-99FB-A45A2BFA6055}" srcId="{D004578E-32BD-4BE5-978D-98F5E4B83532}" destId="{90692E0B-E9B8-480C-83D4-D15B70F0A604}" srcOrd="2" destOrd="0" parTransId="{1694EEDB-0175-4364-9247-3FBF9D5ECDB3}" sibTransId="{8C7916E1-079B-4A9C-9C40-EBDFC5A41157}"/>
    <dgm:cxn modelId="{B9D615CC-32B2-4011-9561-F340F9BD8796}" srcId="{20E78C17-28F4-42BC-9F3C-B0711E3BA39D}" destId="{7CF2DA52-7B0C-49C1-A920-56D77DEE4C39}" srcOrd="0" destOrd="0" parTransId="{B53D4757-ABA4-4FCB-BD05-91DDA924B97C}" sibTransId="{46351B2C-DD27-4183-A8E5-9AFABF49824B}"/>
    <dgm:cxn modelId="{A92E8295-5444-4350-800D-5A378B8130BB}" srcId="{D004578E-32BD-4BE5-978D-98F5E4B83532}" destId="{68E00EEF-6988-4BF5-8BC6-98F7B86D47FF}" srcOrd="4" destOrd="0" parTransId="{1980F869-7950-4AEF-89F6-DE23A1CA6763}" sibTransId="{B32F00F9-518C-4295-B1C0-60B4B3BB1F64}"/>
    <dgm:cxn modelId="{F5423AE8-E74F-49C9-A2A7-4710CF5C40D3}" type="presOf" srcId="{68E00EEF-6988-4BF5-8BC6-98F7B86D47FF}" destId="{15FBE26B-670A-4270-B240-E6870D19B395}" srcOrd="0" destOrd="5" presId="urn:microsoft.com/office/officeart/2005/8/layout/hList6"/>
    <dgm:cxn modelId="{26221AE8-3C7A-417B-9E24-292A92EF20A6}" srcId="{D004578E-32BD-4BE5-978D-98F5E4B83532}" destId="{7386A55C-AA34-4B36-8E20-3C9BCF7A2FD5}" srcOrd="0" destOrd="0" parTransId="{40BCD5B0-CA49-4AEF-90B2-11505BBE098A}" sibTransId="{95065AE6-5AED-474C-8687-8F2FC97F3B7D}"/>
    <dgm:cxn modelId="{2F0553E9-2212-4AE7-AAB6-E03094D21F78}" srcId="{D004578E-32BD-4BE5-978D-98F5E4B83532}" destId="{11F8C385-17A6-4483-935E-3476974C79D3}" srcOrd="1" destOrd="0" parTransId="{23035237-F582-4BF0-9CBA-15DA9428DCAF}" sibTransId="{CED64367-AD5F-4BC7-970D-D02830939F56}"/>
    <dgm:cxn modelId="{3CD98BA1-552F-4FD6-B2FD-235B97F8F65C}" srcId="{B9DAAEA8-F97D-4009-8B82-4385BF04C1F2}" destId="{0B24E66B-14E8-4A78-90A2-213B32082350}" srcOrd="0" destOrd="0" parTransId="{DC2F4862-61C8-4130-9267-10F2CB5D1FC8}" sibTransId="{0194B581-C2D0-4C2C-A157-847280241E5F}"/>
    <dgm:cxn modelId="{DBABA1F3-FC17-471C-8988-B461C142F21A}" srcId="{985B8C25-5265-4E57-80CB-E25D837A8F90}" destId="{D76C3887-1A71-45D3-B343-A08C93A9F1D1}" srcOrd="0" destOrd="0" parTransId="{00935B0A-5C0C-4CE5-9BB9-3FB2E25B789F}" sibTransId="{3EB06CB2-BE37-4008-8091-568DCF802BD9}"/>
    <dgm:cxn modelId="{A197736F-CCA7-4C7C-B65E-E9E9CAE86358}" srcId="{73FCD2FC-7AEB-4A4C-A101-0CB1F6EEA240}" destId="{D004578E-32BD-4BE5-978D-98F5E4B83532}" srcOrd="1" destOrd="0" parTransId="{BB09F4AF-D795-4EDC-9050-BB115561DBC6}" sibTransId="{A65111B6-DABB-40EE-BB1C-2DD0EC4C0011}"/>
    <dgm:cxn modelId="{38864C7B-D260-487E-A52C-B7E855916090}" srcId="{7CF2DA52-7B0C-49C1-A920-56D77DEE4C39}" destId="{B9985BB6-F833-4D87-BE6F-C9B7F443AD0F}" srcOrd="0" destOrd="0" parTransId="{D973BC27-A92E-4B1D-942E-0C26479236B5}" sibTransId="{0F9376DD-FA91-42FC-815B-125084D3001A}"/>
    <dgm:cxn modelId="{CE050C23-917C-4620-8D66-9D235A0E7957}" type="presOf" srcId="{91E50189-48FA-4543-A22A-387E66EEB61D}" destId="{EE732D72-3CF1-4A37-B360-D9A8529CCCA1}" srcOrd="0" destOrd="3" presId="urn:microsoft.com/office/officeart/2005/8/layout/hList6"/>
    <dgm:cxn modelId="{A2C00904-71BF-49D4-94FA-678E2BF374D2}" type="presOf" srcId="{0B24E66B-14E8-4A78-90A2-213B32082350}" destId="{EE732D72-3CF1-4A37-B360-D9A8529CCCA1}" srcOrd="0" destOrd="6" presId="urn:microsoft.com/office/officeart/2005/8/layout/hList6"/>
    <dgm:cxn modelId="{8C3F85F9-3158-4BB0-8EFE-5844D7149128}" srcId="{D76C3887-1A71-45D3-B343-A08C93A9F1D1}" destId="{95F9F50E-A694-49F7-97D8-8C987AF9C040}" srcOrd="0" destOrd="0" parTransId="{335BD6EB-2068-4699-BDEB-5CACA70CA7C8}" sibTransId="{C3022F47-D6A8-481B-BD14-45A56AFFDA14}"/>
    <dgm:cxn modelId="{F997E53D-B366-4BC7-B692-F95559C526AB}" srcId="{73FCD2FC-7AEB-4A4C-A101-0CB1F6EEA240}" destId="{985B8C25-5265-4E57-80CB-E25D837A8F90}" srcOrd="0" destOrd="0" parTransId="{2CE658B7-CF9D-4012-9F5D-64E7D523D685}" sibTransId="{A49A1AD1-DFE1-4397-889D-E30BBABA5645}"/>
    <dgm:cxn modelId="{77ABBA3B-C900-4FD6-BF5C-0F368F6EE161}" type="presOf" srcId="{95F9F50E-A694-49F7-97D8-8C987AF9C040}" destId="{EE732D72-3CF1-4A37-B360-D9A8529CCCA1}" srcOrd="0" destOrd="2" presId="urn:microsoft.com/office/officeart/2005/8/layout/hList6"/>
    <dgm:cxn modelId="{F5FF4498-954B-4C49-9892-E98A578E822B}" type="presOf" srcId="{B9985BB6-F833-4D87-BE6F-C9B7F443AD0F}" destId="{07FF3F3D-977C-4206-BD22-C5F1EACE73E4}" srcOrd="0" destOrd="2" presId="urn:microsoft.com/office/officeart/2005/8/layout/hList6"/>
    <dgm:cxn modelId="{68766417-E134-48BE-8D53-898E7D018113}" type="presOf" srcId="{3EC8E06C-56C6-4000-BDAE-989619BEBB57}" destId="{EE732D72-3CF1-4A37-B360-D9A8529CCCA1}" srcOrd="0" destOrd="7" presId="urn:microsoft.com/office/officeart/2005/8/layout/hList6"/>
    <dgm:cxn modelId="{32BB73A4-B203-46DC-933B-1B4DFEDB61F6}" type="presOf" srcId="{D76C3887-1A71-45D3-B343-A08C93A9F1D1}" destId="{EE732D72-3CF1-4A37-B360-D9A8529CCCA1}" srcOrd="0" destOrd="1" presId="urn:microsoft.com/office/officeart/2005/8/layout/hList6"/>
    <dgm:cxn modelId="{87CF4317-A308-4C59-9EBE-30C25FB08E15}" srcId="{985B8C25-5265-4E57-80CB-E25D837A8F90}" destId="{3EC8E06C-56C6-4000-BDAE-989619BEBB57}" srcOrd="2" destOrd="0" parTransId="{28ACE1F2-71E3-4900-A539-A900DE64BE85}" sibTransId="{F4617863-69A7-4CE7-866F-E0734B3E5193}"/>
    <dgm:cxn modelId="{17F8EF27-4C54-4A99-B991-76712A4D9C10}" type="presOf" srcId="{73FCD2FC-7AEB-4A4C-A101-0CB1F6EEA240}" destId="{9420C0A4-5738-42A5-B1E2-B2E6583861FF}" srcOrd="0" destOrd="0" presId="urn:microsoft.com/office/officeart/2005/8/layout/hList6"/>
    <dgm:cxn modelId="{6B090E63-A7FE-4EEF-8131-D7E8D5D37915}" type="presOf" srcId="{B9DAAEA8-F97D-4009-8B82-4385BF04C1F2}" destId="{EE732D72-3CF1-4A37-B360-D9A8529CCCA1}" srcOrd="0" destOrd="5" presId="urn:microsoft.com/office/officeart/2005/8/layout/hList6"/>
    <dgm:cxn modelId="{23617F00-C86E-4C44-90D1-A7B808596672}" srcId="{D76C3887-1A71-45D3-B343-A08C93A9F1D1}" destId="{6CC9285C-EBCE-4C43-85F6-2B4260F3EF04}" srcOrd="2" destOrd="0" parTransId="{9FD26F69-E7FD-4BEC-A64F-593E51F5FB77}" sibTransId="{23FF37F2-850E-4371-A985-2616714FBE6D}"/>
    <dgm:cxn modelId="{641A1522-55EC-46F0-A80C-44FB99776B78}" srcId="{D76C3887-1A71-45D3-B343-A08C93A9F1D1}" destId="{91E50189-48FA-4543-A22A-387E66EEB61D}" srcOrd="1" destOrd="0" parTransId="{BF1F8B9D-2402-4B53-950A-941ECE116FA5}" sibTransId="{89D331E7-3994-4A3F-85E4-33A3CA492677}"/>
    <dgm:cxn modelId="{473F1BE3-98E6-4D05-B12F-4E074F487562}" type="presOf" srcId="{7386A55C-AA34-4B36-8E20-3C9BCF7A2FD5}" destId="{15FBE26B-670A-4270-B240-E6870D19B395}" srcOrd="0" destOrd="1" presId="urn:microsoft.com/office/officeart/2005/8/layout/hList6"/>
    <dgm:cxn modelId="{DE6F8528-03B7-43F0-9313-40C2FB752492}" type="presOf" srcId="{985B8C25-5265-4E57-80CB-E25D837A8F90}" destId="{EE732D72-3CF1-4A37-B360-D9A8529CCCA1}" srcOrd="0" destOrd="0" presId="urn:microsoft.com/office/officeart/2005/8/layout/hList6"/>
    <dgm:cxn modelId="{8036B4D5-EACB-439C-8966-187104629234}" type="presOf" srcId="{11F8C385-17A6-4483-935E-3476974C79D3}" destId="{15FBE26B-670A-4270-B240-E6870D19B395}" srcOrd="0" destOrd="2" presId="urn:microsoft.com/office/officeart/2005/8/layout/hList6"/>
    <dgm:cxn modelId="{5B9A68E3-48A1-4E51-A2E9-65D34A6772CF}" srcId="{73FCD2FC-7AEB-4A4C-A101-0CB1F6EEA240}" destId="{20E78C17-28F4-42BC-9F3C-B0711E3BA39D}" srcOrd="2" destOrd="0" parTransId="{5986B03E-A102-4FA2-890F-B75E3B8E5906}" sibTransId="{BD4DF535-124B-4D1C-BDD2-464E902F7179}"/>
    <dgm:cxn modelId="{814EB2D6-A310-4E06-945C-7663335C4966}" type="presOf" srcId="{D004578E-32BD-4BE5-978D-98F5E4B83532}" destId="{15FBE26B-670A-4270-B240-E6870D19B395}" srcOrd="0" destOrd="0" presId="urn:microsoft.com/office/officeart/2005/8/layout/hList6"/>
    <dgm:cxn modelId="{2791C86A-F823-473E-B045-1CD9F541281B}" type="presParOf" srcId="{9420C0A4-5738-42A5-B1E2-B2E6583861FF}" destId="{EE732D72-3CF1-4A37-B360-D9A8529CCCA1}" srcOrd="0" destOrd="0" presId="urn:microsoft.com/office/officeart/2005/8/layout/hList6"/>
    <dgm:cxn modelId="{EBD3A4AB-544E-4E97-95A0-90BB59F702EA}" type="presParOf" srcId="{9420C0A4-5738-42A5-B1E2-B2E6583861FF}" destId="{3E0158DF-7197-4534-B97E-7466479A1941}" srcOrd="1" destOrd="0" presId="urn:microsoft.com/office/officeart/2005/8/layout/hList6"/>
    <dgm:cxn modelId="{73B73D43-46D5-498B-9D3F-AEF7F6CCBF95}" type="presParOf" srcId="{9420C0A4-5738-42A5-B1E2-B2E6583861FF}" destId="{15FBE26B-670A-4270-B240-E6870D19B395}" srcOrd="2" destOrd="0" presId="urn:microsoft.com/office/officeart/2005/8/layout/hList6"/>
    <dgm:cxn modelId="{2EFE2742-0D95-4AE9-9A13-71B1E31F151E}" type="presParOf" srcId="{9420C0A4-5738-42A5-B1E2-B2E6583861FF}" destId="{C0B4A621-416C-494C-82D6-F402A713A15A}" srcOrd="3" destOrd="0" presId="urn:microsoft.com/office/officeart/2005/8/layout/hList6"/>
    <dgm:cxn modelId="{EEFEB994-CD71-4B73-AADF-D41401919FAA}" type="presParOf" srcId="{9420C0A4-5738-42A5-B1E2-B2E6583861FF}" destId="{07FF3F3D-977C-4206-BD22-C5F1EACE73E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1B495-5B5A-4ED0-8C98-29DE66FC1D3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A0662B-2C01-46A9-8D25-4E3A6999FA65}">
      <dgm:prSet/>
      <dgm:spPr/>
      <dgm:t>
        <a:bodyPr/>
        <a:lstStyle/>
        <a:p>
          <a:pPr rtl="0"/>
          <a:r>
            <a:rPr lang="en-US" smtClean="0"/>
            <a:t>dotnet CLI</a:t>
          </a:r>
          <a:endParaRPr lang="ru-RU"/>
        </a:p>
      </dgm:t>
    </dgm:pt>
    <dgm:pt modelId="{05CDCD53-CE90-48EF-96DE-5BEEADFC8EF8}" type="parTrans" cxnId="{67F18C84-6E00-45FF-B06B-E260F797B355}">
      <dgm:prSet/>
      <dgm:spPr/>
      <dgm:t>
        <a:bodyPr/>
        <a:lstStyle/>
        <a:p>
          <a:endParaRPr lang="ru-RU"/>
        </a:p>
      </dgm:t>
    </dgm:pt>
    <dgm:pt modelId="{C1DCC0D0-E486-41E9-8F51-B17BDD713648}" type="sibTrans" cxnId="{67F18C84-6E00-45FF-B06B-E260F797B355}">
      <dgm:prSet/>
      <dgm:spPr/>
      <dgm:t>
        <a:bodyPr/>
        <a:lstStyle/>
        <a:p>
          <a:endParaRPr lang="ru-RU"/>
        </a:p>
      </dgm:t>
    </dgm:pt>
    <dgm:pt modelId="{070666CA-EC2E-435E-B85C-53E22EDEB724}">
      <dgm:prSet/>
      <dgm:spPr/>
      <dgm:t>
        <a:bodyPr/>
        <a:lstStyle/>
        <a:p>
          <a:pPr rtl="0"/>
          <a:r>
            <a:rPr lang="ru-RU" smtClean="0"/>
            <a:t>Компиляторы </a:t>
          </a:r>
          <a:r>
            <a:rPr lang="en-US" smtClean="0"/>
            <a:t>Roslyn</a:t>
          </a:r>
          <a:r>
            <a:rPr lang="ru-RU" smtClean="0"/>
            <a:t> </a:t>
          </a:r>
          <a:r>
            <a:rPr lang="en-US" smtClean="0"/>
            <a:t>/ F#</a:t>
          </a:r>
          <a:endParaRPr lang="ru-RU"/>
        </a:p>
      </dgm:t>
    </dgm:pt>
    <dgm:pt modelId="{0C6BF1B9-E35C-4EE3-9CD3-C7D84E4F7DE8}" type="parTrans" cxnId="{6F3F0D75-7B61-425C-8FD7-2DDD1C961A56}">
      <dgm:prSet/>
      <dgm:spPr/>
      <dgm:t>
        <a:bodyPr/>
        <a:lstStyle/>
        <a:p>
          <a:endParaRPr lang="ru-RU"/>
        </a:p>
      </dgm:t>
    </dgm:pt>
    <dgm:pt modelId="{446EE206-81CB-4C75-A464-B372F47C525F}" type="sibTrans" cxnId="{6F3F0D75-7B61-425C-8FD7-2DDD1C961A56}">
      <dgm:prSet/>
      <dgm:spPr/>
      <dgm:t>
        <a:bodyPr/>
        <a:lstStyle/>
        <a:p>
          <a:endParaRPr lang="ru-RU"/>
        </a:p>
      </dgm:t>
    </dgm:pt>
    <dgm:pt modelId="{31DF8EFC-EE54-4B22-8DDA-DA8E8BB36273}">
      <dgm:prSet/>
      <dgm:spPr/>
      <dgm:t>
        <a:bodyPr/>
        <a:lstStyle/>
        <a:p>
          <a:pPr rtl="0"/>
          <a:r>
            <a:rPr lang="en-US" smtClean="0"/>
            <a:t>MSBuild</a:t>
          </a:r>
          <a:endParaRPr lang="ru-RU"/>
        </a:p>
      </dgm:t>
    </dgm:pt>
    <dgm:pt modelId="{BF73BD03-FAA6-45DE-BB61-A6CB248C6F32}" type="parTrans" cxnId="{7B430976-E920-4FB9-9ED0-E93C45719AF6}">
      <dgm:prSet/>
      <dgm:spPr/>
      <dgm:t>
        <a:bodyPr/>
        <a:lstStyle/>
        <a:p>
          <a:endParaRPr lang="ru-RU"/>
        </a:p>
      </dgm:t>
    </dgm:pt>
    <dgm:pt modelId="{40E75FD1-24ED-494C-BDA1-5E2BD6A6F267}" type="sibTrans" cxnId="{7B430976-E920-4FB9-9ED0-E93C45719AF6}">
      <dgm:prSet/>
      <dgm:spPr/>
      <dgm:t>
        <a:bodyPr/>
        <a:lstStyle/>
        <a:p>
          <a:endParaRPr lang="ru-RU"/>
        </a:p>
      </dgm:t>
    </dgm:pt>
    <dgm:pt modelId="{ED201AD1-06FF-4E09-8A92-866AB70F1E8B}">
      <dgm:prSet/>
      <dgm:spPr/>
      <dgm:t>
        <a:bodyPr/>
        <a:lstStyle/>
        <a:p>
          <a:pPr rtl="0"/>
          <a:r>
            <a:rPr lang="en-US" dirty="0" err="1" smtClean="0"/>
            <a:t>NuGet</a:t>
          </a:r>
          <a:endParaRPr lang="ru-RU" dirty="0"/>
        </a:p>
      </dgm:t>
    </dgm:pt>
    <dgm:pt modelId="{21BFC8E8-D82F-4DD2-9A7D-508BA9D4FAAA}" type="parTrans" cxnId="{4FB0FD7C-CC5E-4278-92F9-A4D1E22490EE}">
      <dgm:prSet/>
      <dgm:spPr/>
      <dgm:t>
        <a:bodyPr/>
        <a:lstStyle/>
        <a:p>
          <a:endParaRPr lang="ru-RU"/>
        </a:p>
      </dgm:t>
    </dgm:pt>
    <dgm:pt modelId="{F11989A8-A6A6-4807-950B-4A0ED4CB891B}" type="sibTrans" cxnId="{4FB0FD7C-CC5E-4278-92F9-A4D1E22490EE}">
      <dgm:prSet/>
      <dgm:spPr/>
      <dgm:t>
        <a:bodyPr/>
        <a:lstStyle/>
        <a:p>
          <a:endParaRPr lang="ru-RU"/>
        </a:p>
      </dgm:t>
    </dgm:pt>
    <dgm:pt modelId="{C7659C25-6728-4A3E-BB20-743C3E850A06}">
      <dgm:prSet/>
      <dgm:spPr/>
      <dgm:t>
        <a:bodyPr/>
        <a:lstStyle/>
        <a:p>
          <a:pPr rtl="0"/>
          <a:r>
            <a:rPr lang="ru-RU" dirty="0" smtClean="0"/>
            <a:t>Шаблоны</a:t>
          </a:r>
          <a:endParaRPr lang="ru-RU" dirty="0"/>
        </a:p>
      </dgm:t>
    </dgm:pt>
    <dgm:pt modelId="{5A602135-50D0-4061-98C2-3849ADC0ED97}" type="parTrans" cxnId="{FBE42C2A-9901-4B3A-9EFD-2324278BC95A}">
      <dgm:prSet/>
      <dgm:spPr/>
      <dgm:t>
        <a:bodyPr/>
        <a:lstStyle/>
        <a:p>
          <a:endParaRPr lang="ru-RU"/>
        </a:p>
      </dgm:t>
    </dgm:pt>
    <dgm:pt modelId="{9224A0BD-9357-4E7A-9A9B-E569491E56FD}" type="sibTrans" cxnId="{FBE42C2A-9901-4B3A-9EFD-2324278BC95A}">
      <dgm:prSet/>
      <dgm:spPr/>
      <dgm:t>
        <a:bodyPr/>
        <a:lstStyle/>
        <a:p>
          <a:endParaRPr lang="ru-RU"/>
        </a:p>
      </dgm:t>
    </dgm:pt>
    <dgm:pt modelId="{17E1A2C6-B90A-4F05-828C-06CFF2E0F237}" type="pres">
      <dgm:prSet presAssocID="{E3D1B495-5B5A-4ED0-8C98-29DE66FC1D3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E19C116-DD63-4665-8712-D4668A4836C0}" type="pres">
      <dgm:prSet presAssocID="{49A0662B-2C01-46A9-8D25-4E3A6999FA65}" presName="centerShape" presStyleLbl="node0" presStyleIdx="0" presStyleCnt="1"/>
      <dgm:spPr/>
      <dgm:t>
        <a:bodyPr/>
        <a:lstStyle/>
        <a:p>
          <a:endParaRPr lang="ru-RU"/>
        </a:p>
      </dgm:t>
    </dgm:pt>
    <dgm:pt modelId="{173AD96E-233C-4BFC-868B-605ABF4229A8}" type="pres">
      <dgm:prSet presAssocID="{0C6BF1B9-E35C-4EE3-9CD3-C7D84E4F7DE8}" presName="parTrans" presStyleLbl="bgSibTrans2D1" presStyleIdx="0" presStyleCnt="4"/>
      <dgm:spPr/>
      <dgm:t>
        <a:bodyPr/>
        <a:lstStyle/>
        <a:p>
          <a:endParaRPr lang="ru-RU"/>
        </a:p>
      </dgm:t>
    </dgm:pt>
    <dgm:pt modelId="{94FC494B-3B27-4C3C-8EF7-A35A8502BC26}" type="pres">
      <dgm:prSet presAssocID="{070666CA-EC2E-435E-B85C-53E22EDEB72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A9705F7-4AA8-445C-A02A-0EC78962DE40}" type="pres">
      <dgm:prSet presAssocID="{BF73BD03-FAA6-45DE-BB61-A6CB248C6F32}" presName="parTrans" presStyleLbl="bgSibTrans2D1" presStyleIdx="1" presStyleCnt="4"/>
      <dgm:spPr/>
      <dgm:t>
        <a:bodyPr/>
        <a:lstStyle/>
        <a:p>
          <a:endParaRPr lang="ru-RU"/>
        </a:p>
      </dgm:t>
    </dgm:pt>
    <dgm:pt modelId="{4CD1048B-7F81-4449-86E7-102A4A613EA7}" type="pres">
      <dgm:prSet presAssocID="{31DF8EFC-EE54-4B22-8DDA-DA8E8BB3627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6A979D-C2C4-4DC2-89BF-31C79E2BB699}" type="pres">
      <dgm:prSet presAssocID="{21BFC8E8-D82F-4DD2-9A7D-508BA9D4FAAA}" presName="parTrans" presStyleLbl="bgSibTrans2D1" presStyleIdx="2" presStyleCnt="4"/>
      <dgm:spPr/>
      <dgm:t>
        <a:bodyPr/>
        <a:lstStyle/>
        <a:p>
          <a:endParaRPr lang="ru-RU"/>
        </a:p>
      </dgm:t>
    </dgm:pt>
    <dgm:pt modelId="{17BA0A45-36B3-48D9-A24C-344D10CB877D}" type="pres">
      <dgm:prSet presAssocID="{ED201AD1-06FF-4E09-8A92-866AB70F1E8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689C33-2B37-4A94-8A28-F4496F15090B}" type="pres">
      <dgm:prSet presAssocID="{5A602135-50D0-4061-98C2-3849ADC0ED97}" presName="parTrans" presStyleLbl="bgSibTrans2D1" presStyleIdx="3" presStyleCnt="4"/>
      <dgm:spPr/>
    </dgm:pt>
    <dgm:pt modelId="{69EA29CB-6105-436F-9D85-764FEB02CC31}" type="pres">
      <dgm:prSet presAssocID="{C7659C25-6728-4A3E-BB20-743C3E850A0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E0E3820-1DE9-475B-BA62-6AB6740FA6B2}" type="presOf" srcId="{0C6BF1B9-E35C-4EE3-9CD3-C7D84E4F7DE8}" destId="{173AD96E-233C-4BFC-868B-605ABF4229A8}" srcOrd="0" destOrd="0" presId="urn:microsoft.com/office/officeart/2005/8/layout/radial4"/>
    <dgm:cxn modelId="{F4CE79A8-B54E-4BFC-8169-D95ECBB38B85}" type="presOf" srcId="{21BFC8E8-D82F-4DD2-9A7D-508BA9D4FAAA}" destId="{CA6A979D-C2C4-4DC2-89BF-31C79E2BB699}" srcOrd="0" destOrd="0" presId="urn:microsoft.com/office/officeart/2005/8/layout/radial4"/>
    <dgm:cxn modelId="{DEDFB023-90E6-4FC4-B762-1B46F6A0D476}" type="presOf" srcId="{ED201AD1-06FF-4E09-8A92-866AB70F1E8B}" destId="{17BA0A45-36B3-48D9-A24C-344D10CB877D}" srcOrd="0" destOrd="0" presId="urn:microsoft.com/office/officeart/2005/8/layout/radial4"/>
    <dgm:cxn modelId="{95ADDE57-C59F-4C5E-97BD-EDA01CE96B1C}" type="presOf" srcId="{5A602135-50D0-4061-98C2-3849ADC0ED97}" destId="{A8689C33-2B37-4A94-8A28-F4496F15090B}" srcOrd="0" destOrd="0" presId="urn:microsoft.com/office/officeart/2005/8/layout/radial4"/>
    <dgm:cxn modelId="{6F3F0D75-7B61-425C-8FD7-2DDD1C961A56}" srcId="{49A0662B-2C01-46A9-8D25-4E3A6999FA65}" destId="{070666CA-EC2E-435E-B85C-53E22EDEB724}" srcOrd="0" destOrd="0" parTransId="{0C6BF1B9-E35C-4EE3-9CD3-C7D84E4F7DE8}" sibTransId="{446EE206-81CB-4C75-A464-B372F47C525F}"/>
    <dgm:cxn modelId="{C5F01FDC-D9F2-43A2-B364-2997521508AD}" type="presOf" srcId="{31DF8EFC-EE54-4B22-8DDA-DA8E8BB36273}" destId="{4CD1048B-7F81-4449-86E7-102A4A613EA7}" srcOrd="0" destOrd="0" presId="urn:microsoft.com/office/officeart/2005/8/layout/radial4"/>
    <dgm:cxn modelId="{B76DE985-3457-4952-9079-579A490B5BD7}" type="presOf" srcId="{070666CA-EC2E-435E-B85C-53E22EDEB724}" destId="{94FC494B-3B27-4C3C-8EF7-A35A8502BC26}" srcOrd="0" destOrd="0" presId="urn:microsoft.com/office/officeart/2005/8/layout/radial4"/>
    <dgm:cxn modelId="{FBE42C2A-9901-4B3A-9EFD-2324278BC95A}" srcId="{49A0662B-2C01-46A9-8D25-4E3A6999FA65}" destId="{C7659C25-6728-4A3E-BB20-743C3E850A06}" srcOrd="3" destOrd="0" parTransId="{5A602135-50D0-4061-98C2-3849ADC0ED97}" sibTransId="{9224A0BD-9357-4E7A-9A9B-E569491E56FD}"/>
    <dgm:cxn modelId="{7B430976-E920-4FB9-9ED0-E93C45719AF6}" srcId="{49A0662B-2C01-46A9-8D25-4E3A6999FA65}" destId="{31DF8EFC-EE54-4B22-8DDA-DA8E8BB36273}" srcOrd="1" destOrd="0" parTransId="{BF73BD03-FAA6-45DE-BB61-A6CB248C6F32}" sibTransId="{40E75FD1-24ED-494C-BDA1-5E2BD6A6F267}"/>
    <dgm:cxn modelId="{4FB0FD7C-CC5E-4278-92F9-A4D1E22490EE}" srcId="{49A0662B-2C01-46A9-8D25-4E3A6999FA65}" destId="{ED201AD1-06FF-4E09-8A92-866AB70F1E8B}" srcOrd="2" destOrd="0" parTransId="{21BFC8E8-D82F-4DD2-9A7D-508BA9D4FAAA}" sibTransId="{F11989A8-A6A6-4807-950B-4A0ED4CB891B}"/>
    <dgm:cxn modelId="{67F18C84-6E00-45FF-B06B-E260F797B355}" srcId="{E3D1B495-5B5A-4ED0-8C98-29DE66FC1D3D}" destId="{49A0662B-2C01-46A9-8D25-4E3A6999FA65}" srcOrd="0" destOrd="0" parTransId="{05CDCD53-CE90-48EF-96DE-5BEEADFC8EF8}" sibTransId="{C1DCC0D0-E486-41E9-8F51-B17BDD713648}"/>
    <dgm:cxn modelId="{12D98E9A-735F-48A5-9BCD-5943C784541C}" type="presOf" srcId="{49A0662B-2C01-46A9-8D25-4E3A6999FA65}" destId="{EE19C116-DD63-4665-8712-D4668A4836C0}" srcOrd="0" destOrd="0" presId="urn:microsoft.com/office/officeart/2005/8/layout/radial4"/>
    <dgm:cxn modelId="{D3EBB7A2-D1A3-4992-9950-901C4BB7F13A}" type="presOf" srcId="{E3D1B495-5B5A-4ED0-8C98-29DE66FC1D3D}" destId="{17E1A2C6-B90A-4F05-828C-06CFF2E0F237}" srcOrd="0" destOrd="0" presId="urn:microsoft.com/office/officeart/2005/8/layout/radial4"/>
    <dgm:cxn modelId="{D810F75A-5559-4361-BD9B-9DCAC27B5519}" type="presOf" srcId="{C7659C25-6728-4A3E-BB20-743C3E850A06}" destId="{69EA29CB-6105-436F-9D85-764FEB02CC31}" srcOrd="0" destOrd="0" presId="urn:microsoft.com/office/officeart/2005/8/layout/radial4"/>
    <dgm:cxn modelId="{9D7D9DA4-F74C-4F5C-A46F-5EBBD77E65F3}" type="presOf" srcId="{BF73BD03-FAA6-45DE-BB61-A6CB248C6F32}" destId="{9A9705F7-4AA8-445C-A02A-0EC78962DE40}" srcOrd="0" destOrd="0" presId="urn:microsoft.com/office/officeart/2005/8/layout/radial4"/>
    <dgm:cxn modelId="{4B6091D5-FCCD-47E1-A6E5-27846F19001D}" type="presParOf" srcId="{17E1A2C6-B90A-4F05-828C-06CFF2E0F237}" destId="{EE19C116-DD63-4665-8712-D4668A4836C0}" srcOrd="0" destOrd="0" presId="urn:microsoft.com/office/officeart/2005/8/layout/radial4"/>
    <dgm:cxn modelId="{37FD934D-D74A-46A0-A817-556CE02F396C}" type="presParOf" srcId="{17E1A2C6-B90A-4F05-828C-06CFF2E0F237}" destId="{173AD96E-233C-4BFC-868B-605ABF4229A8}" srcOrd="1" destOrd="0" presId="urn:microsoft.com/office/officeart/2005/8/layout/radial4"/>
    <dgm:cxn modelId="{236367DD-3F5A-4419-A194-CAB29AB4CDCD}" type="presParOf" srcId="{17E1A2C6-B90A-4F05-828C-06CFF2E0F237}" destId="{94FC494B-3B27-4C3C-8EF7-A35A8502BC26}" srcOrd="2" destOrd="0" presId="urn:microsoft.com/office/officeart/2005/8/layout/radial4"/>
    <dgm:cxn modelId="{E1902A83-AF3A-4172-87F7-69C13EC04689}" type="presParOf" srcId="{17E1A2C6-B90A-4F05-828C-06CFF2E0F237}" destId="{9A9705F7-4AA8-445C-A02A-0EC78962DE40}" srcOrd="3" destOrd="0" presId="urn:microsoft.com/office/officeart/2005/8/layout/radial4"/>
    <dgm:cxn modelId="{C5D9D202-0E11-477A-8BBD-D62E9E18103C}" type="presParOf" srcId="{17E1A2C6-B90A-4F05-828C-06CFF2E0F237}" destId="{4CD1048B-7F81-4449-86E7-102A4A613EA7}" srcOrd="4" destOrd="0" presId="urn:microsoft.com/office/officeart/2005/8/layout/radial4"/>
    <dgm:cxn modelId="{7E93F02D-DFA3-456D-897A-A3946FE66D0B}" type="presParOf" srcId="{17E1A2C6-B90A-4F05-828C-06CFF2E0F237}" destId="{CA6A979D-C2C4-4DC2-89BF-31C79E2BB699}" srcOrd="5" destOrd="0" presId="urn:microsoft.com/office/officeart/2005/8/layout/radial4"/>
    <dgm:cxn modelId="{289F7750-B238-4B79-989F-ADA33518B3E8}" type="presParOf" srcId="{17E1A2C6-B90A-4F05-828C-06CFF2E0F237}" destId="{17BA0A45-36B3-48D9-A24C-344D10CB877D}" srcOrd="6" destOrd="0" presId="urn:microsoft.com/office/officeart/2005/8/layout/radial4"/>
    <dgm:cxn modelId="{B1F5384E-4FBD-4202-8C79-C329BFC8B1CD}" type="presParOf" srcId="{17E1A2C6-B90A-4F05-828C-06CFF2E0F237}" destId="{A8689C33-2B37-4A94-8A28-F4496F15090B}" srcOrd="7" destOrd="0" presId="urn:microsoft.com/office/officeart/2005/8/layout/radial4"/>
    <dgm:cxn modelId="{62A632F2-ED9C-4385-A48F-274E51047CE2}" type="presParOf" srcId="{17E1A2C6-B90A-4F05-828C-06CFF2E0F237}" destId="{69EA29CB-6105-436F-9D85-764FEB02CC31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D16388-ECB7-439E-9DFD-5B839844182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54615-80C0-4333-A8CC-16B230ECFDB6}">
      <dgm:prSet/>
      <dgm:spPr/>
      <dgm:t>
        <a:bodyPr/>
        <a:lstStyle/>
        <a:p>
          <a:r>
            <a:rPr lang="ru-RU" dirty="0" smtClean="0"/>
            <a:t>Структура </a:t>
          </a:r>
          <a:r>
            <a:rPr lang="en-US" dirty="0" smtClean="0"/>
            <a:t>project/solution</a:t>
          </a:r>
          <a:endParaRPr lang="en-US" dirty="0"/>
        </a:p>
      </dgm:t>
    </dgm:pt>
    <dgm:pt modelId="{F8C631D7-C2B1-4A82-866B-212E2E98B6C1}" type="parTrans" cxnId="{4EBD1F1F-60EF-45BC-99F4-C11A7D72E811}">
      <dgm:prSet/>
      <dgm:spPr/>
      <dgm:t>
        <a:bodyPr/>
        <a:lstStyle/>
        <a:p>
          <a:endParaRPr lang="en-US"/>
        </a:p>
      </dgm:t>
    </dgm:pt>
    <dgm:pt modelId="{373BD4D3-5E09-4E35-8BFF-15E06AEEC9BD}" type="sibTrans" cxnId="{4EBD1F1F-60EF-45BC-99F4-C11A7D72E811}">
      <dgm:prSet/>
      <dgm:spPr/>
      <dgm:t>
        <a:bodyPr/>
        <a:lstStyle/>
        <a:p>
          <a:endParaRPr lang="en-US"/>
        </a:p>
      </dgm:t>
    </dgm:pt>
    <dgm:pt modelId="{D8C55EEA-31CA-4C53-9B7A-7E9FC9121AB9}">
      <dgm:prSet/>
      <dgm:spPr/>
      <dgm:t>
        <a:bodyPr/>
        <a:lstStyle/>
        <a:p>
          <a:r>
            <a:rPr lang="en-US" dirty="0"/>
            <a:t>new </a:t>
          </a:r>
        </a:p>
      </dgm:t>
    </dgm:pt>
    <dgm:pt modelId="{47F6A5A7-20E3-4DF9-88A3-D0D58B4DB103}" type="parTrans" cxnId="{EF03B554-6492-4F00-922C-748CEF506996}">
      <dgm:prSet/>
      <dgm:spPr/>
      <dgm:t>
        <a:bodyPr/>
        <a:lstStyle/>
        <a:p>
          <a:endParaRPr lang="en-US"/>
        </a:p>
      </dgm:t>
    </dgm:pt>
    <dgm:pt modelId="{55078AB3-8936-4C84-9D69-B86CFE508E53}" type="sibTrans" cxnId="{EF03B554-6492-4F00-922C-748CEF506996}">
      <dgm:prSet/>
      <dgm:spPr/>
      <dgm:t>
        <a:bodyPr/>
        <a:lstStyle/>
        <a:p>
          <a:endParaRPr lang="en-US"/>
        </a:p>
      </dgm:t>
    </dgm:pt>
    <dgm:pt modelId="{DE0AF8C5-97CF-4E5F-9D89-057E92C0AC88}">
      <dgm:prSet/>
      <dgm:spPr/>
      <dgm:t>
        <a:bodyPr/>
        <a:lstStyle/>
        <a:p>
          <a:r>
            <a:rPr lang="en-US" dirty="0"/>
            <a:t>add / remove</a:t>
          </a:r>
        </a:p>
      </dgm:t>
    </dgm:pt>
    <dgm:pt modelId="{1F10C556-2FB3-4430-9BFD-195DEC190280}" type="parTrans" cxnId="{0F372154-84BE-4C4E-B459-7B81E3DFCEE1}">
      <dgm:prSet/>
      <dgm:spPr/>
      <dgm:t>
        <a:bodyPr/>
        <a:lstStyle/>
        <a:p>
          <a:endParaRPr lang="en-US"/>
        </a:p>
      </dgm:t>
    </dgm:pt>
    <dgm:pt modelId="{53FFA6DB-3AE1-4039-A2CF-1DC675B08D5F}" type="sibTrans" cxnId="{0F372154-84BE-4C4E-B459-7B81E3DFCEE1}">
      <dgm:prSet/>
      <dgm:spPr/>
      <dgm:t>
        <a:bodyPr/>
        <a:lstStyle/>
        <a:p>
          <a:endParaRPr lang="en-US"/>
        </a:p>
      </dgm:t>
    </dgm:pt>
    <dgm:pt modelId="{E6379DFC-DC9C-4B8E-8B38-394CF445EB36}">
      <dgm:prSet/>
      <dgm:spPr/>
      <dgm:t>
        <a:bodyPr/>
        <a:lstStyle/>
        <a:p>
          <a:r>
            <a:rPr lang="en-US" dirty="0" err="1"/>
            <a:t>sln</a:t>
          </a:r>
          <a:endParaRPr lang="en-US" dirty="0"/>
        </a:p>
      </dgm:t>
    </dgm:pt>
    <dgm:pt modelId="{E80106A5-BAE7-4191-91B6-3BE8EAAFBF6B}" type="parTrans" cxnId="{E211FFCE-5219-43C4-B54B-F4A3924419D0}">
      <dgm:prSet/>
      <dgm:spPr/>
      <dgm:t>
        <a:bodyPr/>
        <a:lstStyle/>
        <a:p>
          <a:endParaRPr lang="en-US"/>
        </a:p>
      </dgm:t>
    </dgm:pt>
    <dgm:pt modelId="{00BD51AC-783C-4070-AB05-50F5339680F9}" type="sibTrans" cxnId="{E211FFCE-5219-43C4-B54B-F4A3924419D0}">
      <dgm:prSet/>
      <dgm:spPr/>
      <dgm:t>
        <a:bodyPr/>
        <a:lstStyle/>
        <a:p>
          <a:endParaRPr lang="en-US"/>
        </a:p>
      </dgm:t>
    </dgm:pt>
    <dgm:pt modelId="{441038C9-AC1C-40D2-B14B-74249CC1C89B}">
      <dgm:prSet/>
      <dgm:spPr/>
      <dgm:t>
        <a:bodyPr/>
        <a:lstStyle/>
        <a:p>
          <a:r>
            <a:rPr lang="ru-RU" dirty="0" smtClean="0"/>
            <a:t>Сборка </a:t>
          </a:r>
          <a:r>
            <a:rPr lang="en-US" dirty="0" smtClean="0"/>
            <a:t>/</a:t>
          </a:r>
          <a:r>
            <a:rPr lang="ru-RU" dirty="0" smtClean="0"/>
            <a:t> Запуск</a:t>
          </a:r>
          <a:endParaRPr lang="en-US" dirty="0"/>
        </a:p>
      </dgm:t>
    </dgm:pt>
    <dgm:pt modelId="{DFCED120-ACFE-4CB7-862E-59295572CEA8}" type="parTrans" cxnId="{C199E955-8F03-4384-853D-E20CC398D724}">
      <dgm:prSet/>
      <dgm:spPr/>
      <dgm:t>
        <a:bodyPr/>
        <a:lstStyle/>
        <a:p>
          <a:endParaRPr lang="en-US"/>
        </a:p>
      </dgm:t>
    </dgm:pt>
    <dgm:pt modelId="{FF627988-6540-4852-B594-0B805B8CF738}" type="sibTrans" cxnId="{C199E955-8F03-4384-853D-E20CC398D724}">
      <dgm:prSet/>
      <dgm:spPr/>
      <dgm:t>
        <a:bodyPr/>
        <a:lstStyle/>
        <a:p>
          <a:endParaRPr lang="en-US"/>
        </a:p>
      </dgm:t>
    </dgm:pt>
    <dgm:pt modelId="{F30B2D88-9CE3-432C-A66F-C31712C0BE50}">
      <dgm:prSet/>
      <dgm:spPr/>
      <dgm:t>
        <a:bodyPr/>
        <a:lstStyle/>
        <a:p>
          <a:r>
            <a:rPr lang="en-US" dirty="0"/>
            <a:t>build / clean</a:t>
          </a:r>
        </a:p>
      </dgm:t>
    </dgm:pt>
    <dgm:pt modelId="{F33BF9FD-E17F-4FEC-94FD-7604DB84E4EF}" type="parTrans" cxnId="{95518403-87E2-4B0C-8D11-CB4E9B2B72D6}">
      <dgm:prSet/>
      <dgm:spPr/>
      <dgm:t>
        <a:bodyPr/>
        <a:lstStyle/>
        <a:p>
          <a:endParaRPr lang="en-US"/>
        </a:p>
      </dgm:t>
    </dgm:pt>
    <dgm:pt modelId="{D89CD39C-666C-45A1-AE73-3E32933DE1A8}" type="sibTrans" cxnId="{95518403-87E2-4B0C-8D11-CB4E9B2B72D6}">
      <dgm:prSet/>
      <dgm:spPr/>
      <dgm:t>
        <a:bodyPr/>
        <a:lstStyle/>
        <a:p>
          <a:endParaRPr lang="en-US"/>
        </a:p>
      </dgm:t>
    </dgm:pt>
    <dgm:pt modelId="{17B3C442-59EA-41AA-8257-5650F457DC78}">
      <dgm:prSet/>
      <dgm:spPr/>
      <dgm:t>
        <a:bodyPr/>
        <a:lstStyle/>
        <a:p>
          <a:r>
            <a:rPr lang="en-US" dirty="0"/>
            <a:t>run</a:t>
          </a:r>
        </a:p>
      </dgm:t>
    </dgm:pt>
    <dgm:pt modelId="{4A2961F1-3FEC-46AC-AAF9-D05665E2A752}" type="parTrans" cxnId="{5ABC5E99-327D-4D39-93FA-83DE425C9C33}">
      <dgm:prSet/>
      <dgm:spPr/>
      <dgm:t>
        <a:bodyPr/>
        <a:lstStyle/>
        <a:p>
          <a:endParaRPr lang="en-US"/>
        </a:p>
      </dgm:t>
    </dgm:pt>
    <dgm:pt modelId="{5944F20C-1F1C-4A15-AB3C-285BEA3097CF}" type="sibTrans" cxnId="{5ABC5E99-327D-4D39-93FA-83DE425C9C33}">
      <dgm:prSet/>
      <dgm:spPr/>
      <dgm:t>
        <a:bodyPr/>
        <a:lstStyle/>
        <a:p>
          <a:endParaRPr lang="en-US"/>
        </a:p>
      </dgm:t>
    </dgm:pt>
    <dgm:pt modelId="{12A9D081-2F75-40A4-9F41-6054CCEECD81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86039504-B166-4388-9938-50EC043FFB6A}" type="parTrans" cxnId="{76C0434B-7540-42A9-B8F6-81C82E4FE397}">
      <dgm:prSet/>
      <dgm:spPr/>
      <dgm:t>
        <a:bodyPr/>
        <a:lstStyle/>
        <a:p>
          <a:endParaRPr lang="en-US"/>
        </a:p>
      </dgm:t>
    </dgm:pt>
    <dgm:pt modelId="{B9B9EBAF-839C-4B3A-852D-5ED86BE4B614}" type="sibTrans" cxnId="{76C0434B-7540-42A9-B8F6-81C82E4FE397}">
      <dgm:prSet/>
      <dgm:spPr/>
      <dgm:t>
        <a:bodyPr/>
        <a:lstStyle/>
        <a:p>
          <a:endParaRPr lang="en-US"/>
        </a:p>
      </dgm:t>
    </dgm:pt>
    <dgm:pt modelId="{8304DE22-64CC-4BC9-883F-C9C1B9209DA9}">
      <dgm:prSet/>
      <dgm:spPr/>
      <dgm:t>
        <a:bodyPr/>
        <a:lstStyle/>
        <a:p>
          <a:r>
            <a:rPr lang="en-US" dirty="0"/>
            <a:t>publish</a:t>
          </a:r>
        </a:p>
      </dgm:t>
    </dgm:pt>
    <dgm:pt modelId="{92B4C764-8D9B-4EA2-B443-9BEE71FE85A2}" type="parTrans" cxnId="{D7F0BF39-0BDE-4A81-AABA-B80DF64ECA73}">
      <dgm:prSet/>
      <dgm:spPr/>
      <dgm:t>
        <a:bodyPr/>
        <a:lstStyle/>
        <a:p>
          <a:endParaRPr lang="en-US"/>
        </a:p>
      </dgm:t>
    </dgm:pt>
    <dgm:pt modelId="{4B122104-E7F5-404E-A0C0-355C38C37440}" type="sibTrans" cxnId="{D7F0BF39-0BDE-4A81-AABA-B80DF64ECA73}">
      <dgm:prSet/>
      <dgm:spPr/>
      <dgm:t>
        <a:bodyPr/>
        <a:lstStyle/>
        <a:p>
          <a:endParaRPr lang="en-US"/>
        </a:p>
      </dgm:t>
    </dgm:pt>
    <dgm:pt modelId="{5886AB53-BD2D-4307-B0E6-E705FE2838C1}">
      <dgm:prSet/>
      <dgm:spPr/>
      <dgm:t>
        <a:bodyPr/>
        <a:lstStyle/>
        <a:p>
          <a:r>
            <a:rPr lang="en-US" dirty="0" err="1"/>
            <a:t>Nuget</a:t>
          </a:r>
          <a:endParaRPr lang="en-US" dirty="0"/>
        </a:p>
      </dgm:t>
    </dgm:pt>
    <dgm:pt modelId="{2422B967-1EAD-41A1-817F-A99DED275EC7}" type="parTrans" cxnId="{EC1D4C6F-68CB-4716-96D8-886601A6C60E}">
      <dgm:prSet/>
      <dgm:spPr/>
      <dgm:t>
        <a:bodyPr/>
        <a:lstStyle/>
        <a:p>
          <a:endParaRPr lang="en-US"/>
        </a:p>
      </dgm:t>
    </dgm:pt>
    <dgm:pt modelId="{E53BAE4F-737E-4525-A8DB-5356288744EA}" type="sibTrans" cxnId="{EC1D4C6F-68CB-4716-96D8-886601A6C60E}">
      <dgm:prSet/>
      <dgm:spPr/>
      <dgm:t>
        <a:bodyPr/>
        <a:lstStyle/>
        <a:p>
          <a:endParaRPr lang="en-US"/>
        </a:p>
      </dgm:t>
    </dgm:pt>
    <dgm:pt modelId="{8C7D01B1-EB88-49D5-B282-7D3DDA4DD1AC}">
      <dgm:prSet/>
      <dgm:spPr/>
      <dgm:t>
        <a:bodyPr/>
        <a:lstStyle/>
        <a:p>
          <a:r>
            <a:rPr lang="en-US" dirty="0"/>
            <a:t>pack</a:t>
          </a:r>
        </a:p>
      </dgm:t>
    </dgm:pt>
    <dgm:pt modelId="{907B4C92-38E8-4DEE-BDE7-845A433EE0C5}" type="parTrans" cxnId="{72B2CBA1-6FFF-4A04-89A6-91D5FB0A321A}">
      <dgm:prSet/>
      <dgm:spPr/>
      <dgm:t>
        <a:bodyPr/>
        <a:lstStyle/>
        <a:p>
          <a:endParaRPr lang="en-US"/>
        </a:p>
      </dgm:t>
    </dgm:pt>
    <dgm:pt modelId="{F8901DD0-BF33-493C-9399-7D63280E2F4B}" type="sibTrans" cxnId="{72B2CBA1-6FFF-4A04-89A6-91D5FB0A321A}">
      <dgm:prSet/>
      <dgm:spPr/>
      <dgm:t>
        <a:bodyPr/>
        <a:lstStyle/>
        <a:p>
          <a:endParaRPr lang="en-US"/>
        </a:p>
      </dgm:t>
    </dgm:pt>
    <dgm:pt modelId="{8BF42D7E-EA27-4252-89BC-D9D960C3C2E4}">
      <dgm:prSet/>
      <dgm:spPr/>
      <dgm:t>
        <a:bodyPr/>
        <a:lstStyle/>
        <a:p>
          <a:r>
            <a:rPr lang="en-US" dirty="0" err="1"/>
            <a:t>nuget</a:t>
          </a:r>
          <a:endParaRPr lang="en-US" dirty="0"/>
        </a:p>
      </dgm:t>
    </dgm:pt>
    <dgm:pt modelId="{0DB2123A-8E11-4907-8F5B-8442DB1EECB2}" type="parTrans" cxnId="{6E3DA0D4-E205-4B41-9B44-A4B49D706EBC}">
      <dgm:prSet/>
      <dgm:spPr/>
      <dgm:t>
        <a:bodyPr/>
        <a:lstStyle/>
        <a:p>
          <a:endParaRPr lang="en-US"/>
        </a:p>
      </dgm:t>
    </dgm:pt>
    <dgm:pt modelId="{4EF01CB0-286B-4EFF-9B48-25987CB90252}" type="sibTrans" cxnId="{6E3DA0D4-E205-4B41-9B44-A4B49D706EBC}">
      <dgm:prSet/>
      <dgm:spPr/>
      <dgm:t>
        <a:bodyPr/>
        <a:lstStyle/>
        <a:p>
          <a:endParaRPr lang="en-US"/>
        </a:p>
      </dgm:t>
    </dgm:pt>
    <dgm:pt modelId="{BBDAE7B4-D51E-4FB1-8B1A-02FCB8CE2795}">
      <dgm:prSet/>
      <dgm:spPr/>
      <dgm:t>
        <a:bodyPr/>
        <a:lstStyle/>
        <a:p>
          <a:r>
            <a:rPr lang="en-US" dirty="0"/>
            <a:t>tool </a:t>
          </a:r>
        </a:p>
      </dgm:t>
    </dgm:pt>
    <dgm:pt modelId="{2BA0A3FF-7B93-48B1-B4D4-52692E27EEE1}" type="parTrans" cxnId="{DC9338EE-81DD-4325-AECC-C1AC25A5A7AF}">
      <dgm:prSet/>
      <dgm:spPr/>
      <dgm:t>
        <a:bodyPr/>
        <a:lstStyle/>
        <a:p>
          <a:endParaRPr lang="en-US"/>
        </a:p>
      </dgm:t>
    </dgm:pt>
    <dgm:pt modelId="{D3409365-A69A-41B2-AE9E-EFF5258F682D}" type="sibTrans" cxnId="{DC9338EE-81DD-4325-AECC-C1AC25A5A7AF}">
      <dgm:prSet/>
      <dgm:spPr/>
      <dgm:t>
        <a:bodyPr/>
        <a:lstStyle/>
        <a:p>
          <a:endParaRPr lang="en-US"/>
        </a:p>
      </dgm:t>
    </dgm:pt>
    <dgm:pt modelId="{014B3337-28E0-4698-B992-96CABEDC2319}">
      <dgm:prSet/>
      <dgm:spPr/>
      <dgm:t>
        <a:bodyPr/>
        <a:lstStyle/>
        <a:p>
          <a:r>
            <a:rPr lang="ru-RU" dirty="0" smtClean="0"/>
            <a:t>Шаблоны</a:t>
          </a:r>
          <a:endParaRPr lang="en-US" dirty="0"/>
        </a:p>
      </dgm:t>
    </dgm:pt>
    <dgm:pt modelId="{5AEBFA90-3AEE-45B8-A2AB-2FB79CF53CF1}" type="parTrans" cxnId="{97E2A65C-0CC8-466C-94BD-A4F8B388E31E}">
      <dgm:prSet/>
      <dgm:spPr/>
      <dgm:t>
        <a:bodyPr/>
        <a:lstStyle/>
        <a:p>
          <a:endParaRPr lang="ru-RU"/>
        </a:p>
      </dgm:t>
    </dgm:pt>
    <dgm:pt modelId="{B204822E-66E6-489B-9E01-C466A36BAD78}" type="sibTrans" cxnId="{97E2A65C-0CC8-466C-94BD-A4F8B388E31E}">
      <dgm:prSet/>
      <dgm:spPr/>
      <dgm:t>
        <a:bodyPr/>
        <a:lstStyle/>
        <a:p>
          <a:endParaRPr lang="ru-RU"/>
        </a:p>
      </dgm:t>
    </dgm:pt>
    <dgm:pt modelId="{31D319FB-19F9-49DA-88FA-08A62D975D73}">
      <dgm:prSet/>
      <dgm:spPr/>
      <dgm:t>
        <a:bodyPr/>
        <a:lstStyle/>
        <a:p>
          <a:r>
            <a:rPr lang="en-US" dirty="0" smtClean="0"/>
            <a:t>new</a:t>
          </a:r>
          <a:r>
            <a:rPr lang="ru-RU" dirty="0" smtClean="0"/>
            <a:t> </a:t>
          </a:r>
          <a:r>
            <a:rPr lang="en-US" dirty="0" smtClean="0"/>
            <a:t>search</a:t>
          </a:r>
          <a:endParaRPr lang="en-US" dirty="0"/>
        </a:p>
      </dgm:t>
    </dgm:pt>
    <dgm:pt modelId="{440889A1-E77C-48FE-A9AE-53EE10AF83BF}" type="parTrans" cxnId="{CFB7033F-56F6-4B73-9375-1E3EE15473CB}">
      <dgm:prSet/>
      <dgm:spPr/>
      <dgm:t>
        <a:bodyPr/>
        <a:lstStyle/>
        <a:p>
          <a:endParaRPr lang="ru-RU"/>
        </a:p>
      </dgm:t>
    </dgm:pt>
    <dgm:pt modelId="{5F24FCC7-0803-4B3A-A636-8B72D8F61008}" type="sibTrans" cxnId="{CFB7033F-56F6-4B73-9375-1E3EE15473CB}">
      <dgm:prSet/>
      <dgm:spPr/>
      <dgm:t>
        <a:bodyPr/>
        <a:lstStyle/>
        <a:p>
          <a:endParaRPr lang="ru-RU"/>
        </a:p>
      </dgm:t>
    </dgm:pt>
    <dgm:pt modelId="{BCB95CF3-C04E-45C1-B91E-424D208B920F}">
      <dgm:prSet/>
      <dgm:spPr/>
      <dgm:t>
        <a:bodyPr/>
        <a:lstStyle/>
        <a:p>
          <a:r>
            <a:rPr lang="en-US" dirty="0" smtClean="0"/>
            <a:t>new install</a:t>
          </a:r>
          <a:endParaRPr lang="en-US" dirty="0"/>
        </a:p>
      </dgm:t>
    </dgm:pt>
    <dgm:pt modelId="{8A220684-BF90-46F9-A882-4F9DAF4DAFBC}" type="parTrans" cxnId="{B0C1F37F-9CEE-41FF-B35B-138B512AE59D}">
      <dgm:prSet/>
      <dgm:spPr/>
      <dgm:t>
        <a:bodyPr/>
        <a:lstStyle/>
        <a:p>
          <a:endParaRPr lang="ru-RU"/>
        </a:p>
      </dgm:t>
    </dgm:pt>
    <dgm:pt modelId="{E8B998D2-2AC5-40FA-B60E-8971D7B02D28}" type="sibTrans" cxnId="{B0C1F37F-9CEE-41FF-B35B-138B512AE59D}">
      <dgm:prSet/>
      <dgm:spPr/>
      <dgm:t>
        <a:bodyPr/>
        <a:lstStyle/>
        <a:p>
          <a:endParaRPr lang="ru-RU"/>
        </a:p>
      </dgm:t>
    </dgm:pt>
    <dgm:pt modelId="{8FF64A4F-8791-4CDD-AA12-271F6B159F10}">
      <dgm:prSet/>
      <dgm:spPr/>
      <dgm:t>
        <a:bodyPr/>
        <a:lstStyle/>
        <a:p>
          <a:r>
            <a:rPr lang="en-US" dirty="0" smtClean="0"/>
            <a:t>new list</a:t>
          </a:r>
          <a:endParaRPr lang="en-US" dirty="0"/>
        </a:p>
      </dgm:t>
    </dgm:pt>
    <dgm:pt modelId="{D4C97676-91B6-4321-B990-1AC3F926A072}" type="parTrans" cxnId="{4394037D-AD87-4445-B625-2BC76B7C0A05}">
      <dgm:prSet/>
      <dgm:spPr/>
      <dgm:t>
        <a:bodyPr/>
        <a:lstStyle/>
        <a:p>
          <a:endParaRPr lang="ru-RU"/>
        </a:p>
      </dgm:t>
    </dgm:pt>
    <dgm:pt modelId="{CA6F6B69-413E-418E-820F-A9F656E972B0}" type="sibTrans" cxnId="{4394037D-AD87-4445-B625-2BC76B7C0A05}">
      <dgm:prSet/>
      <dgm:spPr/>
      <dgm:t>
        <a:bodyPr/>
        <a:lstStyle/>
        <a:p>
          <a:endParaRPr lang="ru-RU"/>
        </a:p>
      </dgm:t>
    </dgm:pt>
    <dgm:pt modelId="{94DFACF2-4153-448C-8C56-9E0D949B606D}" type="pres">
      <dgm:prSet presAssocID="{B7D16388-ECB7-439E-9DFD-5B839844182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E9DD4BA-01C0-44EE-854B-C2AA8278CD09}" type="pres">
      <dgm:prSet presAssocID="{F8554615-80C0-4333-A8CC-16B230ECFDB6}" presName="compNode" presStyleCnt="0"/>
      <dgm:spPr/>
    </dgm:pt>
    <dgm:pt modelId="{53A5FE88-3449-430C-A1DD-ADA356205C42}" type="pres">
      <dgm:prSet presAssocID="{F8554615-80C0-4333-A8CC-16B230ECFDB6}" presName="aNode" presStyleLbl="bgShp" presStyleIdx="0" presStyleCnt="4"/>
      <dgm:spPr/>
      <dgm:t>
        <a:bodyPr/>
        <a:lstStyle/>
        <a:p>
          <a:endParaRPr lang="ru-RU"/>
        </a:p>
      </dgm:t>
    </dgm:pt>
    <dgm:pt modelId="{DE3DA24E-98AA-4E9B-9C7D-2772D253C132}" type="pres">
      <dgm:prSet presAssocID="{F8554615-80C0-4333-A8CC-16B230ECFDB6}" presName="textNode" presStyleLbl="bgShp" presStyleIdx="0" presStyleCnt="4"/>
      <dgm:spPr/>
      <dgm:t>
        <a:bodyPr/>
        <a:lstStyle/>
        <a:p>
          <a:endParaRPr lang="ru-RU"/>
        </a:p>
      </dgm:t>
    </dgm:pt>
    <dgm:pt modelId="{E97454B4-7697-47E5-915E-857545E07CD7}" type="pres">
      <dgm:prSet presAssocID="{F8554615-80C0-4333-A8CC-16B230ECFDB6}" presName="compChildNode" presStyleCnt="0"/>
      <dgm:spPr/>
    </dgm:pt>
    <dgm:pt modelId="{30898E4F-BDA1-4899-80A9-E260AEE92FCB}" type="pres">
      <dgm:prSet presAssocID="{F8554615-80C0-4333-A8CC-16B230ECFDB6}" presName="theInnerList" presStyleCnt="0"/>
      <dgm:spPr/>
    </dgm:pt>
    <dgm:pt modelId="{7734417A-666A-4A17-B74C-13117B5F7A8E}" type="pres">
      <dgm:prSet presAssocID="{D8C55EEA-31CA-4C53-9B7A-7E9FC9121AB9}" presName="child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9499CA-A4C2-4ABD-A598-74655A09D137}" type="pres">
      <dgm:prSet presAssocID="{D8C55EEA-31CA-4C53-9B7A-7E9FC9121AB9}" presName="aSpace2" presStyleCnt="0"/>
      <dgm:spPr/>
    </dgm:pt>
    <dgm:pt modelId="{77CD5539-71F9-4CED-8C52-75DABA614FD7}" type="pres">
      <dgm:prSet presAssocID="{DE0AF8C5-97CF-4E5F-9D89-057E92C0AC88}" presName="child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5F15D9-96B0-49B1-836E-C6276EF5EA3B}" type="pres">
      <dgm:prSet presAssocID="{DE0AF8C5-97CF-4E5F-9D89-057E92C0AC88}" presName="aSpace2" presStyleCnt="0"/>
      <dgm:spPr/>
    </dgm:pt>
    <dgm:pt modelId="{9DA77405-9136-4FE5-A228-7D2A6DA89714}" type="pres">
      <dgm:prSet presAssocID="{E6379DFC-DC9C-4B8E-8B38-394CF445EB36}" presName="child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4ECFD8-B266-467B-AD70-4BDE6EB95366}" type="pres">
      <dgm:prSet presAssocID="{F8554615-80C0-4333-A8CC-16B230ECFDB6}" presName="aSpace" presStyleCnt="0"/>
      <dgm:spPr/>
    </dgm:pt>
    <dgm:pt modelId="{82448440-8912-4EEE-9FE5-32582CA73087}" type="pres">
      <dgm:prSet presAssocID="{441038C9-AC1C-40D2-B14B-74249CC1C89B}" presName="compNode" presStyleCnt="0"/>
      <dgm:spPr/>
    </dgm:pt>
    <dgm:pt modelId="{43A9E53A-5D98-4E0E-B192-FC7186FCB9A7}" type="pres">
      <dgm:prSet presAssocID="{441038C9-AC1C-40D2-B14B-74249CC1C89B}" presName="aNode" presStyleLbl="bgShp" presStyleIdx="1" presStyleCnt="4"/>
      <dgm:spPr/>
      <dgm:t>
        <a:bodyPr/>
        <a:lstStyle/>
        <a:p>
          <a:endParaRPr lang="ru-RU"/>
        </a:p>
      </dgm:t>
    </dgm:pt>
    <dgm:pt modelId="{5A8A5DB7-6E06-4EC3-B6E2-9E809D8D416B}" type="pres">
      <dgm:prSet presAssocID="{441038C9-AC1C-40D2-B14B-74249CC1C89B}" presName="textNode" presStyleLbl="bgShp" presStyleIdx="1" presStyleCnt="4"/>
      <dgm:spPr/>
      <dgm:t>
        <a:bodyPr/>
        <a:lstStyle/>
        <a:p>
          <a:endParaRPr lang="ru-RU"/>
        </a:p>
      </dgm:t>
    </dgm:pt>
    <dgm:pt modelId="{742C3186-99AF-404B-8EE2-D694E94FD552}" type="pres">
      <dgm:prSet presAssocID="{441038C9-AC1C-40D2-B14B-74249CC1C89B}" presName="compChildNode" presStyleCnt="0"/>
      <dgm:spPr/>
    </dgm:pt>
    <dgm:pt modelId="{D3D5AEF3-4ADA-4123-9A24-0827E5BC159E}" type="pres">
      <dgm:prSet presAssocID="{441038C9-AC1C-40D2-B14B-74249CC1C89B}" presName="theInnerList" presStyleCnt="0"/>
      <dgm:spPr/>
    </dgm:pt>
    <dgm:pt modelId="{F0D71E5B-7AFB-4134-A0DB-82425AC192B2}" type="pres">
      <dgm:prSet presAssocID="{F30B2D88-9CE3-432C-A66F-C31712C0BE50}" presName="child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F8E5A0-ACB9-4413-945D-A9828381512B}" type="pres">
      <dgm:prSet presAssocID="{F30B2D88-9CE3-432C-A66F-C31712C0BE50}" presName="aSpace2" presStyleCnt="0"/>
      <dgm:spPr/>
    </dgm:pt>
    <dgm:pt modelId="{148ECC16-468B-4DDE-AF09-74BC550ABF2C}" type="pres">
      <dgm:prSet presAssocID="{17B3C442-59EA-41AA-8257-5650F457DC78}" presName="child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7CD37D-E1EC-45DE-A46F-F539D93F6B87}" type="pres">
      <dgm:prSet presAssocID="{17B3C442-59EA-41AA-8257-5650F457DC78}" presName="aSpace2" presStyleCnt="0"/>
      <dgm:spPr/>
    </dgm:pt>
    <dgm:pt modelId="{3361DBB4-3126-4A14-9886-B2C3712EA78C}" type="pres">
      <dgm:prSet presAssocID="{12A9D081-2F75-40A4-9F41-6054CCEECD81}" presName="child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83ABDE-CD4E-499C-81C8-CE823C5B729C}" type="pres">
      <dgm:prSet presAssocID="{12A9D081-2F75-40A4-9F41-6054CCEECD81}" presName="aSpace2" presStyleCnt="0"/>
      <dgm:spPr/>
    </dgm:pt>
    <dgm:pt modelId="{ADE0669C-FC16-4F7E-A77E-8C8438B2C44F}" type="pres">
      <dgm:prSet presAssocID="{8304DE22-64CC-4BC9-883F-C9C1B9209DA9}" presName="child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05A5DB-BC49-4F3E-B721-C4581CD930C5}" type="pres">
      <dgm:prSet presAssocID="{441038C9-AC1C-40D2-B14B-74249CC1C89B}" presName="aSpace" presStyleCnt="0"/>
      <dgm:spPr/>
    </dgm:pt>
    <dgm:pt modelId="{A7F18E7F-1E6E-4CC2-AFCF-09E5FF05E4AC}" type="pres">
      <dgm:prSet presAssocID="{5886AB53-BD2D-4307-B0E6-E705FE2838C1}" presName="compNode" presStyleCnt="0"/>
      <dgm:spPr/>
    </dgm:pt>
    <dgm:pt modelId="{0CA58DAC-45D8-4EF3-B1B9-3C3B5C53739F}" type="pres">
      <dgm:prSet presAssocID="{5886AB53-BD2D-4307-B0E6-E705FE2838C1}" presName="aNode" presStyleLbl="bgShp" presStyleIdx="2" presStyleCnt="4"/>
      <dgm:spPr/>
      <dgm:t>
        <a:bodyPr/>
        <a:lstStyle/>
        <a:p>
          <a:endParaRPr lang="ru-RU"/>
        </a:p>
      </dgm:t>
    </dgm:pt>
    <dgm:pt modelId="{8E8F4954-7D8A-4DAC-974A-FE332E4F7A40}" type="pres">
      <dgm:prSet presAssocID="{5886AB53-BD2D-4307-B0E6-E705FE2838C1}" presName="textNode" presStyleLbl="bgShp" presStyleIdx="2" presStyleCnt="4"/>
      <dgm:spPr/>
      <dgm:t>
        <a:bodyPr/>
        <a:lstStyle/>
        <a:p>
          <a:endParaRPr lang="ru-RU"/>
        </a:p>
      </dgm:t>
    </dgm:pt>
    <dgm:pt modelId="{70E41F7D-D4CE-47E8-BBB2-C519F0017D39}" type="pres">
      <dgm:prSet presAssocID="{5886AB53-BD2D-4307-B0E6-E705FE2838C1}" presName="compChildNode" presStyleCnt="0"/>
      <dgm:spPr/>
    </dgm:pt>
    <dgm:pt modelId="{F24BA60F-7040-4B06-A655-76917731FB11}" type="pres">
      <dgm:prSet presAssocID="{5886AB53-BD2D-4307-B0E6-E705FE2838C1}" presName="theInnerList" presStyleCnt="0"/>
      <dgm:spPr/>
    </dgm:pt>
    <dgm:pt modelId="{BABB34F6-43EA-4D97-9548-782CBAAF9BB8}" type="pres">
      <dgm:prSet presAssocID="{8C7D01B1-EB88-49D5-B282-7D3DDA4DD1AC}" presName="child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BA5B40-13D0-41D1-B5CE-D9B6F60FF371}" type="pres">
      <dgm:prSet presAssocID="{8C7D01B1-EB88-49D5-B282-7D3DDA4DD1AC}" presName="aSpace2" presStyleCnt="0"/>
      <dgm:spPr/>
    </dgm:pt>
    <dgm:pt modelId="{BC4519FA-0912-4B18-9D00-B93608AF3FB7}" type="pres">
      <dgm:prSet presAssocID="{8BF42D7E-EA27-4252-89BC-D9D960C3C2E4}" presName="child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601CF3-3CD3-43F1-B7C6-4AC15E947571}" type="pres">
      <dgm:prSet presAssocID="{8BF42D7E-EA27-4252-89BC-D9D960C3C2E4}" presName="aSpace2" presStyleCnt="0"/>
      <dgm:spPr/>
    </dgm:pt>
    <dgm:pt modelId="{F9110135-6F61-4C30-9899-C8059260C077}" type="pres">
      <dgm:prSet presAssocID="{BBDAE7B4-D51E-4FB1-8B1A-02FCB8CE2795}" presName="child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5F9C58-640C-46A6-A4F7-2CD66481AD5A}" type="pres">
      <dgm:prSet presAssocID="{5886AB53-BD2D-4307-B0E6-E705FE2838C1}" presName="aSpace" presStyleCnt="0"/>
      <dgm:spPr/>
    </dgm:pt>
    <dgm:pt modelId="{650C6923-8A41-41BC-8FA8-9E3932432B31}" type="pres">
      <dgm:prSet presAssocID="{014B3337-28E0-4698-B992-96CABEDC2319}" presName="compNode" presStyleCnt="0"/>
      <dgm:spPr/>
    </dgm:pt>
    <dgm:pt modelId="{E4FFCD21-9A81-4A18-9E98-EDD90ADE1980}" type="pres">
      <dgm:prSet presAssocID="{014B3337-28E0-4698-B992-96CABEDC2319}" presName="aNode" presStyleLbl="bgShp" presStyleIdx="3" presStyleCnt="4"/>
      <dgm:spPr/>
      <dgm:t>
        <a:bodyPr/>
        <a:lstStyle/>
        <a:p>
          <a:endParaRPr lang="ru-RU"/>
        </a:p>
      </dgm:t>
    </dgm:pt>
    <dgm:pt modelId="{BAF30999-4FDA-493A-ABEC-15EF19D0D77C}" type="pres">
      <dgm:prSet presAssocID="{014B3337-28E0-4698-B992-96CABEDC2319}" presName="textNode" presStyleLbl="bgShp" presStyleIdx="3" presStyleCnt="4"/>
      <dgm:spPr/>
      <dgm:t>
        <a:bodyPr/>
        <a:lstStyle/>
        <a:p>
          <a:endParaRPr lang="ru-RU"/>
        </a:p>
      </dgm:t>
    </dgm:pt>
    <dgm:pt modelId="{AC287B74-44E8-4E1C-9CD3-2769E148658B}" type="pres">
      <dgm:prSet presAssocID="{014B3337-28E0-4698-B992-96CABEDC2319}" presName="compChildNode" presStyleCnt="0"/>
      <dgm:spPr/>
    </dgm:pt>
    <dgm:pt modelId="{C31D42B2-4E11-433D-BD4D-2E2A07B5847E}" type="pres">
      <dgm:prSet presAssocID="{014B3337-28E0-4698-B992-96CABEDC2319}" presName="theInnerList" presStyleCnt="0"/>
      <dgm:spPr/>
    </dgm:pt>
    <dgm:pt modelId="{BB2F5FF9-60F3-4A31-BB55-D36905DD92F6}" type="pres">
      <dgm:prSet presAssocID="{31D319FB-19F9-49DA-88FA-08A62D975D73}" presName="child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EDAAAD-6E49-4A18-BFDC-12B9446A2F05}" type="pres">
      <dgm:prSet presAssocID="{31D319FB-19F9-49DA-88FA-08A62D975D73}" presName="aSpace2" presStyleCnt="0"/>
      <dgm:spPr/>
    </dgm:pt>
    <dgm:pt modelId="{7E0A3761-D46A-401A-B850-891BBB011AF8}" type="pres">
      <dgm:prSet presAssocID="{BCB95CF3-C04E-45C1-B91E-424D208B920F}" presName="child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EF3CEF-0E43-4510-8797-496E7F3A82AE}" type="pres">
      <dgm:prSet presAssocID="{BCB95CF3-C04E-45C1-B91E-424D208B920F}" presName="aSpace2" presStyleCnt="0"/>
      <dgm:spPr/>
    </dgm:pt>
    <dgm:pt modelId="{E6D15EC5-F355-4313-87E7-28243F98D1D2}" type="pres">
      <dgm:prSet presAssocID="{8FF64A4F-8791-4CDD-AA12-271F6B159F10}" presName="child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6302B88-1A67-4C44-AC75-63BCC4B7676A}" type="presOf" srcId="{014B3337-28E0-4698-B992-96CABEDC2319}" destId="{BAF30999-4FDA-493A-ABEC-15EF19D0D77C}" srcOrd="1" destOrd="0" presId="urn:microsoft.com/office/officeart/2005/8/layout/lProcess2"/>
    <dgm:cxn modelId="{EC1D4C6F-68CB-4716-96D8-886601A6C60E}" srcId="{B7D16388-ECB7-439E-9DFD-5B8398441827}" destId="{5886AB53-BD2D-4307-B0E6-E705FE2838C1}" srcOrd="2" destOrd="0" parTransId="{2422B967-1EAD-41A1-817F-A99DED275EC7}" sibTransId="{E53BAE4F-737E-4525-A8DB-5356288744EA}"/>
    <dgm:cxn modelId="{EBEEA210-C254-4EB7-A905-5920FD2059B5}" type="presOf" srcId="{8BF42D7E-EA27-4252-89BC-D9D960C3C2E4}" destId="{BC4519FA-0912-4B18-9D00-B93608AF3FB7}" srcOrd="0" destOrd="0" presId="urn:microsoft.com/office/officeart/2005/8/layout/lProcess2"/>
    <dgm:cxn modelId="{DC9338EE-81DD-4325-AECC-C1AC25A5A7AF}" srcId="{5886AB53-BD2D-4307-B0E6-E705FE2838C1}" destId="{BBDAE7B4-D51E-4FB1-8B1A-02FCB8CE2795}" srcOrd="2" destOrd="0" parTransId="{2BA0A3FF-7B93-48B1-B4D4-52692E27EEE1}" sibTransId="{D3409365-A69A-41B2-AE9E-EFF5258F682D}"/>
    <dgm:cxn modelId="{E211FFCE-5219-43C4-B54B-F4A3924419D0}" srcId="{F8554615-80C0-4333-A8CC-16B230ECFDB6}" destId="{E6379DFC-DC9C-4B8E-8B38-394CF445EB36}" srcOrd="2" destOrd="0" parTransId="{E80106A5-BAE7-4191-91B6-3BE8EAAFBF6B}" sibTransId="{00BD51AC-783C-4070-AB05-50F5339680F9}"/>
    <dgm:cxn modelId="{FA7DD941-30F6-47D2-8D26-A10A876526A9}" type="presOf" srcId="{DE0AF8C5-97CF-4E5F-9D89-057E92C0AC88}" destId="{77CD5539-71F9-4CED-8C52-75DABA614FD7}" srcOrd="0" destOrd="0" presId="urn:microsoft.com/office/officeart/2005/8/layout/lProcess2"/>
    <dgm:cxn modelId="{C2EE08C0-8C92-43F2-A44A-92D5DC673C39}" type="presOf" srcId="{17B3C442-59EA-41AA-8257-5650F457DC78}" destId="{148ECC16-468B-4DDE-AF09-74BC550ABF2C}" srcOrd="0" destOrd="0" presId="urn:microsoft.com/office/officeart/2005/8/layout/lProcess2"/>
    <dgm:cxn modelId="{4EBD1F1F-60EF-45BC-99F4-C11A7D72E811}" srcId="{B7D16388-ECB7-439E-9DFD-5B8398441827}" destId="{F8554615-80C0-4333-A8CC-16B230ECFDB6}" srcOrd="0" destOrd="0" parTransId="{F8C631D7-C2B1-4A82-866B-212E2E98B6C1}" sibTransId="{373BD4D3-5E09-4E35-8BFF-15E06AEEC9BD}"/>
    <dgm:cxn modelId="{CD2872CC-8155-4E6D-BB21-E0034468CFE4}" type="presOf" srcId="{BCB95CF3-C04E-45C1-B91E-424D208B920F}" destId="{7E0A3761-D46A-401A-B850-891BBB011AF8}" srcOrd="0" destOrd="0" presId="urn:microsoft.com/office/officeart/2005/8/layout/lProcess2"/>
    <dgm:cxn modelId="{E3E29122-64CE-4DC8-91A2-8A83561A724D}" type="presOf" srcId="{5886AB53-BD2D-4307-B0E6-E705FE2838C1}" destId="{8E8F4954-7D8A-4DAC-974A-FE332E4F7A40}" srcOrd="1" destOrd="0" presId="urn:microsoft.com/office/officeart/2005/8/layout/lProcess2"/>
    <dgm:cxn modelId="{52C8593D-3A93-45E7-ADD8-E0C099E172CA}" type="presOf" srcId="{8304DE22-64CC-4BC9-883F-C9C1B9209DA9}" destId="{ADE0669C-FC16-4F7E-A77E-8C8438B2C44F}" srcOrd="0" destOrd="0" presId="urn:microsoft.com/office/officeart/2005/8/layout/lProcess2"/>
    <dgm:cxn modelId="{507F930F-239A-4FFF-B70E-A29E9B742430}" type="presOf" srcId="{8C7D01B1-EB88-49D5-B282-7D3DDA4DD1AC}" destId="{BABB34F6-43EA-4D97-9548-782CBAAF9BB8}" srcOrd="0" destOrd="0" presId="urn:microsoft.com/office/officeart/2005/8/layout/lProcess2"/>
    <dgm:cxn modelId="{95518403-87E2-4B0C-8D11-CB4E9B2B72D6}" srcId="{441038C9-AC1C-40D2-B14B-74249CC1C89B}" destId="{F30B2D88-9CE3-432C-A66F-C31712C0BE50}" srcOrd="0" destOrd="0" parTransId="{F33BF9FD-E17F-4FEC-94FD-7604DB84E4EF}" sibTransId="{D89CD39C-666C-45A1-AE73-3E32933DE1A8}"/>
    <dgm:cxn modelId="{4473438F-9161-4C9C-BFAC-C5016012B303}" type="presOf" srcId="{BBDAE7B4-D51E-4FB1-8B1A-02FCB8CE2795}" destId="{F9110135-6F61-4C30-9899-C8059260C077}" srcOrd="0" destOrd="0" presId="urn:microsoft.com/office/officeart/2005/8/layout/lProcess2"/>
    <dgm:cxn modelId="{D7F0BF39-0BDE-4A81-AABA-B80DF64ECA73}" srcId="{441038C9-AC1C-40D2-B14B-74249CC1C89B}" destId="{8304DE22-64CC-4BC9-883F-C9C1B9209DA9}" srcOrd="3" destOrd="0" parTransId="{92B4C764-8D9B-4EA2-B443-9BEE71FE85A2}" sibTransId="{4B122104-E7F5-404E-A0C0-355C38C37440}"/>
    <dgm:cxn modelId="{D3E1D2D9-B989-4A32-8A1D-592E6940947E}" type="presOf" srcId="{441038C9-AC1C-40D2-B14B-74249CC1C89B}" destId="{43A9E53A-5D98-4E0E-B192-FC7186FCB9A7}" srcOrd="0" destOrd="0" presId="urn:microsoft.com/office/officeart/2005/8/layout/lProcess2"/>
    <dgm:cxn modelId="{72B2CBA1-6FFF-4A04-89A6-91D5FB0A321A}" srcId="{5886AB53-BD2D-4307-B0E6-E705FE2838C1}" destId="{8C7D01B1-EB88-49D5-B282-7D3DDA4DD1AC}" srcOrd="0" destOrd="0" parTransId="{907B4C92-38E8-4DEE-BDE7-845A433EE0C5}" sibTransId="{F8901DD0-BF33-493C-9399-7D63280E2F4B}"/>
    <dgm:cxn modelId="{EF03B554-6492-4F00-922C-748CEF506996}" srcId="{F8554615-80C0-4333-A8CC-16B230ECFDB6}" destId="{D8C55EEA-31CA-4C53-9B7A-7E9FC9121AB9}" srcOrd="0" destOrd="0" parTransId="{47F6A5A7-20E3-4DF9-88A3-D0D58B4DB103}" sibTransId="{55078AB3-8936-4C84-9D69-B86CFE508E53}"/>
    <dgm:cxn modelId="{E09E530B-8495-460E-85F4-9FD353A3DE7B}" type="presOf" srcId="{5886AB53-BD2D-4307-B0E6-E705FE2838C1}" destId="{0CA58DAC-45D8-4EF3-B1B9-3C3B5C53739F}" srcOrd="0" destOrd="0" presId="urn:microsoft.com/office/officeart/2005/8/layout/lProcess2"/>
    <dgm:cxn modelId="{0F372154-84BE-4C4E-B459-7B81E3DFCEE1}" srcId="{F8554615-80C0-4333-A8CC-16B230ECFDB6}" destId="{DE0AF8C5-97CF-4E5F-9D89-057E92C0AC88}" srcOrd="1" destOrd="0" parTransId="{1F10C556-2FB3-4430-9BFD-195DEC190280}" sibTransId="{53FFA6DB-3AE1-4039-A2CF-1DC675B08D5F}"/>
    <dgm:cxn modelId="{F2DA9F53-2499-478B-9C8B-34FB31A534AE}" type="presOf" srcId="{014B3337-28E0-4698-B992-96CABEDC2319}" destId="{E4FFCD21-9A81-4A18-9E98-EDD90ADE1980}" srcOrd="0" destOrd="0" presId="urn:microsoft.com/office/officeart/2005/8/layout/lProcess2"/>
    <dgm:cxn modelId="{6E3DA0D4-E205-4B41-9B44-A4B49D706EBC}" srcId="{5886AB53-BD2D-4307-B0E6-E705FE2838C1}" destId="{8BF42D7E-EA27-4252-89BC-D9D960C3C2E4}" srcOrd="1" destOrd="0" parTransId="{0DB2123A-8E11-4907-8F5B-8442DB1EECB2}" sibTransId="{4EF01CB0-286B-4EFF-9B48-25987CB90252}"/>
    <dgm:cxn modelId="{B0BE45C9-501D-40C3-8D71-E6A97C9FCD93}" type="presOf" srcId="{F8554615-80C0-4333-A8CC-16B230ECFDB6}" destId="{53A5FE88-3449-430C-A1DD-ADA356205C42}" srcOrd="0" destOrd="0" presId="urn:microsoft.com/office/officeart/2005/8/layout/lProcess2"/>
    <dgm:cxn modelId="{958D77EB-CD56-4977-AB70-C4868401C1F2}" type="presOf" srcId="{D8C55EEA-31CA-4C53-9B7A-7E9FC9121AB9}" destId="{7734417A-666A-4A17-B74C-13117B5F7A8E}" srcOrd="0" destOrd="0" presId="urn:microsoft.com/office/officeart/2005/8/layout/lProcess2"/>
    <dgm:cxn modelId="{5ABC5E99-327D-4D39-93FA-83DE425C9C33}" srcId="{441038C9-AC1C-40D2-B14B-74249CC1C89B}" destId="{17B3C442-59EA-41AA-8257-5650F457DC78}" srcOrd="1" destOrd="0" parTransId="{4A2961F1-3FEC-46AC-AAF9-D05665E2A752}" sibTransId="{5944F20C-1F1C-4A15-AB3C-285BEA3097CF}"/>
    <dgm:cxn modelId="{B0C1F37F-9CEE-41FF-B35B-138B512AE59D}" srcId="{014B3337-28E0-4698-B992-96CABEDC2319}" destId="{BCB95CF3-C04E-45C1-B91E-424D208B920F}" srcOrd="1" destOrd="0" parTransId="{8A220684-BF90-46F9-A882-4F9DAF4DAFBC}" sibTransId="{E8B998D2-2AC5-40FA-B60E-8971D7B02D28}"/>
    <dgm:cxn modelId="{12E18C72-5FF7-48C9-BEEA-01E9921754B4}" type="presOf" srcId="{31D319FB-19F9-49DA-88FA-08A62D975D73}" destId="{BB2F5FF9-60F3-4A31-BB55-D36905DD92F6}" srcOrd="0" destOrd="0" presId="urn:microsoft.com/office/officeart/2005/8/layout/lProcess2"/>
    <dgm:cxn modelId="{977F9BE3-86EE-4A30-85A4-B5809E678CA4}" type="presOf" srcId="{F8554615-80C0-4333-A8CC-16B230ECFDB6}" destId="{DE3DA24E-98AA-4E9B-9C7D-2772D253C132}" srcOrd="1" destOrd="0" presId="urn:microsoft.com/office/officeart/2005/8/layout/lProcess2"/>
    <dgm:cxn modelId="{B8F5064B-D620-42B2-B91F-AC408050934E}" type="presOf" srcId="{B7D16388-ECB7-439E-9DFD-5B8398441827}" destId="{94DFACF2-4153-448C-8C56-9E0D949B606D}" srcOrd="0" destOrd="0" presId="urn:microsoft.com/office/officeart/2005/8/layout/lProcess2"/>
    <dgm:cxn modelId="{CFB7033F-56F6-4B73-9375-1E3EE15473CB}" srcId="{014B3337-28E0-4698-B992-96CABEDC2319}" destId="{31D319FB-19F9-49DA-88FA-08A62D975D73}" srcOrd="0" destOrd="0" parTransId="{440889A1-E77C-48FE-A9AE-53EE10AF83BF}" sibTransId="{5F24FCC7-0803-4B3A-A636-8B72D8F61008}"/>
    <dgm:cxn modelId="{4394037D-AD87-4445-B625-2BC76B7C0A05}" srcId="{014B3337-28E0-4698-B992-96CABEDC2319}" destId="{8FF64A4F-8791-4CDD-AA12-271F6B159F10}" srcOrd="2" destOrd="0" parTransId="{D4C97676-91B6-4321-B990-1AC3F926A072}" sibTransId="{CA6F6B69-413E-418E-820F-A9F656E972B0}"/>
    <dgm:cxn modelId="{76C0434B-7540-42A9-B8F6-81C82E4FE397}" srcId="{441038C9-AC1C-40D2-B14B-74249CC1C89B}" destId="{12A9D081-2F75-40A4-9F41-6054CCEECD81}" srcOrd="2" destOrd="0" parTransId="{86039504-B166-4388-9938-50EC043FFB6A}" sibTransId="{B9B9EBAF-839C-4B3A-852D-5ED86BE4B614}"/>
    <dgm:cxn modelId="{BC7D2D0C-ED5E-4316-BAE7-A5281F4AA899}" type="presOf" srcId="{F30B2D88-9CE3-432C-A66F-C31712C0BE50}" destId="{F0D71E5B-7AFB-4134-A0DB-82425AC192B2}" srcOrd="0" destOrd="0" presId="urn:microsoft.com/office/officeart/2005/8/layout/lProcess2"/>
    <dgm:cxn modelId="{49BD176B-25A2-4AE3-BCB4-CF1623C3611D}" type="presOf" srcId="{8FF64A4F-8791-4CDD-AA12-271F6B159F10}" destId="{E6D15EC5-F355-4313-87E7-28243F98D1D2}" srcOrd="0" destOrd="0" presId="urn:microsoft.com/office/officeart/2005/8/layout/lProcess2"/>
    <dgm:cxn modelId="{D2223302-115F-4F24-86D4-9433534DD7A6}" type="presOf" srcId="{441038C9-AC1C-40D2-B14B-74249CC1C89B}" destId="{5A8A5DB7-6E06-4EC3-B6E2-9E809D8D416B}" srcOrd="1" destOrd="0" presId="urn:microsoft.com/office/officeart/2005/8/layout/lProcess2"/>
    <dgm:cxn modelId="{97E2A65C-0CC8-466C-94BD-A4F8B388E31E}" srcId="{B7D16388-ECB7-439E-9DFD-5B8398441827}" destId="{014B3337-28E0-4698-B992-96CABEDC2319}" srcOrd="3" destOrd="0" parTransId="{5AEBFA90-3AEE-45B8-A2AB-2FB79CF53CF1}" sibTransId="{B204822E-66E6-489B-9E01-C466A36BAD78}"/>
    <dgm:cxn modelId="{D93CC946-D8BB-4E01-BBF8-35B933412985}" type="presOf" srcId="{E6379DFC-DC9C-4B8E-8B38-394CF445EB36}" destId="{9DA77405-9136-4FE5-A228-7D2A6DA89714}" srcOrd="0" destOrd="0" presId="urn:microsoft.com/office/officeart/2005/8/layout/lProcess2"/>
    <dgm:cxn modelId="{C199E955-8F03-4384-853D-E20CC398D724}" srcId="{B7D16388-ECB7-439E-9DFD-5B8398441827}" destId="{441038C9-AC1C-40D2-B14B-74249CC1C89B}" srcOrd="1" destOrd="0" parTransId="{DFCED120-ACFE-4CB7-862E-59295572CEA8}" sibTransId="{FF627988-6540-4852-B594-0B805B8CF738}"/>
    <dgm:cxn modelId="{6AB4EB48-4014-4FD3-8589-200493494D48}" type="presOf" srcId="{12A9D081-2F75-40A4-9F41-6054CCEECD81}" destId="{3361DBB4-3126-4A14-9886-B2C3712EA78C}" srcOrd="0" destOrd="0" presId="urn:microsoft.com/office/officeart/2005/8/layout/lProcess2"/>
    <dgm:cxn modelId="{89366C61-7689-4795-B038-1C88DC0673E5}" type="presParOf" srcId="{94DFACF2-4153-448C-8C56-9E0D949B606D}" destId="{BE9DD4BA-01C0-44EE-854B-C2AA8278CD09}" srcOrd="0" destOrd="0" presId="urn:microsoft.com/office/officeart/2005/8/layout/lProcess2"/>
    <dgm:cxn modelId="{2B626A85-2758-4D3A-8929-9940C218A948}" type="presParOf" srcId="{BE9DD4BA-01C0-44EE-854B-C2AA8278CD09}" destId="{53A5FE88-3449-430C-A1DD-ADA356205C42}" srcOrd="0" destOrd="0" presId="urn:microsoft.com/office/officeart/2005/8/layout/lProcess2"/>
    <dgm:cxn modelId="{06332801-7283-49B7-8316-B8E83A888A36}" type="presParOf" srcId="{BE9DD4BA-01C0-44EE-854B-C2AA8278CD09}" destId="{DE3DA24E-98AA-4E9B-9C7D-2772D253C132}" srcOrd="1" destOrd="0" presId="urn:microsoft.com/office/officeart/2005/8/layout/lProcess2"/>
    <dgm:cxn modelId="{93FCAFC8-FB55-47C2-8A0D-D02A0255E26F}" type="presParOf" srcId="{BE9DD4BA-01C0-44EE-854B-C2AA8278CD09}" destId="{E97454B4-7697-47E5-915E-857545E07CD7}" srcOrd="2" destOrd="0" presId="urn:microsoft.com/office/officeart/2005/8/layout/lProcess2"/>
    <dgm:cxn modelId="{9FF0EF42-BC2F-4DED-B4C4-5CE7C16E8D04}" type="presParOf" srcId="{E97454B4-7697-47E5-915E-857545E07CD7}" destId="{30898E4F-BDA1-4899-80A9-E260AEE92FCB}" srcOrd="0" destOrd="0" presId="urn:microsoft.com/office/officeart/2005/8/layout/lProcess2"/>
    <dgm:cxn modelId="{F88CCA41-D42F-4034-8E59-FFBAF6BEB2CA}" type="presParOf" srcId="{30898E4F-BDA1-4899-80A9-E260AEE92FCB}" destId="{7734417A-666A-4A17-B74C-13117B5F7A8E}" srcOrd="0" destOrd="0" presId="urn:microsoft.com/office/officeart/2005/8/layout/lProcess2"/>
    <dgm:cxn modelId="{63CA4411-11D8-4A89-B316-164C7B5AE867}" type="presParOf" srcId="{30898E4F-BDA1-4899-80A9-E260AEE92FCB}" destId="{DD9499CA-A4C2-4ABD-A598-74655A09D137}" srcOrd="1" destOrd="0" presId="urn:microsoft.com/office/officeart/2005/8/layout/lProcess2"/>
    <dgm:cxn modelId="{6A3E01E0-03A2-4A0F-A6E5-2CE8C55CE680}" type="presParOf" srcId="{30898E4F-BDA1-4899-80A9-E260AEE92FCB}" destId="{77CD5539-71F9-4CED-8C52-75DABA614FD7}" srcOrd="2" destOrd="0" presId="urn:microsoft.com/office/officeart/2005/8/layout/lProcess2"/>
    <dgm:cxn modelId="{A0D965BE-1F0C-452A-9358-0FE658E0E8F3}" type="presParOf" srcId="{30898E4F-BDA1-4899-80A9-E260AEE92FCB}" destId="{D25F15D9-96B0-49B1-836E-C6276EF5EA3B}" srcOrd="3" destOrd="0" presId="urn:microsoft.com/office/officeart/2005/8/layout/lProcess2"/>
    <dgm:cxn modelId="{E617795C-682A-40DE-9C1B-46765B87C174}" type="presParOf" srcId="{30898E4F-BDA1-4899-80A9-E260AEE92FCB}" destId="{9DA77405-9136-4FE5-A228-7D2A6DA89714}" srcOrd="4" destOrd="0" presId="urn:microsoft.com/office/officeart/2005/8/layout/lProcess2"/>
    <dgm:cxn modelId="{72FC3F79-50CA-43FD-9785-D4FA88908FEC}" type="presParOf" srcId="{94DFACF2-4153-448C-8C56-9E0D949B606D}" destId="{694ECFD8-B266-467B-AD70-4BDE6EB95366}" srcOrd="1" destOrd="0" presId="urn:microsoft.com/office/officeart/2005/8/layout/lProcess2"/>
    <dgm:cxn modelId="{6509C267-A8BF-48F6-B98D-F5BF96517188}" type="presParOf" srcId="{94DFACF2-4153-448C-8C56-9E0D949B606D}" destId="{82448440-8912-4EEE-9FE5-32582CA73087}" srcOrd="2" destOrd="0" presId="urn:microsoft.com/office/officeart/2005/8/layout/lProcess2"/>
    <dgm:cxn modelId="{14543775-62DB-4299-BCE1-2760EAD33386}" type="presParOf" srcId="{82448440-8912-4EEE-9FE5-32582CA73087}" destId="{43A9E53A-5D98-4E0E-B192-FC7186FCB9A7}" srcOrd="0" destOrd="0" presId="urn:microsoft.com/office/officeart/2005/8/layout/lProcess2"/>
    <dgm:cxn modelId="{DD0478D8-924E-4226-B2AC-EBCDCD14C2D3}" type="presParOf" srcId="{82448440-8912-4EEE-9FE5-32582CA73087}" destId="{5A8A5DB7-6E06-4EC3-B6E2-9E809D8D416B}" srcOrd="1" destOrd="0" presId="urn:microsoft.com/office/officeart/2005/8/layout/lProcess2"/>
    <dgm:cxn modelId="{CE71A2D5-CE87-43EE-8AE5-15D1A8ABA72D}" type="presParOf" srcId="{82448440-8912-4EEE-9FE5-32582CA73087}" destId="{742C3186-99AF-404B-8EE2-D694E94FD552}" srcOrd="2" destOrd="0" presId="urn:microsoft.com/office/officeart/2005/8/layout/lProcess2"/>
    <dgm:cxn modelId="{FDC028A4-8261-4A75-BA4B-D11CFD514E81}" type="presParOf" srcId="{742C3186-99AF-404B-8EE2-D694E94FD552}" destId="{D3D5AEF3-4ADA-4123-9A24-0827E5BC159E}" srcOrd="0" destOrd="0" presId="urn:microsoft.com/office/officeart/2005/8/layout/lProcess2"/>
    <dgm:cxn modelId="{8231D00F-D029-4609-B85F-F92AE7C5DFFD}" type="presParOf" srcId="{D3D5AEF3-4ADA-4123-9A24-0827E5BC159E}" destId="{F0D71E5B-7AFB-4134-A0DB-82425AC192B2}" srcOrd="0" destOrd="0" presId="urn:microsoft.com/office/officeart/2005/8/layout/lProcess2"/>
    <dgm:cxn modelId="{91C86A44-75DF-4E9D-BA18-AB9FCA30184E}" type="presParOf" srcId="{D3D5AEF3-4ADA-4123-9A24-0827E5BC159E}" destId="{D6F8E5A0-ACB9-4413-945D-A9828381512B}" srcOrd="1" destOrd="0" presId="urn:microsoft.com/office/officeart/2005/8/layout/lProcess2"/>
    <dgm:cxn modelId="{E4FE47D2-5C15-49D6-9493-051855D037F8}" type="presParOf" srcId="{D3D5AEF3-4ADA-4123-9A24-0827E5BC159E}" destId="{148ECC16-468B-4DDE-AF09-74BC550ABF2C}" srcOrd="2" destOrd="0" presId="urn:microsoft.com/office/officeart/2005/8/layout/lProcess2"/>
    <dgm:cxn modelId="{AE849184-614D-4690-8150-2C74367D3BE1}" type="presParOf" srcId="{D3D5AEF3-4ADA-4123-9A24-0827E5BC159E}" destId="{057CD37D-E1EC-45DE-A46F-F539D93F6B87}" srcOrd="3" destOrd="0" presId="urn:microsoft.com/office/officeart/2005/8/layout/lProcess2"/>
    <dgm:cxn modelId="{A2CD813A-6E2D-48B8-8FE0-D993E12E7520}" type="presParOf" srcId="{D3D5AEF3-4ADA-4123-9A24-0827E5BC159E}" destId="{3361DBB4-3126-4A14-9886-B2C3712EA78C}" srcOrd="4" destOrd="0" presId="urn:microsoft.com/office/officeart/2005/8/layout/lProcess2"/>
    <dgm:cxn modelId="{2F4CF64B-0F08-4C02-9448-DBD671A606C6}" type="presParOf" srcId="{D3D5AEF3-4ADA-4123-9A24-0827E5BC159E}" destId="{0783ABDE-CD4E-499C-81C8-CE823C5B729C}" srcOrd="5" destOrd="0" presId="urn:microsoft.com/office/officeart/2005/8/layout/lProcess2"/>
    <dgm:cxn modelId="{EFD30F6F-4C9C-414A-BE92-8E4656CE8B24}" type="presParOf" srcId="{D3D5AEF3-4ADA-4123-9A24-0827E5BC159E}" destId="{ADE0669C-FC16-4F7E-A77E-8C8438B2C44F}" srcOrd="6" destOrd="0" presId="urn:microsoft.com/office/officeart/2005/8/layout/lProcess2"/>
    <dgm:cxn modelId="{21537CBB-C493-4394-9EC3-4862DE75B71C}" type="presParOf" srcId="{94DFACF2-4153-448C-8C56-9E0D949B606D}" destId="{5805A5DB-BC49-4F3E-B721-C4581CD930C5}" srcOrd="3" destOrd="0" presId="urn:microsoft.com/office/officeart/2005/8/layout/lProcess2"/>
    <dgm:cxn modelId="{67EB2049-35BD-47D9-B57B-FA6412FA7310}" type="presParOf" srcId="{94DFACF2-4153-448C-8C56-9E0D949B606D}" destId="{A7F18E7F-1E6E-4CC2-AFCF-09E5FF05E4AC}" srcOrd="4" destOrd="0" presId="urn:microsoft.com/office/officeart/2005/8/layout/lProcess2"/>
    <dgm:cxn modelId="{3B9FCE60-64A6-44F8-A78A-CE54286D00C4}" type="presParOf" srcId="{A7F18E7F-1E6E-4CC2-AFCF-09E5FF05E4AC}" destId="{0CA58DAC-45D8-4EF3-B1B9-3C3B5C53739F}" srcOrd="0" destOrd="0" presId="urn:microsoft.com/office/officeart/2005/8/layout/lProcess2"/>
    <dgm:cxn modelId="{0452753B-4F3D-4A4F-8BF2-F735D971A9EA}" type="presParOf" srcId="{A7F18E7F-1E6E-4CC2-AFCF-09E5FF05E4AC}" destId="{8E8F4954-7D8A-4DAC-974A-FE332E4F7A40}" srcOrd="1" destOrd="0" presId="urn:microsoft.com/office/officeart/2005/8/layout/lProcess2"/>
    <dgm:cxn modelId="{EB0D2561-E3C8-4E07-824A-7895FCAB17D5}" type="presParOf" srcId="{A7F18E7F-1E6E-4CC2-AFCF-09E5FF05E4AC}" destId="{70E41F7D-D4CE-47E8-BBB2-C519F0017D39}" srcOrd="2" destOrd="0" presId="urn:microsoft.com/office/officeart/2005/8/layout/lProcess2"/>
    <dgm:cxn modelId="{958A98EE-7642-4367-9B6B-1A7A01DB6C2B}" type="presParOf" srcId="{70E41F7D-D4CE-47E8-BBB2-C519F0017D39}" destId="{F24BA60F-7040-4B06-A655-76917731FB11}" srcOrd="0" destOrd="0" presId="urn:microsoft.com/office/officeart/2005/8/layout/lProcess2"/>
    <dgm:cxn modelId="{7E4DBF63-63AB-4BAD-9227-7CECB011C536}" type="presParOf" srcId="{F24BA60F-7040-4B06-A655-76917731FB11}" destId="{BABB34F6-43EA-4D97-9548-782CBAAF9BB8}" srcOrd="0" destOrd="0" presId="urn:microsoft.com/office/officeart/2005/8/layout/lProcess2"/>
    <dgm:cxn modelId="{8BCAAD1F-A5C5-4913-8059-74F7A7503523}" type="presParOf" srcId="{F24BA60F-7040-4B06-A655-76917731FB11}" destId="{AFBA5B40-13D0-41D1-B5CE-D9B6F60FF371}" srcOrd="1" destOrd="0" presId="urn:microsoft.com/office/officeart/2005/8/layout/lProcess2"/>
    <dgm:cxn modelId="{FC69D756-D172-40C9-91A3-3D5235EA7A18}" type="presParOf" srcId="{F24BA60F-7040-4B06-A655-76917731FB11}" destId="{BC4519FA-0912-4B18-9D00-B93608AF3FB7}" srcOrd="2" destOrd="0" presId="urn:microsoft.com/office/officeart/2005/8/layout/lProcess2"/>
    <dgm:cxn modelId="{AC1BD32B-B81A-46FF-ABC4-6AB22CBF5FB2}" type="presParOf" srcId="{F24BA60F-7040-4B06-A655-76917731FB11}" destId="{39601CF3-3CD3-43F1-B7C6-4AC15E947571}" srcOrd="3" destOrd="0" presId="urn:microsoft.com/office/officeart/2005/8/layout/lProcess2"/>
    <dgm:cxn modelId="{D0761D3B-1090-4FC7-A4CE-7C9A0E4CFE3E}" type="presParOf" srcId="{F24BA60F-7040-4B06-A655-76917731FB11}" destId="{F9110135-6F61-4C30-9899-C8059260C077}" srcOrd="4" destOrd="0" presId="urn:microsoft.com/office/officeart/2005/8/layout/lProcess2"/>
    <dgm:cxn modelId="{6F1E3BF5-99D4-4632-A8F7-F9B1AE40F59E}" type="presParOf" srcId="{94DFACF2-4153-448C-8C56-9E0D949B606D}" destId="{3E5F9C58-640C-46A6-A4F7-2CD66481AD5A}" srcOrd="5" destOrd="0" presId="urn:microsoft.com/office/officeart/2005/8/layout/lProcess2"/>
    <dgm:cxn modelId="{4C99A215-06E1-4FB6-B9B3-2D0B57F65C09}" type="presParOf" srcId="{94DFACF2-4153-448C-8C56-9E0D949B606D}" destId="{650C6923-8A41-41BC-8FA8-9E3932432B31}" srcOrd="6" destOrd="0" presId="urn:microsoft.com/office/officeart/2005/8/layout/lProcess2"/>
    <dgm:cxn modelId="{967EF4A7-FDE2-44F2-B9A8-785608BC2B4B}" type="presParOf" srcId="{650C6923-8A41-41BC-8FA8-9E3932432B31}" destId="{E4FFCD21-9A81-4A18-9E98-EDD90ADE1980}" srcOrd="0" destOrd="0" presId="urn:microsoft.com/office/officeart/2005/8/layout/lProcess2"/>
    <dgm:cxn modelId="{CFCF1162-EE5D-43F0-B2C4-24174BAD4D03}" type="presParOf" srcId="{650C6923-8A41-41BC-8FA8-9E3932432B31}" destId="{BAF30999-4FDA-493A-ABEC-15EF19D0D77C}" srcOrd="1" destOrd="0" presId="urn:microsoft.com/office/officeart/2005/8/layout/lProcess2"/>
    <dgm:cxn modelId="{65757139-AC3A-4751-A24A-25C4AC214418}" type="presParOf" srcId="{650C6923-8A41-41BC-8FA8-9E3932432B31}" destId="{AC287B74-44E8-4E1C-9CD3-2769E148658B}" srcOrd="2" destOrd="0" presId="urn:microsoft.com/office/officeart/2005/8/layout/lProcess2"/>
    <dgm:cxn modelId="{E84C3034-45F5-4C00-AAA4-E5078359CDAD}" type="presParOf" srcId="{AC287B74-44E8-4E1C-9CD3-2769E148658B}" destId="{C31D42B2-4E11-433D-BD4D-2E2A07B5847E}" srcOrd="0" destOrd="0" presId="urn:microsoft.com/office/officeart/2005/8/layout/lProcess2"/>
    <dgm:cxn modelId="{98E82D92-6299-4C55-995E-D2DF46FC470E}" type="presParOf" srcId="{C31D42B2-4E11-433D-BD4D-2E2A07B5847E}" destId="{BB2F5FF9-60F3-4A31-BB55-D36905DD92F6}" srcOrd="0" destOrd="0" presId="urn:microsoft.com/office/officeart/2005/8/layout/lProcess2"/>
    <dgm:cxn modelId="{A739BFDD-E644-4B56-B536-46FB6CEE4ECA}" type="presParOf" srcId="{C31D42B2-4E11-433D-BD4D-2E2A07B5847E}" destId="{CAEDAAAD-6E49-4A18-BFDC-12B9446A2F05}" srcOrd="1" destOrd="0" presId="urn:microsoft.com/office/officeart/2005/8/layout/lProcess2"/>
    <dgm:cxn modelId="{F4F0A20B-AAE4-40CA-9FD2-384E5C05059B}" type="presParOf" srcId="{C31D42B2-4E11-433D-BD4D-2E2A07B5847E}" destId="{7E0A3761-D46A-401A-B850-891BBB011AF8}" srcOrd="2" destOrd="0" presId="urn:microsoft.com/office/officeart/2005/8/layout/lProcess2"/>
    <dgm:cxn modelId="{B2389D88-0277-4752-894E-93522379874E}" type="presParOf" srcId="{C31D42B2-4E11-433D-BD4D-2E2A07B5847E}" destId="{83EF3CEF-0E43-4510-8797-496E7F3A82AE}" srcOrd="3" destOrd="0" presId="urn:microsoft.com/office/officeart/2005/8/layout/lProcess2"/>
    <dgm:cxn modelId="{532A5FE4-A791-4301-B1F9-2760F1D245B6}" type="presParOf" srcId="{C31D42B2-4E11-433D-BD4D-2E2A07B5847E}" destId="{E6D15EC5-F355-4313-87E7-28243F98D1D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1E053-145A-4584-877C-8D965BA59189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8902D8-3FE2-4D92-80F9-57F854A66057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smtClean="0"/>
            <a:t>WpfDesign.sln</a:t>
          </a:r>
          <a:endParaRPr lang="ru-RU" sz="1600"/>
        </a:p>
      </dgm:t>
    </dgm:pt>
    <dgm:pt modelId="{2462F5AD-FF2B-49F3-94FF-B851393ECE94}" type="parTrans" cxnId="{A51AEBA6-4177-45B7-86FA-70EC27A9FFFA}">
      <dgm:prSet/>
      <dgm:spPr/>
      <dgm:t>
        <a:bodyPr/>
        <a:lstStyle/>
        <a:p>
          <a:endParaRPr lang="ru-RU" sz="4400"/>
        </a:p>
      </dgm:t>
    </dgm:pt>
    <dgm:pt modelId="{E1F927CF-F25A-48E8-8034-B10F33BF7A8C}" type="sibTrans" cxnId="{A51AEBA6-4177-45B7-86FA-70EC27A9FFFA}">
      <dgm:prSet/>
      <dgm:spPr/>
      <dgm:t>
        <a:bodyPr/>
        <a:lstStyle/>
        <a:p>
          <a:endParaRPr lang="ru-RU" sz="4400"/>
        </a:p>
      </dgm:t>
    </dgm:pt>
    <dgm:pt modelId="{7FF489C1-D1C6-4B59-94FE-466EF8D1AB76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600" smtClean="0"/>
            <a:t>Demo.MyDesigner</a:t>
          </a:r>
          <a:endParaRPr lang="ru-RU" sz="1600"/>
        </a:p>
      </dgm:t>
    </dgm:pt>
    <dgm:pt modelId="{A73D246D-FA5D-4362-876D-A81C6CAD7AE3}" type="parTrans" cxnId="{B6D327E6-D449-4F01-811A-085357262797}">
      <dgm:prSet custT="1"/>
      <dgm:spPr/>
      <dgm:t>
        <a:bodyPr/>
        <a:lstStyle/>
        <a:p>
          <a:endParaRPr lang="ru-RU" sz="1100"/>
        </a:p>
      </dgm:t>
    </dgm:pt>
    <dgm:pt modelId="{AF0F935D-367F-47BA-9285-0FF8732FEEA9}" type="sibTrans" cxnId="{B6D327E6-D449-4F01-811A-085357262797}">
      <dgm:prSet/>
      <dgm:spPr/>
      <dgm:t>
        <a:bodyPr/>
        <a:lstStyle/>
        <a:p>
          <a:endParaRPr lang="ru-RU" sz="4400"/>
        </a:p>
      </dgm:t>
    </dgm:pt>
    <dgm:pt modelId="{2C6FFFD4-FB20-48B5-B4B8-DA2200680453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err="1" smtClean="0"/>
            <a:t>Demo.MyDesigner</a:t>
          </a:r>
          <a:r>
            <a:rPr lang="ru-RU" sz="1600" dirty="0" smtClean="0"/>
            <a:t> </a:t>
          </a:r>
          <a:r>
            <a:rPr lang="en-US" sz="1600" dirty="0" smtClean="0"/>
            <a:t>.</a:t>
          </a:r>
          <a:r>
            <a:rPr lang="en-US" sz="1600" dirty="0" err="1" smtClean="0"/>
            <a:t>csproj</a:t>
          </a:r>
          <a:endParaRPr lang="ru-RU" sz="1600" dirty="0"/>
        </a:p>
      </dgm:t>
    </dgm:pt>
    <dgm:pt modelId="{162FAD32-2356-4A6C-86CE-B5C2AECE5657}" type="parTrans" cxnId="{52CE0BD3-3267-4750-B5D0-12E6C3338A53}">
      <dgm:prSet custT="1"/>
      <dgm:spPr/>
      <dgm:t>
        <a:bodyPr/>
        <a:lstStyle/>
        <a:p>
          <a:endParaRPr lang="ru-RU" sz="1100"/>
        </a:p>
      </dgm:t>
    </dgm:pt>
    <dgm:pt modelId="{07FBB9E0-380E-4E18-9035-BC80EFF30845}" type="sibTrans" cxnId="{52CE0BD3-3267-4750-B5D0-12E6C3338A53}">
      <dgm:prSet/>
      <dgm:spPr/>
      <dgm:t>
        <a:bodyPr/>
        <a:lstStyle/>
        <a:p>
          <a:endParaRPr lang="ru-RU" sz="4400"/>
        </a:p>
      </dgm:t>
    </dgm:pt>
    <dgm:pt modelId="{DE93EBAD-46E6-4393-B40D-C2A38D5F792D}">
      <dgm:prSet custT="1"/>
      <dgm:spPr/>
      <dgm:t>
        <a:bodyPr/>
        <a:lstStyle/>
        <a:p>
          <a:pPr rtl="0"/>
          <a:r>
            <a:rPr lang="en-US" sz="1600" dirty="0" err="1" smtClean="0"/>
            <a:t>App.config</a:t>
          </a:r>
          <a:endParaRPr lang="ru-RU" sz="1600" dirty="0"/>
        </a:p>
      </dgm:t>
    </dgm:pt>
    <dgm:pt modelId="{FAFAF0BF-ACF2-4AFF-A907-13B535F5A16B}" type="parTrans" cxnId="{F8BC2F01-B632-4256-9554-376F5B6EFA07}">
      <dgm:prSet custT="1"/>
      <dgm:spPr/>
      <dgm:t>
        <a:bodyPr/>
        <a:lstStyle/>
        <a:p>
          <a:endParaRPr lang="ru-RU" sz="1100"/>
        </a:p>
      </dgm:t>
    </dgm:pt>
    <dgm:pt modelId="{5824019A-C6A7-4401-B500-2C21E64D670A}" type="sibTrans" cxnId="{F8BC2F01-B632-4256-9554-376F5B6EFA07}">
      <dgm:prSet/>
      <dgm:spPr/>
      <dgm:t>
        <a:bodyPr/>
        <a:lstStyle/>
        <a:p>
          <a:endParaRPr lang="ru-RU" sz="4400"/>
        </a:p>
      </dgm:t>
    </dgm:pt>
    <dgm:pt modelId="{EFBAC37A-74CB-489A-AE8F-E7C27CDC019C}">
      <dgm:prSet custT="1"/>
      <dgm:spPr/>
      <dgm:t>
        <a:bodyPr/>
        <a:lstStyle/>
        <a:p>
          <a:pPr rtl="0"/>
          <a:r>
            <a:rPr lang="en-US" sz="1600" dirty="0" err="1" smtClean="0"/>
            <a:t>ExtensionMethods</a:t>
          </a:r>
          <a:r>
            <a:rPr lang="ru-RU" sz="1600" dirty="0" smtClean="0"/>
            <a:t> </a:t>
          </a:r>
          <a:r>
            <a:rPr lang="en-US" sz="1600" dirty="0" smtClean="0"/>
            <a:t>.</a:t>
          </a:r>
          <a:r>
            <a:rPr lang="en-US" sz="1600" dirty="0" err="1" smtClean="0"/>
            <a:t>cs</a:t>
          </a:r>
          <a:endParaRPr lang="ru-RU" sz="1600" dirty="0"/>
        </a:p>
      </dgm:t>
    </dgm:pt>
    <dgm:pt modelId="{F3935EA6-EE6F-46F3-91A9-84E4567C2F8C}" type="parTrans" cxnId="{6A1BAB45-F768-4F98-A4F9-085555020505}">
      <dgm:prSet custT="1"/>
      <dgm:spPr/>
      <dgm:t>
        <a:bodyPr/>
        <a:lstStyle/>
        <a:p>
          <a:endParaRPr lang="ru-RU" sz="1100"/>
        </a:p>
      </dgm:t>
    </dgm:pt>
    <dgm:pt modelId="{B09D0928-D183-4BBC-9547-16011683E943}" type="sibTrans" cxnId="{6A1BAB45-F768-4F98-A4F9-085555020505}">
      <dgm:prSet/>
      <dgm:spPr/>
      <dgm:t>
        <a:bodyPr/>
        <a:lstStyle/>
        <a:p>
          <a:endParaRPr lang="ru-RU" sz="4400"/>
        </a:p>
      </dgm:t>
    </dgm:pt>
    <dgm:pt modelId="{6920B04D-C3F1-4349-84B6-F19C7755BB1B}">
      <dgm:prSet custT="1"/>
      <dgm:spPr/>
      <dgm:t>
        <a:bodyPr/>
        <a:lstStyle/>
        <a:p>
          <a:pPr rtl="0"/>
          <a:r>
            <a:rPr lang="ru-RU" sz="1600" smtClean="0"/>
            <a:t>…</a:t>
          </a:r>
          <a:endParaRPr lang="ru-RU" sz="1600"/>
        </a:p>
      </dgm:t>
    </dgm:pt>
    <dgm:pt modelId="{DF988C01-1687-4340-841C-4F3117B41ABF}" type="parTrans" cxnId="{96ACD452-91F4-4AC5-86D6-781CE9AEC36B}">
      <dgm:prSet custT="1"/>
      <dgm:spPr/>
      <dgm:t>
        <a:bodyPr/>
        <a:lstStyle/>
        <a:p>
          <a:endParaRPr lang="ru-RU" sz="1100"/>
        </a:p>
      </dgm:t>
    </dgm:pt>
    <dgm:pt modelId="{DB4DEEC3-C243-4101-A6E6-C40C9284A5BD}" type="sibTrans" cxnId="{96ACD452-91F4-4AC5-86D6-781CE9AEC36B}">
      <dgm:prSet/>
      <dgm:spPr/>
      <dgm:t>
        <a:bodyPr/>
        <a:lstStyle/>
        <a:p>
          <a:endParaRPr lang="ru-RU" sz="4400"/>
        </a:p>
      </dgm:t>
    </dgm:pt>
    <dgm:pt modelId="{2BFA825B-C965-4927-8457-6A5EE6B63B35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600" smtClean="0"/>
            <a:t>WpfDesign.Tests</a:t>
          </a:r>
          <a:endParaRPr lang="ru-RU" sz="1600"/>
        </a:p>
      </dgm:t>
    </dgm:pt>
    <dgm:pt modelId="{F288421F-AEB8-4F88-A033-140AD33F24EF}" type="parTrans" cxnId="{FF5B1225-D7B1-4AA1-A568-E458DFB3BECA}">
      <dgm:prSet custT="1"/>
      <dgm:spPr/>
      <dgm:t>
        <a:bodyPr/>
        <a:lstStyle/>
        <a:p>
          <a:endParaRPr lang="ru-RU" sz="1100"/>
        </a:p>
      </dgm:t>
    </dgm:pt>
    <dgm:pt modelId="{3FCB369F-E4FC-4D1C-8422-C8C498C51053}" type="sibTrans" cxnId="{FF5B1225-D7B1-4AA1-A568-E458DFB3BECA}">
      <dgm:prSet/>
      <dgm:spPr/>
      <dgm:t>
        <a:bodyPr/>
        <a:lstStyle/>
        <a:p>
          <a:endParaRPr lang="ru-RU" sz="4400"/>
        </a:p>
      </dgm:t>
    </dgm:pt>
    <dgm:pt modelId="{FACA04AF-9991-452A-82F2-050B58A07A3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600" dirty="0" err="1" smtClean="0"/>
            <a:t>WpfDesign.Tests</a:t>
          </a:r>
          <a:r>
            <a:rPr lang="ru-RU" sz="1600" dirty="0" smtClean="0"/>
            <a:t> </a:t>
          </a:r>
          <a:r>
            <a:rPr lang="en-US" sz="1600" dirty="0" smtClean="0"/>
            <a:t>.</a:t>
          </a:r>
          <a:r>
            <a:rPr lang="en-US" sz="1600" dirty="0" err="1" smtClean="0"/>
            <a:t>csproj</a:t>
          </a:r>
          <a:endParaRPr lang="ru-RU" sz="1600" dirty="0"/>
        </a:p>
      </dgm:t>
    </dgm:pt>
    <dgm:pt modelId="{AADC0453-262B-4566-BFC5-6317EA5E1C2B}" type="parTrans" cxnId="{91910E61-D47A-4168-BDAB-3C8918127433}">
      <dgm:prSet custT="1"/>
      <dgm:spPr/>
      <dgm:t>
        <a:bodyPr/>
        <a:lstStyle/>
        <a:p>
          <a:endParaRPr lang="ru-RU" sz="1100"/>
        </a:p>
      </dgm:t>
    </dgm:pt>
    <dgm:pt modelId="{C9D0B29D-902C-4041-B08D-6A70F191831E}" type="sibTrans" cxnId="{91910E61-D47A-4168-BDAB-3C8918127433}">
      <dgm:prSet/>
      <dgm:spPr/>
      <dgm:t>
        <a:bodyPr/>
        <a:lstStyle/>
        <a:p>
          <a:endParaRPr lang="ru-RU" sz="4400"/>
        </a:p>
      </dgm:t>
    </dgm:pt>
    <dgm:pt modelId="{F1CF8A82-1BA8-4D83-AB28-8130894066AB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600" dirty="0" smtClean="0"/>
            <a:t>Designer</a:t>
          </a:r>
          <a:endParaRPr lang="ru-RU" sz="1600" dirty="0"/>
        </a:p>
      </dgm:t>
    </dgm:pt>
    <dgm:pt modelId="{8F1D6285-8D89-4A46-8612-2247942FC178}" type="parTrans" cxnId="{1F8BCE71-A2DF-4479-8FC4-7856C18206E9}">
      <dgm:prSet custT="1"/>
      <dgm:spPr/>
      <dgm:t>
        <a:bodyPr/>
        <a:lstStyle/>
        <a:p>
          <a:endParaRPr lang="ru-RU" sz="1100"/>
        </a:p>
      </dgm:t>
    </dgm:pt>
    <dgm:pt modelId="{A0D2059D-FB64-4942-A159-B451FD6BB903}" type="sibTrans" cxnId="{1F8BCE71-A2DF-4479-8FC4-7856C18206E9}">
      <dgm:prSet/>
      <dgm:spPr/>
      <dgm:t>
        <a:bodyPr/>
        <a:lstStyle/>
        <a:p>
          <a:endParaRPr lang="ru-RU" sz="4400"/>
        </a:p>
      </dgm:t>
    </dgm:pt>
    <dgm:pt modelId="{23284AFC-B423-43E3-AF25-69FE5633CF2D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1600" smtClean="0"/>
            <a:t>OutlineView</a:t>
          </a:r>
          <a:endParaRPr lang="ru-RU" sz="1600"/>
        </a:p>
      </dgm:t>
    </dgm:pt>
    <dgm:pt modelId="{90F5CEBA-7678-4987-BEED-50CABF12ED3E}" type="parTrans" cxnId="{0A36F9F3-4486-4EB3-B9B6-B111CC68BE3A}">
      <dgm:prSet custT="1"/>
      <dgm:spPr/>
      <dgm:t>
        <a:bodyPr/>
        <a:lstStyle/>
        <a:p>
          <a:endParaRPr lang="ru-RU" sz="1100"/>
        </a:p>
      </dgm:t>
    </dgm:pt>
    <dgm:pt modelId="{56F3AB8E-F85D-4339-B60E-42805F0BA44F}" type="sibTrans" cxnId="{0A36F9F3-4486-4EB3-B9B6-B111CC68BE3A}">
      <dgm:prSet/>
      <dgm:spPr/>
      <dgm:t>
        <a:bodyPr/>
        <a:lstStyle/>
        <a:p>
          <a:endParaRPr lang="ru-RU" sz="4400"/>
        </a:p>
      </dgm:t>
    </dgm:pt>
    <dgm:pt modelId="{D5E25F39-650F-49C2-844D-3112A7C99EFE}">
      <dgm:prSet custT="1"/>
      <dgm:spPr/>
      <dgm:t>
        <a:bodyPr/>
        <a:lstStyle/>
        <a:p>
          <a:pPr rtl="0"/>
          <a:r>
            <a:rPr lang="ru-RU" sz="1600" smtClean="0"/>
            <a:t>…</a:t>
          </a:r>
          <a:endParaRPr lang="ru-RU" sz="1600"/>
        </a:p>
      </dgm:t>
    </dgm:pt>
    <dgm:pt modelId="{CEFC2B36-9AF7-441E-B2C6-3DA2905CD506}" type="parTrans" cxnId="{D955E339-F05F-4C70-A453-EC446EA5429A}">
      <dgm:prSet custT="1"/>
      <dgm:spPr/>
      <dgm:t>
        <a:bodyPr/>
        <a:lstStyle/>
        <a:p>
          <a:endParaRPr lang="ru-RU" sz="1100"/>
        </a:p>
      </dgm:t>
    </dgm:pt>
    <dgm:pt modelId="{0B4A9F99-3934-474E-9238-E016CE1EF4F5}" type="sibTrans" cxnId="{D955E339-F05F-4C70-A453-EC446EA5429A}">
      <dgm:prSet/>
      <dgm:spPr/>
      <dgm:t>
        <a:bodyPr/>
        <a:lstStyle/>
        <a:p>
          <a:endParaRPr lang="ru-RU" sz="4400"/>
        </a:p>
      </dgm:t>
    </dgm:pt>
    <dgm:pt modelId="{E1B9BB6B-7BB6-43C8-883B-0036B4AB5F3E}">
      <dgm:prSet custT="1"/>
      <dgm:spPr/>
      <dgm:t>
        <a:bodyPr/>
        <a:lstStyle/>
        <a:p>
          <a:pPr rtl="0"/>
          <a:r>
            <a:rPr lang="ru-RU" sz="1600" smtClean="0"/>
            <a:t>….</a:t>
          </a:r>
          <a:endParaRPr lang="ru-RU" sz="1600"/>
        </a:p>
      </dgm:t>
    </dgm:pt>
    <dgm:pt modelId="{BC69F188-8FC0-4D3C-AF03-4A1C50F8E604}" type="parTrans" cxnId="{C02548C9-5AB7-4BD4-8122-3D6F2D9B900A}">
      <dgm:prSet custT="1"/>
      <dgm:spPr/>
      <dgm:t>
        <a:bodyPr/>
        <a:lstStyle/>
        <a:p>
          <a:endParaRPr lang="ru-RU" sz="1100"/>
        </a:p>
      </dgm:t>
    </dgm:pt>
    <dgm:pt modelId="{6988011E-B31D-466D-B047-53564B6ECAEA}" type="sibTrans" cxnId="{C02548C9-5AB7-4BD4-8122-3D6F2D9B900A}">
      <dgm:prSet/>
      <dgm:spPr/>
      <dgm:t>
        <a:bodyPr/>
        <a:lstStyle/>
        <a:p>
          <a:endParaRPr lang="ru-RU" sz="4400"/>
        </a:p>
      </dgm:t>
    </dgm:pt>
    <dgm:pt modelId="{03626FDF-770B-4123-829C-FDA6A66EC1B4}" type="pres">
      <dgm:prSet presAssocID="{3311E053-145A-4584-877C-8D965BA5918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EB7EF50-D0B5-4EA8-BF3E-F65196AE6CD4}" type="pres">
      <dgm:prSet presAssocID="{3311E053-145A-4584-877C-8D965BA59189}" presName="hierFlow" presStyleCnt="0"/>
      <dgm:spPr/>
    </dgm:pt>
    <dgm:pt modelId="{9F395BC7-44E1-40F9-BEDF-6CF521DB5BBD}" type="pres">
      <dgm:prSet presAssocID="{3311E053-145A-4584-877C-8D965BA5918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AD5F95E-D218-4798-AA77-458947CEBFB6}" type="pres">
      <dgm:prSet presAssocID="{968902D8-3FE2-4D92-80F9-57F854A66057}" presName="Name17" presStyleCnt="0"/>
      <dgm:spPr/>
    </dgm:pt>
    <dgm:pt modelId="{C943C8D1-AEDE-4609-BD44-2DBC60DE9A47}" type="pres">
      <dgm:prSet presAssocID="{968902D8-3FE2-4D92-80F9-57F854A66057}" presName="level1Shape" presStyleLbl="node0" presStyleIdx="0" presStyleCnt="1" custScaleX="1333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FF65D5-DDEE-44E5-9694-91EDB83CD945}" type="pres">
      <dgm:prSet presAssocID="{968902D8-3FE2-4D92-80F9-57F854A66057}" presName="hierChild2" presStyleCnt="0"/>
      <dgm:spPr/>
    </dgm:pt>
    <dgm:pt modelId="{A4165FA1-CC01-4B41-98F4-CF57C0806F54}" type="pres">
      <dgm:prSet presAssocID="{A73D246D-FA5D-4362-876D-A81C6CAD7AE3}" presName="Name25" presStyleLbl="parChTrans1D2" presStyleIdx="0" presStyleCnt="2"/>
      <dgm:spPr/>
      <dgm:t>
        <a:bodyPr/>
        <a:lstStyle/>
        <a:p>
          <a:endParaRPr lang="ru-RU"/>
        </a:p>
      </dgm:t>
    </dgm:pt>
    <dgm:pt modelId="{34DCBA15-CD89-40E7-9AA7-56EF496DEC5B}" type="pres">
      <dgm:prSet presAssocID="{A73D246D-FA5D-4362-876D-A81C6CAD7AE3}" presName="connTx" presStyleLbl="parChTrans1D2" presStyleIdx="0" presStyleCnt="2"/>
      <dgm:spPr/>
      <dgm:t>
        <a:bodyPr/>
        <a:lstStyle/>
        <a:p>
          <a:endParaRPr lang="ru-RU"/>
        </a:p>
      </dgm:t>
    </dgm:pt>
    <dgm:pt modelId="{CD287C6B-6B09-4484-AA94-03EF6C8DD6E2}" type="pres">
      <dgm:prSet presAssocID="{7FF489C1-D1C6-4B59-94FE-466EF8D1AB76}" presName="Name30" presStyleCnt="0"/>
      <dgm:spPr/>
    </dgm:pt>
    <dgm:pt modelId="{9C7E4DFC-B9CE-4BDB-A4D8-3DFD33672460}" type="pres">
      <dgm:prSet presAssocID="{7FF489C1-D1C6-4B59-94FE-466EF8D1AB76}" presName="level2Shape" presStyleLbl="node2" presStyleIdx="0" presStyleCnt="2" custScaleX="179914"/>
      <dgm:spPr/>
      <dgm:t>
        <a:bodyPr/>
        <a:lstStyle/>
        <a:p>
          <a:endParaRPr lang="ru-RU"/>
        </a:p>
      </dgm:t>
    </dgm:pt>
    <dgm:pt modelId="{1212CB24-96F5-4F78-A1E5-7C97AA8CD76D}" type="pres">
      <dgm:prSet presAssocID="{7FF489C1-D1C6-4B59-94FE-466EF8D1AB76}" presName="hierChild3" presStyleCnt="0"/>
      <dgm:spPr/>
    </dgm:pt>
    <dgm:pt modelId="{1EA52B03-074A-4E18-883D-614A7E8C4503}" type="pres">
      <dgm:prSet presAssocID="{162FAD32-2356-4A6C-86CE-B5C2AECE5657}" presName="Name25" presStyleLbl="parChTrans1D3" presStyleIdx="0" presStyleCnt="7"/>
      <dgm:spPr/>
      <dgm:t>
        <a:bodyPr/>
        <a:lstStyle/>
        <a:p>
          <a:endParaRPr lang="ru-RU"/>
        </a:p>
      </dgm:t>
    </dgm:pt>
    <dgm:pt modelId="{AA7E0653-C0FC-40CC-BF6E-CA3B8E1B4BE0}" type="pres">
      <dgm:prSet presAssocID="{162FAD32-2356-4A6C-86CE-B5C2AECE5657}" presName="connTx" presStyleLbl="parChTrans1D3" presStyleIdx="0" presStyleCnt="7"/>
      <dgm:spPr/>
      <dgm:t>
        <a:bodyPr/>
        <a:lstStyle/>
        <a:p>
          <a:endParaRPr lang="ru-RU"/>
        </a:p>
      </dgm:t>
    </dgm:pt>
    <dgm:pt modelId="{0E1FF6B3-A0E6-437F-9AED-59B85A578576}" type="pres">
      <dgm:prSet presAssocID="{2C6FFFD4-FB20-48B5-B4B8-DA2200680453}" presName="Name30" presStyleCnt="0"/>
      <dgm:spPr/>
    </dgm:pt>
    <dgm:pt modelId="{72A7FDE0-9B02-42C4-AC6A-9FAC7D436225}" type="pres">
      <dgm:prSet presAssocID="{2C6FFFD4-FB20-48B5-B4B8-DA2200680453}" presName="level2Shape" presStyleLbl="node3" presStyleIdx="0" presStyleCnt="7" custScaleX="155702"/>
      <dgm:spPr/>
      <dgm:t>
        <a:bodyPr/>
        <a:lstStyle/>
        <a:p>
          <a:endParaRPr lang="ru-RU"/>
        </a:p>
      </dgm:t>
    </dgm:pt>
    <dgm:pt modelId="{59F9B670-FCB6-408F-99BC-DAF915F2A065}" type="pres">
      <dgm:prSet presAssocID="{2C6FFFD4-FB20-48B5-B4B8-DA2200680453}" presName="hierChild3" presStyleCnt="0"/>
      <dgm:spPr/>
    </dgm:pt>
    <dgm:pt modelId="{D78498A9-9688-452D-827B-BB719A3771E0}" type="pres">
      <dgm:prSet presAssocID="{FAFAF0BF-ACF2-4AFF-A907-13B535F5A16B}" presName="Name25" presStyleLbl="parChTrans1D3" presStyleIdx="1" presStyleCnt="7"/>
      <dgm:spPr/>
      <dgm:t>
        <a:bodyPr/>
        <a:lstStyle/>
        <a:p>
          <a:endParaRPr lang="ru-RU"/>
        </a:p>
      </dgm:t>
    </dgm:pt>
    <dgm:pt modelId="{6C43DAD1-FEED-4A0B-AAAE-D799D26DF08D}" type="pres">
      <dgm:prSet presAssocID="{FAFAF0BF-ACF2-4AFF-A907-13B535F5A16B}" presName="connTx" presStyleLbl="parChTrans1D3" presStyleIdx="1" presStyleCnt="7"/>
      <dgm:spPr/>
      <dgm:t>
        <a:bodyPr/>
        <a:lstStyle/>
        <a:p>
          <a:endParaRPr lang="ru-RU"/>
        </a:p>
      </dgm:t>
    </dgm:pt>
    <dgm:pt modelId="{E929C9A3-04D4-4B5A-B500-BCECFF517A87}" type="pres">
      <dgm:prSet presAssocID="{DE93EBAD-46E6-4393-B40D-C2A38D5F792D}" presName="Name30" presStyleCnt="0"/>
      <dgm:spPr/>
    </dgm:pt>
    <dgm:pt modelId="{197C6B95-2F85-4458-9816-5EB38C00F988}" type="pres">
      <dgm:prSet presAssocID="{DE93EBAD-46E6-4393-B40D-C2A38D5F792D}" presName="level2Shape" presStyleLbl="node3" presStyleIdx="1" presStyleCnt="7" custScaleX="155702"/>
      <dgm:spPr/>
      <dgm:t>
        <a:bodyPr/>
        <a:lstStyle/>
        <a:p>
          <a:endParaRPr lang="ru-RU"/>
        </a:p>
      </dgm:t>
    </dgm:pt>
    <dgm:pt modelId="{0C923A4F-0FD0-4E1F-8A29-40765F119204}" type="pres">
      <dgm:prSet presAssocID="{DE93EBAD-46E6-4393-B40D-C2A38D5F792D}" presName="hierChild3" presStyleCnt="0"/>
      <dgm:spPr/>
    </dgm:pt>
    <dgm:pt modelId="{96E50901-F846-4FF0-AE33-FF954653F824}" type="pres">
      <dgm:prSet presAssocID="{F3935EA6-EE6F-46F3-91A9-84E4567C2F8C}" presName="Name25" presStyleLbl="parChTrans1D3" presStyleIdx="2" presStyleCnt="7"/>
      <dgm:spPr/>
      <dgm:t>
        <a:bodyPr/>
        <a:lstStyle/>
        <a:p>
          <a:endParaRPr lang="ru-RU"/>
        </a:p>
      </dgm:t>
    </dgm:pt>
    <dgm:pt modelId="{ED9DF911-A7A2-4E5D-9ABB-F7D027710A77}" type="pres">
      <dgm:prSet presAssocID="{F3935EA6-EE6F-46F3-91A9-84E4567C2F8C}" presName="connTx" presStyleLbl="parChTrans1D3" presStyleIdx="2" presStyleCnt="7"/>
      <dgm:spPr/>
      <dgm:t>
        <a:bodyPr/>
        <a:lstStyle/>
        <a:p>
          <a:endParaRPr lang="ru-RU"/>
        </a:p>
      </dgm:t>
    </dgm:pt>
    <dgm:pt modelId="{2A33AF02-5FF8-4B80-BD4A-A81F86F41A86}" type="pres">
      <dgm:prSet presAssocID="{EFBAC37A-74CB-489A-AE8F-E7C27CDC019C}" presName="Name30" presStyleCnt="0"/>
      <dgm:spPr/>
    </dgm:pt>
    <dgm:pt modelId="{1FF60549-3AE0-4A33-8C35-39DF0E009EDB}" type="pres">
      <dgm:prSet presAssocID="{EFBAC37A-74CB-489A-AE8F-E7C27CDC019C}" presName="level2Shape" presStyleLbl="node3" presStyleIdx="2" presStyleCnt="7" custScaleX="155702"/>
      <dgm:spPr/>
      <dgm:t>
        <a:bodyPr/>
        <a:lstStyle/>
        <a:p>
          <a:endParaRPr lang="ru-RU"/>
        </a:p>
      </dgm:t>
    </dgm:pt>
    <dgm:pt modelId="{5B9BB87F-4927-4038-ADF0-B1D1130DC40B}" type="pres">
      <dgm:prSet presAssocID="{EFBAC37A-74CB-489A-AE8F-E7C27CDC019C}" presName="hierChild3" presStyleCnt="0"/>
      <dgm:spPr/>
    </dgm:pt>
    <dgm:pt modelId="{06078F67-8E67-41E1-BE63-7DF6312FF415}" type="pres">
      <dgm:prSet presAssocID="{DF988C01-1687-4340-841C-4F3117B41ABF}" presName="Name25" presStyleLbl="parChTrans1D3" presStyleIdx="3" presStyleCnt="7"/>
      <dgm:spPr/>
      <dgm:t>
        <a:bodyPr/>
        <a:lstStyle/>
        <a:p>
          <a:endParaRPr lang="ru-RU"/>
        </a:p>
      </dgm:t>
    </dgm:pt>
    <dgm:pt modelId="{4DB7ADD8-1EA5-444D-85E6-2AE11597885F}" type="pres">
      <dgm:prSet presAssocID="{DF988C01-1687-4340-841C-4F3117B41ABF}" presName="connTx" presStyleLbl="parChTrans1D3" presStyleIdx="3" presStyleCnt="7"/>
      <dgm:spPr/>
      <dgm:t>
        <a:bodyPr/>
        <a:lstStyle/>
        <a:p>
          <a:endParaRPr lang="ru-RU"/>
        </a:p>
      </dgm:t>
    </dgm:pt>
    <dgm:pt modelId="{5A409C2E-6361-4A84-A56E-E1A202AB400D}" type="pres">
      <dgm:prSet presAssocID="{6920B04D-C3F1-4349-84B6-F19C7755BB1B}" presName="Name30" presStyleCnt="0"/>
      <dgm:spPr/>
    </dgm:pt>
    <dgm:pt modelId="{6BB04C8F-5408-44A2-9431-D8B029D65E6C}" type="pres">
      <dgm:prSet presAssocID="{6920B04D-C3F1-4349-84B6-F19C7755BB1B}" presName="level2Shape" presStyleLbl="node3" presStyleIdx="3" presStyleCnt="7"/>
      <dgm:spPr/>
      <dgm:t>
        <a:bodyPr/>
        <a:lstStyle/>
        <a:p>
          <a:endParaRPr lang="ru-RU"/>
        </a:p>
      </dgm:t>
    </dgm:pt>
    <dgm:pt modelId="{6E5C54B7-EF67-47A3-827D-3C46BBC4FF23}" type="pres">
      <dgm:prSet presAssocID="{6920B04D-C3F1-4349-84B6-F19C7755BB1B}" presName="hierChild3" presStyleCnt="0"/>
      <dgm:spPr/>
    </dgm:pt>
    <dgm:pt modelId="{4A9BCC73-62A6-4064-97EF-8D34DEB8A912}" type="pres">
      <dgm:prSet presAssocID="{F288421F-AEB8-4F88-A033-140AD33F24EF}" presName="Name25" presStyleLbl="parChTrans1D2" presStyleIdx="1" presStyleCnt="2"/>
      <dgm:spPr/>
      <dgm:t>
        <a:bodyPr/>
        <a:lstStyle/>
        <a:p>
          <a:endParaRPr lang="ru-RU"/>
        </a:p>
      </dgm:t>
    </dgm:pt>
    <dgm:pt modelId="{033B9553-0FCB-4BF6-99C2-9D4DDDA2797F}" type="pres">
      <dgm:prSet presAssocID="{F288421F-AEB8-4F88-A033-140AD33F24EF}" presName="connTx" presStyleLbl="parChTrans1D2" presStyleIdx="1" presStyleCnt="2"/>
      <dgm:spPr/>
      <dgm:t>
        <a:bodyPr/>
        <a:lstStyle/>
        <a:p>
          <a:endParaRPr lang="ru-RU"/>
        </a:p>
      </dgm:t>
    </dgm:pt>
    <dgm:pt modelId="{264D4107-742A-475F-A658-385ED6A4F737}" type="pres">
      <dgm:prSet presAssocID="{2BFA825B-C965-4927-8457-6A5EE6B63B35}" presName="Name30" presStyleCnt="0"/>
      <dgm:spPr/>
    </dgm:pt>
    <dgm:pt modelId="{92F7976E-8239-45F2-A948-E75D13B5BE88}" type="pres">
      <dgm:prSet presAssocID="{2BFA825B-C965-4927-8457-6A5EE6B63B35}" presName="level2Shape" presStyleLbl="node2" presStyleIdx="1" presStyleCnt="2" custScaleX="179914"/>
      <dgm:spPr/>
      <dgm:t>
        <a:bodyPr/>
        <a:lstStyle/>
        <a:p>
          <a:endParaRPr lang="ru-RU"/>
        </a:p>
      </dgm:t>
    </dgm:pt>
    <dgm:pt modelId="{4BF1E008-3FFD-44A0-B7CF-4952B9FF37FF}" type="pres">
      <dgm:prSet presAssocID="{2BFA825B-C965-4927-8457-6A5EE6B63B35}" presName="hierChild3" presStyleCnt="0"/>
      <dgm:spPr/>
    </dgm:pt>
    <dgm:pt modelId="{25CCE147-0318-453C-86F5-BBCADAB8A918}" type="pres">
      <dgm:prSet presAssocID="{AADC0453-262B-4566-BFC5-6317EA5E1C2B}" presName="Name25" presStyleLbl="parChTrans1D3" presStyleIdx="4" presStyleCnt="7"/>
      <dgm:spPr/>
      <dgm:t>
        <a:bodyPr/>
        <a:lstStyle/>
        <a:p>
          <a:endParaRPr lang="ru-RU"/>
        </a:p>
      </dgm:t>
    </dgm:pt>
    <dgm:pt modelId="{B54F735A-2A45-41AB-A29D-7368BBDB35D1}" type="pres">
      <dgm:prSet presAssocID="{AADC0453-262B-4566-BFC5-6317EA5E1C2B}" presName="connTx" presStyleLbl="parChTrans1D3" presStyleIdx="4" presStyleCnt="7"/>
      <dgm:spPr/>
      <dgm:t>
        <a:bodyPr/>
        <a:lstStyle/>
        <a:p>
          <a:endParaRPr lang="ru-RU"/>
        </a:p>
      </dgm:t>
    </dgm:pt>
    <dgm:pt modelId="{7BBBB479-C72A-4513-ADE4-E8B368361A12}" type="pres">
      <dgm:prSet presAssocID="{FACA04AF-9991-452A-82F2-050B58A07A3C}" presName="Name30" presStyleCnt="0"/>
      <dgm:spPr/>
    </dgm:pt>
    <dgm:pt modelId="{3EA87411-03E9-4CB6-84D0-EF439B51D276}" type="pres">
      <dgm:prSet presAssocID="{FACA04AF-9991-452A-82F2-050B58A07A3C}" presName="level2Shape" presStyleLbl="node3" presStyleIdx="4" presStyleCnt="7" custScaleX="155702"/>
      <dgm:spPr/>
      <dgm:t>
        <a:bodyPr/>
        <a:lstStyle/>
        <a:p>
          <a:endParaRPr lang="ru-RU"/>
        </a:p>
      </dgm:t>
    </dgm:pt>
    <dgm:pt modelId="{364DB9F2-A30C-49BC-A977-EC48E37909B3}" type="pres">
      <dgm:prSet presAssocID="{FACA04AF-9991-452A-82F2-050B58A07A3C}" presName="hierChild3" presStyleCnt="0"/>
      <dgm:spPr/>
    </dgm:pt>
    <dgm:pt modelId="{B830C356-F16E-4620-AC91-7D10D215E784}" type="pres">
      <dgm:prSet presAssocID="{8F1D6285-8D89-4A46-8612-2247942FC178}" presName="Name25" presStyleLbl="parChTrans1D3" presStyleIdx="5" presStyleCnt="7"/>
      <dgm:spPr/>
      <dgm:t>
        <a:bodyPr/>
        <a:lstStyle/>
        <a:p>
          <a:endParaRPr lang="ru-RU"/>
        </a:p>
      </dgm:t>
    </dgm:pt>
    <dgm:pt modelId="{ED62DD1E-01E7-4E08-A6A2-CC7C8FE5723E}" type="pres">
      <dgm:prSet presAssocID="{8F1D6285-8D89-4A46-8612-2247942FC178}" presName="connTx" presStyleLbl="parChTrans1D3" presStyleIdx="5" presStyleCnt="7"/>
      <dgm:spPr/>
      <dgm:t>
        <a:bodyPr/>
        <a:lstStyle/>
        <a:p>
          <a:endParaRPr lang="ru-RU"/>
        </a:p>
      </dgm:t>
    </dgm:pt>
    <dgm:pt modelId="{A8E83293-460D-47A6-A466-EB7E4A05DE6C}" type="pres">
      <dgm:prSet presAssocID="{F1CF8A82-1BA8-4D83-AB28-8130894066AB}" presName="Name30" presStyleCnt="0"/>
      <dgm:spPr/>
    </dgm:pt>
    <dgm:pt modelId="{89C38CD6-8F3D-4F5F-8190-48877AA6D334}" type="pres">
      <dgm:prSet presAssocID="{F1CF8A82-1BA8-4D83-AB28-8130894066AB}" presName="level2Shape" presStyleLbl="node3" presStyleIdx="5" presStyleCnt="7" custScaleX="155702"/>
      <dgm:spPr/>
      <dgm:t>
        <a:bodyPr/>
        <a:lstStyle/>
        <a:p>
          <a:endParaRPr lang="ru-RU"/>
        </a:p>
      </dgm:t>
    </dgm:pt>
    <dgm:pt modelId="{D74180A9-4C4F-4905-AB24-A47DD2116539}" type="pres">
      <dgm:prSet presAssocID="{F1CF8A82-1BA8-4D83-AB28-8130894066AB}" presName="hierChild3" presStyleCnt="0"/>
      <dgm:spPr/>
    </dgm:pt>
    <dgm:pt modelId="{655F9E79-86B6-4188-A150-9475F1D40437}" type="pres">
      <dgm:prSet presAssocID="{90F5CEBA-7678-4987-BEED-50CABF12ED3E}" presName="Name25" presStyleLbl="parChTrans1D4" presStyleIdx="0" presStyleCnt="2"/>
      <dgm:spPr/>
      <dgm:t>
        <a:bodyPr/>
        <a:lstStyle/>
        <a:p>
          <a:endParaRPr lang="ru-RU"/>
        </a:p>
      </dgm:t>
    </dgm:pt>
    <dgm:pt modelId="{C42D7E75-692D-429B-848C-123E727CFFBE}" type="pres">
      <dgm:prSet presAssocID="{90F5CEBA-7678-4987-BEED-50CABF12ED3E}" presName="connTx" presStyleLbl="parChTrans1D4" presStyleIdx="0" presStyleCnt="2"/>
      <dgm:spPr/>
      <dgm:t>
        <a:bodyPr/>
        <a:lstStyle/>
        <a:p>
          <a:endParaRPr lang="ru-RU"/>
        </a:p>
      </dgm:t>
    </dgm:pt>
    <dgm:pt modelId="{A989E92A-9C57-4A18-9495-EDD67035F809}" type="pres">
      <dgm:prSet presAssocID="{23284AFC-B423-43E3-AF25-69FE5633CF2D}" presName="Name30" presStyleCnt="0"/>
      <dgm:spPr/>
    </dgm:pt>
    <dgm:pt modelId="{8557099A-E964-49CB-AB3D-520650AA3A17}" type="pres">
      <dgm:prSet presAssocID="{23284AFC-B423-43E3-AF25-69FE5633CF2D}" presName="level2Shape" presStyleLbl="node4" presStyleIdx="0" presStyleCnt="2"/>
      <dgm:spPr/>
      <dgm:t>
        <a:bodyPr/>
        <a:lstStyle/>
        <a:p>
          <a:endParaRPr lang="ru-RU"/>
        </a:p>
      </dgm:t>
    </dgm:pt>
    <dgm:pt modelId="{885E0904-BFBF-490F-8890-FC647CD91648}" type="pres">
      <dgm:prSet presAssocID="{23284AFC-B423-43E3-AF25-69FE5633CF2D}" presName="hierChild3" presStyleCnt="0"/>
      <dgm:spPr/>
    </dgm:pt>
    <dgm:pt modelId="{D636BE1C-9A0A-4009-88FE-E59E10A450A0}" type="pres">
      <dgm:prSet presAssocID="{CEFC2B36-9AF7-441E-B2C6-3DA2905CD506}" presName="Name25" presStyleLbl="parChTrans1D4" presStyleIdx="1" presStyleCnt="2"/>
      <dgm:spPr/>
      <dgm:t>
        <a:bodyPr/>
        <a:lstStyle/>
        <a:p>
          <a:endParaRPr lang="ru-RU"/>
        </a:p>
      </dgm:t>
    </dgm:pt>
    <dgm:pt modelId="{2A96CA6F-C351-4F72-BED0-C43FCA38E7E8}" type="pres">
      <dgm:prSet presAssocID="{CEFC2B36-9AF7-441E-B2C6-3DA2905CD506}" presName="connTx" presStyleLbl="parChTrans1D4" presStyleIdx="1" presStyleCnt="2"/>
      <dgm:spPr/>
      <dgm:t>
        <a:bodyPr/>
        <a:lstStyle/>
        <a:p>
          <a:endParaRPr lang="ru-RU"/>
        </a:p>
      </dgm:t>
    </dgm:pt>
    <dgm:pt modelId="{2F5F15B6-88B2-446F-BCEE-0F30462620BB}" type="pres">
      <dgm:prSet presAssocID="{D5E25F39-650F-49C2-844D-3112A7C99EFE}" presName="Name30" presStyleCnt="0"/>
      <dgm:spPr/>
    </dgm:pt>
    <dgm:pt modelId="{7BFEE732-A194-4E32-9584-2F00085D60AF}" type="pres">
      <dgm:prSet presAssocID="{D5E25F39-650F-49C2-844D-3112A7C99EFE}" presName="level2Shape" presStyleLbl="node4" presStyleIdx="1" presStyleCnt="2"/>
      <dgm:spPr/>
      <dgm:t>
        <a:bodyPr/>
        <a:lstStyle/>
        <a:p>
          <a:endParaRPr lang="ru-RU"/>
        </a:p>
      </dgm:t>
    </dgm:pt>
    <dgm:pt modelId="{E1D32F1C-15AD-4850-9C78-CFD6CEF3B407}" type="pres">
      <dgm:prSet presAssocID="{D5E25F39-650F-49C2-844D-3112A7C99EFE}" presName="hierChild3" presStyleCnt="0"/>
      <dgm:spPr/>
    </dgm:pt>
    <dgm:pt modelId="{91283B2F-05A6-46C0-B78E-B8280E1CE858}" type="pres">
      <dgm:prSet presAssocID="{BC69F188-8FC0-4D3C-AF03-4A1C50F8E604}" presName="Name25" presStyleLbl="parChTrans1D3" presStyleIdx="6" presStyleCnt="7"/>
      <dgm:spPr/>
      <dgm:t>
        <a:bodyPr/>
        <a:lstStyle/>
        <a:p>
          <a:endParaRPr lang="ru-RU"/>
        </a:p>
      </dgm:t>
    </dgm:pt>
    <dgm:pt modelId="{322E08E7-9A59-40E0-A9D4-AE45048A8654}" type="pres">
      <dgm:prSet presAssocID="{BC69F188-8FC0-4D3C-AF03-4A1C50F8E604}" presName="connTx" presStyleLbl="parChTrans1D3" presStyleIdx="6" presStyleCnt="7"/>
      <dgm:spPr/>
      <dgm:t>
        <a:bodyPr/>
        <a:lstStyle/>
        <a:p>
          <a:endParaRPr lang="ru-RU"/>
        </a:p>
      </dgm:t>
    </dgm:pt>
    <dgm:pt modelId="{537F2B0D-127F-47C7-B93F-0DF22B03C7A8}" type="pres">
      <dgm:prSet presAssocID="{E1B9BB6B-7BB6-43C8-883B-0036B4AB5F3E}" presName="Name30" presStyleCnt="0"/>
      <dgm:spPr/>
    </dgm:pt>
    <dgm:pt modelId="{65F7167B-A74D-4659-85D3-99AE118B2C97}" type="pres">
      <dgm:prSet presAssocID="{E1B9BB6B-7BB6-43C8-883B-0036B4AB5F3E}" presName="level2Shape" presStyleLbl="node3" presStyleIdx="6" presStyleCnt="7"/>
      <dgm:spPr/>
      <dgm:t>
        <a:bodyPr/>
        <a:lstStyle/>
        <a:p>
          <a:endParaRPr lang="ru-RU"/>
        </a:p>
      </dgm:t>
    </dgm:pt>
    <dgm:pt modelId="{6AB7F239-4A8D-4A02-AF32-3D45040B4097}" type="pres">
      <dgm:prSet presAssocID="{E1B9BB6B-7BB6-43C8-883B-0036B4AB5F3E}" presName="hierChild3" presStyleCnt="0"/>
      <dgm:spPr/>
    </dgm:pt>
    <dgm:pt modelId="{D1A0DA09-3E55-4F8B-9896-A2B00DD1D4A9}" type="pres">
      <dgm:prSet presAssocID="{3311E053-145A-4584-877C-8D965BA59189}" presName="bgShapesFlow" presStyleCnt="0"/>
      <dgm:spPr/>
    </dgm:pt>
  </dgm:ptLst>
  <dgm:cxnLst>
    <dgm:cxn modelId="{8FBBF23D-10E0-4646-B8A6-F4CF1D50F0BD}" type="presOf" srcId="{F288421F-AEB8-4F88-A033-140AD33F24EF}" destId="{033B9553-0FCB-4BF6-99C2-9D4DDDA2797F}" srcOrd="1" destOrd="0" presId="urn:microsoft.com/office/officeart/2005/8/layout/hierarchy5"/>
    <dgm:cxn modelId="{F8BC2F01-B632-4256-9554-376F5B6EFA07}" srcId="{7FF489C1-D1C6-4B59-94FE-466EF8D1AB76}" destId="{DE93EBAD-46E6-4393-B40D-C2A38D5F792D}" srcOrd="1" destOrd="0" parTransId="{FAFAF0BF-ACF2-4AFF-A907-13B535F5A16B}" sibTransId="{5824019A-C6A7-4401-B500-2C21E64D670A}"/>
    <dgm:cxn modelId="{165728EC-A1B4-4413-8109-EF9EFA8F3A2A}" type="presOf" srcId="{6920B04D-C3F1-4349-84B6-F19C7755BB1B}" destId="{6BB04C8F-5408-44A2-9431-D8B029D65E6C}" srcOrd="0" destOrd="0" presId="urn:microsoft.com/office/officeart/2005/8/layout/hierarchy5"/>
    <dgm:cxn modelId="{D955E339-F05F-4C70-A453-EC446EA5429A}" srcId="{F1CF8A82-1BA8-4D83-AB28-8130894066AB}" destId="{D5E25F39-650F-49C2-844D-3112A7C99EFE}" srcOrd="1" destOrd="0" parTransId="{CEFC2B36-9AF7-441E-B2C6-3DA2905CD506}" sibTransId="{0B4A9F99-3934-474E-9238-E016CE1EF4F5}"/>
    <dgm:cxn modelId="{6A1BAB45-F768-4F98-A4F9-085555020505}" srcId="{7FF489C1-D1C6-4B59-94FE-466EF8D1AB76}" destId="{EFBAC37A-74CB-489A-AE8F-E7C27CDC019C}" srcOrd="2" destOrd="0" parTransId="{F3935EA6-EE6F-46F3-91A9-84E4567C2F8C}" sibTransId="{B09D0928-D183-4BBC-9547-16011683E943}"/>
    <dgm:cxn modelId="{FD6B9107-F389-437E-9298-B220BC87DC75}" type="presOf" srcId="{162FAD32-2356-4A6C-86CE-B5C2AECE5657}" destId="{AA7E0653-C0FC-40CC-BF6E-CA3B8E1B4BE0}" srcOrd="1" destOrd="0" presId="urn:microsoft.com/office/officeart/2005/8/layout/hierarchy5"/>
    <dgm:cxn modelId="{F47725E7-FE00-4397-A335-08B0DD54160B}" type="presOf" srcId="{23284AFC-B423-43E3-AF25-69FE5633CF2D}" destId="{8557099A-E964-49CB-AB3D-520650AA3A17}" srcOrd="0" destOrd="0" presId="urn:microsoft.com/office/officeart/2005/8/layout/hierarchy5"/>
    <dgm:cxn modelId="{916DBBA5-A23C-4486-B3C4-85577125DBAA}" type="presOf" srcId="{F3935EA6-EE6F-46F3-91A9-84E4567C2F8C}" destId="{ED9DF911-A7A2-4E5D-9ABB-F7D027710A77}" srcOrd="1" destOrd="0" presId="urn:microsoft.com/office/officeart/2005/8/layout/hierarchy5"/>
    <dgm:cxn modelId="{95B6AF91-FA21-4996-A840-D528A2D84A58}" type="presOf" srcId="{DF988C01-1687-4340-841C-4F3117B41ABF}" destId="{4DB7ADD8-1EA5-444D-85E6-2AE11597885F}" srcOrd="1" destOrd="0" presId="urn:microsoft.com/office/officeart/2005/8/layout/hierarchy5"/>
    <dgm:cxn modelId="{89D388D4-5D0C-47D0-8DFE-4B03073E856E}" type="presOf" srcId="{FAFAF0BF-ACF2-4AFF-A907-13B535F5A16B}" destId="{D78498A9-9688-452D-827B-BB719A3771E0}" srcOrd="0" destOrd="0" presId="urn:microsoft.com/office/officeart/2005/8/layout/hierarchy5"/>
    <dgm:cxn modelId="{A51AEBA6-4177-45B7-86FA-70EC27A9FFFA}" srcId="{3311E053-145A-4584-877C-8D965BA59189}" destId="{968902D8-3FE2-4D92-80F9-57F854A66057}" srcOrd="0" destOrd="0" parTransId="{2462F5AD-FF2B-49F3-94FF-B851393ECE94}" sibTransId="{E1F927CF-F25A-48E8-8034-B10F33BF7A8C}"/>
    <dgm:cxn modelId="{0A36F9F3-4486-4EB3-B9B6-B111CC68BE3A}" srcId="{F1CF8A82-1BA8-4D83-AB28-8130894066AB}" destId="{23284AFC-B423-43E3-AF25-69FE5633CF2D}" srcOrd="0" destOrd="0" parTransId="{90F5CEBA-7678-4987-BEED-50CABF12ED3E}" sibTransId="{56F3AB8E-F85D-4339-B60E-42805F0BA44F}"/>
    <dgm:cxn modelId="{76B38A01-15A4-4CFA-9504-8AB391892D50}" type="presOf" srcId="{A73D246D-FA5D-4362-876D-A81C6CAD7AE3}" destId="{A4165FA1-CC01-4B41-98F4-CF57C0806F54}" srcOrd="0" destOrd="0" presId="urn:microsoft.com/office/officeart/2005/8/layout/hierarchy5"/>
    <dgm:cxn modelId="{3FC750EE-8820-4598-B0C8-C5F805B66A31}" type="presOf" srcId="{A73D246D-FA5D-4362-876D-A81C6CAD7AE3}" destId="{34DCBA15-CD89-40E7-9AA7-56EF496DEC5B}" srcOrd="1" destOrd="0" presId="urn:microsoft.com/office/officeart/2005/8/layout/hierarchy5"/>
    <dgm:cxn modelId="{92614DF1-C93F-49F0-8760-7BFF2BBCAD6D}" type="presOf" srcId="{968902D8-3FE2-4D92-80F9-57F854A66057}" destId="{C943C8D1-AEDE-4609-BD44-2DBC60DE9A47}" srcOrd="0" destOrd="0" presId="urn:microsoft.com/office/officeart/2005/8/layout/hierarchy5"/>
    <dgm:cxn modelId="{057CC3C2-6456-4D84-8059-6A49ED0638E2}" type="presOf" srcId="{FAFAF0BF-ACF2-4AFF-A907-13B535F5A16B}" destId="{6C43DAD1-FEED-4A0B-AAAE-D799D26DF08D}" srcOrd="1" destOrd="0" presId="urn:microsoft.com/office/officeart/2005/8/layout/hierarchy5"/>
    <dgm:cxn modelId="{A0160359-C8C9-4049-8D66-EFB7026CE902}" type="presOf" srcId="{7FF489C1-D1C6-4B59-94FE-466EF8D1AB76}" destId="{9C7E4DFC-B9CE-4BDB-A4D8-3DFD33672460}" srcOrd="0" destOrd="0" presId="urn:microsoft.com/office/officeart/2005/8/layout/hierarchy5"/>
    <dgm:cxn modelId="{4BFF6979-9638-4A57-B071-B59B3E60CDA1}" type="presOf" srcId="{BC69F188-8FC0-4D3C-AF03-4A1C50F8E604}" destId="{91283B2F-05A6-46C0-B78E-B8280E1CE858}" srcOrd="0" destOrd="0" presId="urn:microsoft.com/office/officeart/2005/8/layout/hierarchy5"/>
    <dgm:cxn modelId="{935043D7-831B-4C8F-9CD9-0D2210F11E8D}" type="presOf" srcId="{AADC0453-262B-4566-BFC5-6317EA5E1C2B}" destId="{B54F735A-2A45-41AB-A29D-7368BBDB35D1}" srcOrd="1" destOrd="0" presId="urn:microsoft.com/office/officeart/2005/8/layout/hierarchy5"/>
    <dgm:cxn modelId="{A9129726-FA71-4A9D-BC4F-7FE15343CC0B}" type="presOf" srcId="{90F5CEBA-7678-4987-BEED-50CABF12ED3E}" destId="{655F9E79-86B6-4188-A150-9475F1D40437}" srcOrd="0" destOrd="0" presId="urn:microsoft.com/office/officeart/2005/8/layout/hierarchy5"/>
    <dgm:cxn modelId="{B6D327E6-D449-4F01-811A-085357262797}" srcId="{968902D8-3FE2-4D92-80F9-57F854A66057}" destId="{7FF489C1-D1C6-4B59-94FE-466EF8D1AB76}" srcOrd="0" destOrd="0" parTransId="{A73D246D-FA5D-4362-876D-A81C6CAD7AE3}" sibTransId="{AF0F935D-367F-47BA-9285-0FF8732FEEA9}"/>
    <dgm:cxn modelId="{E25D8846-0469-4F5C-B55B-3EC19AE687B6}" type="presOf" srcId="{8F1D6285-8D89-4A46-8612-2247942FC178}" destId="{B830C356-F16E-4620-AC91-7D10D215E784}" srcOrd="0" destOrd="0" presId="urn:microsoft.com/office/officeart/2005/8/layout/hierarchy5"/>
    <dgm:cxn modelId="{FF5B1225-D7B1-4AA1-A568-E458DFB3BECA}" srcId="{968902D8-3FE2-4D92-80F9-57F854A66057}" destId="{2BFA825B-C965-4927-8457-6A5EE6B63B35}" srcOrd="1" destOrd="0" parTransId="{F288421F-AEB8-4F88-A033-140AD33F24EF}" sibTransId="{3FCB369F-E4FC-4D1C-8422-C8C498C51053}"/>
    <dgm:cxn modelId="{AEC9EF78-1707-413D-84AD-E987D23A59AD}" type="presOf" srcId="{AADC0453-262B-4566-BFC5-6317EA5E1C2B}" destId="{25CCE147-0318-453C-86F5-BBCADAB8A918}" srcOrd="0" destOrd="0" presId="urn:microsoft.com/office/officeart/2005/8/layout/hierarchy5"/>
    <dgm:cxn modelId="{AFBF75D5-D270-4ECA-B9AB-E5706D5EC6DF}" type="presOf" srcId="{CEFC2B36-9AF7-441E-B2C6-3DA2905CD506}" destId="{D636BE1C-9A0A-4009-88FE-E59E10A450A0}" srcOrd="0" destOrd="0" presId="urn:microsoft.com/office/officeart/2005/8/layout/hierarchy5"/>
    <dgm:cxn modelId="{FD79113E-A2FB-4233-B91B-36846D76214D}" type="presOf" srcId="{8F1D6285-8D89-4A46-8612-2247942FC178}" destId="{ED62DD1E-01E7-4E08-A6A2-CC7C8FE5723E}" srcOrd="1" destOrd="0" presId="urn:microsoft.com/office/officeart/2005/8/layout/hierarchy5"/>
    <dgm:cxn modelId="{2DC2E075-05D6-4986-85BB-D90C03A29DD1}" type="presOf" srcId="{CEFC2B36-9AF7-441E-B2C6-3DA2905CD506}" destId="{2A96CA6F-C351-4F72-BED0-C43FCA38E7E8}" srcOrd="1" destOrd="0" presId="urn:microsoft.com/office/officeart/2005/8/layout/hierarchy5"/>
    <dgm:cxn modelId="{1D195DD0-B5EE-4914-878C-7CDF203A220D}" type="presOf" srcId="{3311E053-145A-4584-877C-8D965BA59189}" destId="{03626FDF-770B-4123-829C-FDA6A66EC1B4}" srcOrd="0" destOrd="0" presId="urn:microsoft.com/office/officeart/2005/8/layout/hierarchy5"/>
    <dgm:cxn modelId="{27F20030-3EFC-4F2D-88E6-5E88E2955BC2}" type="presOf" srcId="{162FAD32-2356-4A6C-86CE-B5C2AECE5657}" destId="{1EA52B03-074A-4E18-883D-614A7E8C4503}" srcOrd="0" destOrd="0" presId="urn:microsoft.com/office/officeart/2005/8/layout/hierarchy5"/>
    <dgm:cxn modelId="{E5ABB9D3-0B0F-4803-81D3-8DBA39C87DAB}" type="presOf" srcId="{FACA04AF-9991-452A-82F2-050B58A07A3C}" destId="{3EA87411-03E9-4CB6-84D0-EF439B51D276}" srcOrd="0" destOrd="0" presId="urn:microsoft.com/office/officeart/2005/8/layout/hierarchy5"/>
    <dgm:cxn modelId="{C124B505-E68C-48D5-8EAF-7017595C4461}" type="presOf" srcId="{BC69F188-8FC0-4D3C-AF03-4A1C50F8E604}" destId="{322E08E7-9A59-40E0-A9D4-AE45048A8654}" srcOrd="1" destOrd="0" presId="urn:microsoft.com/office/officeart/2005/8/layout/hierarchy5"/>
    <dgm:cxn modelId="{0E163190-2406-4C0F-ABB5-339DB86FDE9B}" type="presOf" srcId="{2C6FFFD4-FB20-48B5-B4B8-DA2200680453}" destId="{72A7FDE0-9B02-42C4-AC6A-9FAC7D436225}" srcOrd="0" destOrd="0" presId="urn:microsoft.com/office/officeart/2005/8/layout/hierarchy5"/>
    <dgm:cxn modelId="{5459217F-E91A-4882-BF75-A08E992CD526}" type="presOf" srcId="{F3935EA6-EE6F-46F3-91A9-84E4567C2F8C}" destId="{96E50901-F846-4FF0-AE33-FF954653F824}" srcOrd="0" destOrd="0" presId="urn:microsoft.com/office/officeart/2005/8/layout/hierarchy5"/>
    <dgm:cxn modelId="{A312919D-7686-4767-93E0-11E6C6110F63}" type="presOf" srcId="{F1CF8A82-1BA8-4D83-AB28-8130894066AB}" destId="{89C38CD6-8F3D-4F5F-8190-48877AA6D334}" srcOrd="0" destOrd="0" presId="urn:microsoft.com/office/officeart/2005/8/layout/hierarchy5"/>
    <dgm:cxn modelId="{52CE0BD3-3267-4750-B5D0-12E6C3338A53}" srcId="{7FF489C1-D1C6-4B59-94FE-466EF8D1AB76}" destId="{2C6FFFD4-FB20-48B5-B4B8-DA2200680453}" srcOrd="0" destOrd="0" parTransId="{162FAD32-2356-4A6C-86CE-B5C2AECE5657}" sibTransId="{07FBB9E0-380E-4E18-9035-BC80EFF30845}"/>
    <dgm:cxn modelId="{34F946E8-A9AC-4D2E-81D4-B3570F049650}" type="presOf" srcId="{D5E25F39-650F-49C2-844D-3112A7C99EFE}" destId="{7BFEE732-A194-4E32-9584-2F00085D60AF}" srcOrd="0" destOrd="0" presId="urn:microsoft.com/office/officeart/2005/8/layout/hierarchy5"/>
    <dgm:cxn modelId="{96ACD452-91F4-4AC5-86D6-781CE9AEC36B}" srcId="{7FF489C1-D1C6-4B59-94FE-466EF8D1AB76}" destId="{6920B04D-C3F1-4349-84B6-F19C7755BB1B}" srcOrd="3" destOrd="0" parTransId="{DF988C01-1687-4340-841C-4F3117B41ABF}" sibTransId="{DB4DEEC3-C243-4101-A6E6-C40C9284A5BD}"/>
    <dgm:cxn modelId="{A90302D4-9C5A-4023-A2A1-F72DF821217B}" type="presOf" srcId="{EFBAC37A-74CB-489A-AE8F-E7C27CDC019C}" destId="{1FF60549-3AE0-4A33-8C35-39DF0E009EDB}" srcOrd="0" destOrd="0" presId="urn:microsoft.com/office/officeart/2005/8/layout/hierarchy5"/>
    <dgm:cxn modelId="{D4CDF4FB-08F8-42C2-84C5-C7EBF3E09DAE}" type="presOf" srcId="{2BFA825B-C965-4927-8457-6A5EE6B63B35}" destId="{92F7976E-8239-45F2-A948-E75D13B5BE88}" srcOrd="0" destOrd="0" presId="urn:microsoft.com/office/officeart/2005/8/layout/hierarchy5"/>
    <dgm:cxn modelId="{C02548C9-5AB7-4BD4-8122-3D6F2D9B900A}" srcId="{2BFA825B-C965-4927-8457-6A5EE6B63B35}" destId="{E1B9BB6B-7BB6-43C8-883B-0036B4AB5F3E}" srcOrd="2" destOrd="0" parTransId="{BC69F188-8FC0-4D3C-AF03-4A1C50F8E604}" sibTransId="{6988011E-B31D-466D-B047-53564B6ECAEA}"/>
    <dgm:cxn modelId="{F325507F-5C1B-4C20-9F6C-A799D56647A5}" type="presOf" srcId="{90F5CEBA-7678-4987-BEED-50CABF12ED3E}" destId="{C42D7E75-692D-429B-848C-123E727CFFBE}" srcOrd="1" destOrd="0" presId="urn:microsoft.com/office/officeart/2005/8/layout/hierarchy5"/>
    <dgm:cxn modelId="{1F8BCE71-A2DF-4479-8FC4-7856C18206E9}" srcId="{2BFA825B-C965-4927-8457-6A5EE6B63B35}" destId="{F1CF8A82-1BA8-4D83-AB28-8130894066AB}" srcOrd="1" destOrd="0" parTransId="{8F1D6285-8D89-4A46-8612-2247942FC178}" sibTransId="{A0D2059D-FB64-4942-A159-B451FD6BB903}"/>
    <dgm:cxn modelId="{694E0EAF-0F07-44C2-B4F6-915F36E3251C}" type="presOf" srcId="{E1B9BB6B-7BB6-43C8-883B-0036B4AB5F3E}" destId="{65F7167B-A74D-4659-85D3-99AE118B2C97}" srcOrd="0" destOrd="0" presId="urn:microsoft.com/office/officeart/2005/8/layout/hierarchy5"/>
    <dgm:cxn modelId="{91910E61-D47A-4168-BDAB-3C8918127433}" srcId="{2BFA825B-C965-4927-8457-6A5EE6B63B35}" destId="{FACA04AF-9991-452A-82F2-050B58A07A3C}" srcOrd="0" destOrd="0" parTransId="{AADC0453-262B-4566-BFC5-6317EA5E1C2B}" sibTransId="{C9D0B29D-902C-4041-B08D-6A70F191831E}"/>
    <dgm:cxn modelId="{A9D146E0-3B46-4C09-8089-E94F81C6AD30}" type="presOf" srcId="{DF988C01-1687-4340-841C-4F3117B41ABF}" destId="{06078F67-8E67-41E1-BE63-7DF6312FF415}" srcOrd="0" destOrd="0" presId="urn:microsoft.com/office/officeart/2005/8/layout/hierarchy5"/>
    <dgm:cxn modelId="{187ADEF2-DEE0-48DA-BD85-67006E6B5929}" type="presOf" srcId="{F288421F-AEB8-4F88-A033-140AD33F24EF}" destId="{4A9BCC73-62A6-4064-97EF-8D34DEB8A912}" srcOrd="0" destOrd="0" presId="urn:microsoft.com/office/officeart/2005/8/layout/hierarchy5"/>
    <dgm:cxn modelId="{4546CA5F-64A8-440F-BD9E-C49D2D05C35B}" type="presOf" srcId="{DE93EBAD-46E6-4393-B40D-C2A38D5F792D}" destId="{197C6B95-2F85-4458-9816-5EB38C00F988}" srcOrd="0" destOrd="0" presId="urn:microsoft.com/office/officeart/2005/8/layout/hierarchy5"/>
    <dgm:cxn modelId="{95D8E4A6-5B7C-4512-BB1C-1704EFC0DC95}" type="presParOf" srcId="{03626FDF-770B-4123-829C-FDA6A66EC1B4}" destId="{1EB7EF50-D0B5-4EA8-BF3E-F65196AE6CD4}" srcOrd="0" destOrd="0" presId="urn:microsoft.com/office/officeart/2005/8/layout/hierarchy5"/>
    <dgm:cxn modelId="{CD33D156-B34E-4796-99A2-30EEC1FC7106}" type="presParOf" srcId="{1EB7EF50-D0B5-4EA8-BF3E-F65196AE6CD4}" destId="{9F395BC7-44E1-40F9-BEDF-6CF521DB5BBD}" srcOrd="0" destOrd="0" presId="urn:microsoft.com/office/officeart/2005/8/layout/hierarchy5"/>
    <dgm:cxn modelId="{D2539B2C-BC88-486D-BC93-232D774DB78A}" type="presParOf" srcId="{9F395BC7-44E1-40F9-BEDF-6CF521DB5BBD}" destId="{DAD5F95E-D218-4798-AA77-458947CEBFB6}" srcOrd="0" destOrd="0" presId="urn:microsoft.com/office/officeart/2005/8/layout/hierarchy5"/>
    <dgm:cxn modelId="{E6AADD91-5A86-46FA-9873-239B0DE6B8D8}" type="presParOf" srcId="{DAD5F95E-D218-4798-AA77-458947CEBFB6}" destId="{C943C8D1-AEDE-4609-BD44-2DBC60DE9A47}" srcOrd="0" destOrd="0" presId="urn:microsoft.com/office/officeart/2005/8/layout/hierarchy5"/>
    <dgm:cxn modelId="{54A4442A-3B93-4BB0-8EEC-AC32DCA08986}" type="presParOf" srcId="{DAD5F95E-D218-4798-AA77-458947CEBFB6}" destId="{6CFF65D5-DDEE-44E5-9694-91EDB83CD945}" srcOrd="1" destOrd="0" presId="urn:microsoft.com/office/officeart/2005/8/layout/hierarchy5"/>
    <dgm:cxn modelId="{0748085E-04F6-4440-AFE0-8F53CFDA66D3}" type="presParOf" srcId="{6CFF65D5-DDEE-44E5-9694-91EDB83CD945}" destId="{A4165FA1-CC01-4B41-98F4-CF57C0806F54}" srcOrd="0" destOrd="0" presId="urn:microsoft.com/office/officeart/2005/8/layout/hierarchy5"/>
    <dgm:cxn modelId="{F85C07D5-01AD-4200-9C08-01C742837970}" type="presParOf" srcId="{A4165FA1-CC01-4B41-98F4-CF57C0806F54}" destId="{34DCBA15-CD89-40E7-9AA7-56EF496DEC5B}" srcOrd="0" destOrd="0" presId="urn:microsoft.com/office/officeart/2005/8/layout/hierarchy5"/>
    <dgm:cxn modelId="{34AB662A-B016-47CF-8D17-B1A8273F054D}" type="presParOf" srcId="{6CFF65D5-DDEE-44E5-9694-91EDB83CD945}" destId="{CD287C6B-6B09-4484-AA94-03EF6C8DD6E2}" srcOrd="1" destOrd="0" presId="urn:microsoft.com/office/officeart/2005/8/layout/hierarchy5"/>
    <dgm:cxn modelId="{194B4B6E-904F-4569-B569-355658979050}" type="presParOf" srcId="{CD287C6B-6B09-4484-AA94-03EF6C8DD6E2}" destId="{9C7E4DFC-B9CE-4BDB-A4D8-3DFD33672460}" srcOrd="0" destOrd="0" presId="urn:microsoft.com/office/officeart/2005/8/layout/hierarchy5"/>
    <dgm:cxn modelId="{5C76B887-1EC4-4F2A-97EB-A851B0D973D8}" type="presParOf" srcId="{CD287C6B-6B09-4484-AA94-03EF6C8DD6E2}" destId="{1212CB24-96F5-4F78-A1E5-7C97AA8CD76D}" srcOrd="1" destOrd="0" presId="urn:microsoft.com/office/officeart/2005/8/layout/hierarchy5"/>
    <dgm:cxn modelId="{91A358CB-B7F8-4539-8FE6-269E600F40F1}" type="presParOf" srcId="{1212CB24-96F5-4F78-A1E5-7C97AA8CD76D}" destId="{1EA52B03-074A-4E18-883D-614A7E8C4503}" srcOrd="0" destOrd="0" presId="urn:microsoft.com/office/officeart/2005/8/layout/hierarchy5"/>
    <dgm:cxn modelId="{DDE7CC4D-3F31-4180-8862-47295932E122}" type="presParOf" srcId="{1EA52B03-074A-4E18-883D-614A7E8C4503}" destId="{AA7E0653-C0FC-40CC-BF6E-CA3B8E1B4BE0}" srcOrd="0" destOrd="0" presId="urn:microsoft.com/office/officeart/2005/8/layout/hierarchy5"/>
    <dgm:cxn modelId="{285675C5-A4E9-4584-A17F-0758A1EC6FE2}" type="presParOf" srcId="{1212CB24-96F5-4F78-A1E5-7C97AA8CD76D}" destId="{0E1FF6B3-A0E6-437F-9AED-59B85A578576}" srcOrd="1" destOrd="0" presId="urn:microsoft.com/office/officeart/2005/8/layout/hierarchy5"/>
    <dgm:cxn modelId="{1D089D41-66EF-4BD0-9FBC-058EC5F2E6B4}" type="presParOf" srcId="{0E1FF6B3-A0E6-437F-9AED-59B85A578576}" destId="{72A7FDE0-9B02-42C4-AC6A-9FAC7D436225}" srcOrd="0" destOrd="0" presId="urn:microsoft.com/office/officeart/2005/8/layout/hierarchy5"/>
    <dgm:cxn modelId="{CC53951C-2C20-4086-A08B-01D710DBE7AD}" type="presParOf" srcId="{0E1FF6B3-A0E6-437F-9AED-59B85A578576}" destId="{59F9B670-FCB6-408F-99BC-DAF915F2A065}" srcOrd="1" destOrd="0" presId="urn:microsoft.com/office/officeart/2005/8/layout/hierarchy5"/>
    <dgm:cxn modelId="{A24FB2EB-C508-43F2-B142-0ED008329B3C}" type="presParOf" srcId="{1212CB24-96F5-4F78-A1E5-7C97AA8CD76D}" destId="{D78498A9-9688-452D-827B-BB719A3771E0}" srcOrd="2" destOrd="0" presId="urn:microsoft.com/office/officeart/2005/8/layout/hierarchy5"/>
    <dgm:cxn modelId="{0C0229E0-9F19-4D0D-8002-B365373A53DC}" type="presParOf" srcId="{D78498A9-9688-452D-827B-BB719A3771E0}" destId="{6C43DAD1-FEED-4A0B-AAAE-D799D26DF08D}" srcOrd="0" destOrd="0" presId="urn:microsoft.com/office/officeart/2005/8/layout/hierarchy5"/>
    <dgm:cxn modelId="{A6C708E0-4152-4375-A60F-574F98DF27F2}" type="presParOf" srcId="{1212CB24-96F5-4F78-A1E5-7C97AA8CD76D}" destId="{E929C9A3-04D4-4B5A-B500-BCECFF517A87}" srcOrd="3" destOrd="0" presId="urn:microsoft.com/office/officeart/2005/8/layout/hierarchy5"/>
    <dgm:cxn modelId="{3D6F4538-10FB-4E91-80D0-A4DA1794737C}" type="presParOf" srcId="{E929C9A3-04D4-4B5A-B500-BCECFF517A87}" destId="{197C6B95-2F85-4458-9816-5EB38C00F988}" srcOrd="0" destOrd="0" presId="urn:microsoft.com/office/officeart/2005/8/layout/hierarchy5"/>
    <dgm:cxn modelId="{3E3F2CA8-6413-4F8E-A20A-BAC3BD5B25F6}" type="presParOf" srcId="{E929C9A3-04D4-4B5A-B500-BCECFF517A87}" destId="{0C923A4F-0FD0-4E1F-8A29-40765F119204}" srcOrd="1" destOrd="0" presId="urn:microsoft.com/office/officeart/2005/8/layout/hierarchy5"/>
    <dgm:cxn modelId="{33A05986-2265-4229-96D6-7979121CE2AD}" type="presParOf" srcId="{1212CB24-96F5-4F78-A1E5-7C97AA8CD76D}" destId="{96E50901-F846-4FF0-AE33-FF954653F824}" srcOrd="4" destOrd="0" presId="urn:microsoft.com/office/officeart/2005/8/layout/hierarchy5"/>
    <dgm:cxn modelId="{7740620B-FA5D-4046-8E61-00761D3FDAA6}" type="presParOf" srcId="{96E50901-F846-4FF0-AE33-FF954653F824}" destId="{ED9DF911-A7A2-4E5D-9ABB-F7D027710A77}" srcOrd="0" destOrd="0" presId="urn:microsoft.com/office/officeart/2005/8/layout/hierarchy5"/>
    <dgm:cxn modelId="{FFE55599-7F2F-4D7C-84FD-8951C540E533}" type="presParOf" srcId="{1212CB24-96F5-4F78-A1E5-7C97AA8CD76D}" destId="{2A33AF02-5FF8-4B80-BD4A-A81F86F41A86}" srcOrd="5" destOrd="0" presId="urn:microsoft.com/office/officeart/2005/8/layout/hierarchy5"/>
    <dgm:cxn modelId="{0F5638D8-7D03-4A7E-9520-93D91E9F1286}" type="presParOf" srcId="{2A33AF02-5FF8-4B80-BD4A-A81F86F41A86}" destId="{1FF60549-3AE0-4A33-8C35-39DF0E009EDB}" srcOrd="0" destOrd="0" presId="urn:microsoft.com/office/officeart/2005/8/layout/hierarchy5"/>
    <dgm:cxn modelId="{A0B6706B-014E-43AD-A4A2-94554463F841}" type="presParOf" srcId="{2A33AF02-5FF8-4B80-BD4A-A81F86F41A86}" destId="{5B9BB87F-4927-4038-ADF0-B1D1130DC40B}" srcOrd="1" destOrd="0" presId="urn:microsoft.com/office/officeart/2005/8/layout/hierarchy5"/>
    <dgm:cxn modelId="{489565C8-20E6-402D-B407-D0E168F2A523}" type="presParOf" srcId="{1212CB24-96F5-4F78-A1E5-7C97AA8CD76D}" destId="{06078F67-8E67-41E1-BE63-7DF6312FF415}" srcOrd="6" destOrd="0" presId="urn:microsoft.com/office/officeart/2005/8/layout/hierarchy5"/>
    <dgm:cxn modelId="{0DE9A17A-DB89-45AF-9035-DD095E8D112F}" type="presParOf" srcId="{06078F67-8E67-41E1-BE63-7DF6312FF415}" destId="{4DB7ADD8-1EA5-444D-85E6-2AE11597885F}" srcOrd="0" destOrd="0" presId="urn:microsoft.com/office/officeart/2005/8/layout/hierarchy5"/>
    <dgm:cxn modelId="{153F8772-7599-411C-A308-40D631DDF66F}" type="presParOf" srcId="{1212CB24-96F5-4F78-A1E5-7C97AA8CD76D}" destId="{5A409C2E-6361-4A84-A56E-E1A202AB400D}" srcOrd="7" destOrd="0" presId="urn:microsoft.com/office/officeart/2005/8/layout/hierarchy5"/>
    <dgm:cxn modelId="{3E049AFB-EDBC-4B35-A2F1-B49CE79A9C86}" type="presParOf" srcId="{5A409C2E-6361-4A84-A56E-E1A202AB400D}" destId="{6BB04C8F-5408-44A2-9431-D8B029D65E6C}" srcOrd="0" destOrd="0" presId="urn:microsoft.com/office/officeart/2005/8/layout/hierarchy5"/>
    <dgm:cxn modelId="{E586F3E6-4E37-4CEB-9654-201FF8D0AA6C}" type="presParOf" srcId="{5A409C2E-6361-4A84-A56E-E1A202AB400D}" destId="{6E5C54B7-EF67-47A3-827D-3C46BBC4FF23}" srcOrd="1" destOrd="0" presId="urn:microsoft.com/office/officeart/2005/8/layout/hierarchy5"/>
    <dgm:cxn modelId="{D6236B73-5947-4CBF-8C94-19487ACBA32B}" type="presParOf" srcId="{6CFF65D5-DDEE-44E5-9694-91EDB83CD945}" destId="{4A9BCC73-62A6-4064-97EF-8D34DEB8A912}" srcOrd="2" destOrd="0" presId="urn:microsoft.com/office/officeart/2005/8/layout/hierarchy5"/>
    <dgm:cxn modelId="{6B398A22-5D73-4320-806B-8EDC06581987}" type="presParOf" srcId="{4A9BCC73-62A6-4064-97EF-8D34DEB8A912}" destId="{033B9553-0FCB-4BF6-99C2-9D4DDDA2797F}" srcOrd="0" destOrd="0" presId="urn:microsoft.com/office/officeart/2005/8/layout/hierarchy5"/>
    <dgm:cxn modelId="{86E76E28-301D-490B-8325-0939A9262B94}" type="presParOf" srcId="{6CFF65D5-DDEE-44E5-9694-91EDB83CD945}" destId="{264D4107-742A-475F-A658-385ED6A4F737}" srcOrd="3" destOrd="0" presId="urn:microsoft.com/office/officeart/2005/8/layout/hierarchy5"/>
    <dgm:cxn modelId="{62FEE796-CAA9-4272-8B4D-DC329C98F369}" type="presParOf" srcId="{264D4107-742A-475F-A658-385ED6A4F737}" destId="{92F7976E-8239-45F2-A948-E75D13B5BE88}" srcOrd="0" destOrd="0" presId="urn:microsoft.com/office/officeart/2005/8/layout/hierarchy5"/>
    <dgm:cxn modelId="{20C8C994-981C-4352-A60D-EF3715468FE0}" type="presParOf" srcId="{264D4107-742A-475F-A658-385ED6A4F737}" destId="{4BF1E008-3FFD-44A0-B7CF-4952B9FF37FF}" srcOrd="1" destOrd="0" presId="urn:microsoft.com/office/officeart/2005/8/layout/hierarchy5"/>
    <dgm:cxn modelId="{D19AD18E-DC68-4E9D-B710-1509FD6530ED}" type="presParOf" srcId="{4BF1E008-3FFD-44A0-B7CF-4952B9FF37FF}" destId="{25CCE147-0318-453C-86F5-BBCADAB8A918}" srcOrd="0" destOrd="0" presId="urn:microsoft.com/office/officeart/2005/8/layout/hierarchy5"/>
    <dgm:cxn modelId="{FEEC3A01-21A2-49DA-9EC5-3295E9A2D938}" type="presParOf" srcId="{25CCE147-0318-453C-86F5-BBCADAB8A918}" destId="{B54F735A-2A45-41AB-A29D-7368BBDB35D1}" srcOrd="0" destOrd="0" presId="urn:microsoft.com/office/officeart/2005/8/layout/hierarchy5"/>
    <dgm:cxn modelId="{96F0BDCE-FBBB-45DF-8494-81955214D4BD}" type="presParOf" srcId="{4BF1E008-3FFD-44A0-B7CF-4952B9FF37FF}" destId="{7BBBB479-C72A-4513-ADE4-E8B368361A12}" srcOrd="1" destOrd="0" presId="urn:microsoft.com/office/officeart/2005/8/layout/hierarchy5"/>
    <dgm:cxn modelId="{DDBF8114-0C96-4F01-B0AD-712E93C01F1B}" type="presParOf" srcId="{7BBBB479-C72A-4513-ADE4-E8B368361A12}" destId="{3EA87411-03E9-4CB6-84D0-EF439B51D276}" srcOrd="0" destOrd="0" presId="urn:microsoft.com/office/officeart/2005/8/layout/hierarchy5"/>
    <dgm:cxn modelId="{44253EC2-96A8-4599-9A52-2B03CE4D4473}" type="presParOf" srcId="{7BBBB479-C72A-4513-ADE4-E8B368361A12}" destId="{364DB9F2-A30C-49BC-A977-EC48E37909B3}" srcOrd="1" destOrd="0" presId="urn:microsoft.com/office/officeart/2005/8/layout/hierarchy5"/>
    <dgm:cxn modelId="{16BF7438-FB52-4E18-ABD0-2700A24CE020}" type="presParOf" srcId="{4BF1E008-3FFD-44A0-B7CF-4952B9FF37FF}" destId="{B830C356-F16E-4620-AC91-7D10D215E784}" srcOrd="2" destOrd="0" presId="urn:microsoft.com/office/officeart/2005/8/layout/hierarchy5"/>
    <dgm:cxn modelId="{EC1D90EA-AC7A-425B-B9A6-E8951ADAE55F}" type="presParOf" srcId="{B830C356-F16E-4620-AC91-7D10D215E784}" destId="{ED62DD1E-01E7-4E08-A6A2-CC7C8FE5723E}" srcOrd="0" destOrd="0" presId="urn:microsoft.com/office/officeart/2005/8/layout/hierarchy5"/>
    <dgm:cxn modelId="{CDA8FFBA-F560-45D0-B89B-602B08003254}" type="presParOf" srcId="{4BF1E008-3FFD-44A0-B7CF-4952B9FF37FF}" destId="{A8E83293-460D-47A6-A466-EB7E4A05DE6C}" srcOrd="3" destOrd="0" presId="urn:microsoft.com/office/officeart/2005/8/layout/hierarchy5"/>
    <dgm:cxn modelId="{263D1CD5-D39E-446F-8BE2-7D3B27578E82}" type="presParOf" srcId="{A8E83293-460D-47A6-A466-EB7E4A05DE6C}" destId="{89C38CD6-8F3D-4F5F-8190-48877AA6D334}" srcOrd="0" destOrd="0" presId="urn:microsoft.com/office/officeart/2005/8/layout/hierarchy5"/>
    <dgm:cxn modelId="{C0829D9B-A5AB-4DFE-BD74-E19B8EEE9EA2}" type="presParOf" srcId="{A8E83293-460D-47A6-A466-EB7E4A05DE6C}" destId="{D74180A9-4C4F-4905-AB24-A47DD2116539}" srcOrd="1" destOrd="0" presId="urn:microsoft.com/office/officeart/2005/8/layout/hierarchy5"/>
    <dgm:cxn modelId="{C53FFEBB-50F4-4FE3-BAA4-F27077023BD3}" type="presParOf" srcId="{D74180A9-4C4F-4905-AB24-A47DD2116539}" destId="{655F9E79-86B6-4188-A150-9475F1D40437}" srcOrd="0" destOrd="0" presId="urn:microsoft.com/office/officeart/2005/8/layout/hierarchy5"/>
    <dgm:cxn modelId="{7F34BAF4-D808-4F27-8E93-F86342605556}" type="presParOf" srcId="{655F9E79-86B6-4188-A150-9475F1D40437}" destId="{C42D7E75-692D-429B-848C-123E727CFFBE}" srcOrd="0" destOrd="0" presId="urn:microsoft.com/office/officeart/2005/8/layout/hierarchy5"/>
    <dgm:cxn modelId="{6A5AC9D9-2F90-4AC7-A45B-E7C584C1FBBB}" type="presParOf" srcId="{D74180A9-4C4F-4905-AB24-A47DD2116539}" destId="{A989E92A-9C57-4A18-9495-EDD67035F809}" srcOrd="1" destOrd="0" presId="urn:microsoft.com/office/officeart/2005/8/layout/hierarchy5"/>
    <dgm:cxn modelId="{F63F8C88-A55E-47FF-A656-640AB3A0EBE0}" type="presParOf" srcId="{A989E92A-9C57-4A18-9495-EDD67035F809}" destId="{8557099A-E964-49CB-AB3D-520650AA3A17}" srcOrd="0" destOrd="0" presId="urn:microsoft.com/office/officeart/2005/8/layout/hierarchy5"/>
    <dgm:cxn modelId="{C6CBDF27-AF74-4CA0-8657-72A261DAF3B6}" type="presParOf" srcId="{A989E92A-9C57-4A18-9495-EDD67035F809}" destId="{885E0904-BFBF-490F-8890-FC647CD91648}" srcOrd="1" destOrd="0" presId="urn:microsoft.com/office/officeart/2005/8/layout/hierarchy5"/>
    <dgm:cxn modelId="{FEC6C2D8-D4E1-467B-B84B-7CACDFF79C90}" type="presParOf" srcId="{D74180A9-4C4F-4905-AB24-A47DD2116539}" destId="{D636BE1C-9A0A-4009-88FE-E59E10A450A0}" srcOrd="2" destOrd="0" presId="urn:microsoft.com/office/officeart/2005/8/layout/hierarchy5"/>
    <dgm:cxn modelId="{8F8656C7-C0CA-4FAB-95B0-BAD4EAACA49D}" type="presParOf" srcId="{D636BE1C-9A0A-4009-88FE-E59E10A450A0}" destId="{2A96CA6F-C351-4F72-BED0-C43FCA38E7E8}" srcOrd="0" destOrd="0" presId="urn:microsoft.com/office/officeart/2005/8/layout/hierarchy5"/>
    <dgm:cxn modelId="{E48CF25E-9357-4C5C-BF85-73B74DB7FB2A}" type="presParOf" srcId="{D74180A9-4C4F-4905-AB24-A47DD2116539}" destId="{2F5F15B6-88B2-446F-BCEE-0F30462620BB}" srcOrd="3" destOrd="0" presId="urn:microsoft.com/office/officeart/2005/8/layout/hierarchy5"/>
    <dgm:cxn modelId="{C46DBB28-5279-4FB1-9F86-A63F5BB5F08E}" type="presParOf" srcId="{2F5F15B6-88B2-446F-BCEE-0F30462620BB}" destId="{7BFEE732-A194-4E32-9584-2F00085D60AF}" srcOrd="0" destOrd="0" presId="urn:microsoft.com/office/officeart/2005/8/layout/hierarchy5"/>
    <dgm:cxn modelId="{3D7C9D83-D7A4-4E20-B021-885C77BA3789}" type="presParOf" srcId="{2F5F15B6-88B2-446F-BCEE-0F30462620BB}" destId="{E1D32F1C-15AD-4850-9C78-CFD6CEF3B407}" srcOrd="1" destOrd="0" presId="urn:microsoft.com/office/officeart/2005/8/layout/hierarchy5"/>
    <dgm:cxn modelId="{9B102A65-DD76-437B-B90E-EE5EC36EA062}" type="presParOf" srcId="{4BF1E008-3FFD-44A0-B7CF-4952B9FF37FF}" destId="{91283B2F-05A6-46C0-B78E-B8280E1CE858}" srcOrd="4" destOrd="0" presId="urn:microsoft.com/office/officeart/2005/8/layout/hierarchy5"/>
    <dgm:cxn modelId="{09AFC2B6-2EB5-45C9-8FB3-DD9A470BF270}" type="presParOf" srcId="{91283B2F-05A6-46C0-B78E-B8280E1CE858}" destId="{322E08E7-9A59-40E0-A9D4-AE45048A8654}" srcOrd="0" destOrd="0" presId="urn:microsoft.com/office/officeart/2005/8/layout/hierarchy5"/>
    <dgm:cxn modelId="{C2841667-A51F-43D3-8EEA-364953DD028A}" type="presParOf" srcId="{4BF1E008-3FFD-44A0-B7CF-4952B9FF37FF}" destId="{537F2B0D-127F-47C7-B93F-0DF22B03C7A8}" srcOrd="5" destOrd="0" presId="urn:microsoft.com/office/officeart/2005/8/layout/hierarchy5"/>
    <dgm:cxn modelId="{B929B973-5D20-4879-89EA-097A1EBF2E90}" type="presParOf" srcId="{537F2B0D-127F-47C7-B93F-0DF22B03C7A8}" destId="{65F7167B-A74D-4659-85D3-99AE118B2C97}" srcOrd="0" destOrd="0" presId="urn:microsoft.com/office/officeart/2005/8/layout/hierarchy5"/>
    <dgm:cxn modelId="{6C6D967B-0E09-4834-9F0D-AAA665536BB2}" type="presParOf" srcId="{537F2B0D-127F-47C7-B93F-0DF22B03C7A8}" destId="{6AB7F239-4A8D-4A02-AF32-3D45040B4097}" srcOrd="1" destOrd="0" presId="urn:microsoft.com/office/officeart/2005/8/layout/hierarchy5"/>
    <dgm:cxn modelId="{7403955A-7157-41F0-8432-04C9B24ECF89}" type="presParOf" srcId="{03626FDF-770B-4123-829C-FDA6A66EC1B4}" destId="{D1A0DA09-3E55-4F8B-9896-A2B00DD1D4A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2D72-3CF1-4A37-B360-D9A8529CCCA1}">
      <dsp:nvSpPr>
        <dsp:cNvPr id="0" name=""/>
        <dsp:cNvSpPr/>
      </dsp:nvSpPr>
      <dsp:spPr>
        <a:xfrm rot="16200000">
          <a:off x="-505650" y="506933"/>
          <a:ext cx="4351338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Runtime</a:t>
          </a:r>
          <a:endParaRPr lang="ru-RU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.NET Core Runtime </a:t>
          </a:r>
          <a:endParaRPr lang="ru-RU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Runtime + BCL</a:t>
          </a:r>
          <a:endParaRPr lang="ru-RU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CLI </a:t>
          </a:r>
          <a:r>
            <a:rPr lang="en-US" sz="1900" kern="1200" dirty="0" err="1" smtClean="0"/>
            <a:t>Utils</a:t>
          </a:r>
          <a:endParaRPr lang="ru-RU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 </a:t>
          </a:r>
          <a:r>
            <a:rPr lang="en-US" sz="1900" kern="1200" dirty="0" err="1" smtClean="0"/>
            <a:t>NuGet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ASP.NET Core runtime </a:t>
          </a:r>
          <a:endParaRPr lang="ru-RU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ASP.Net</a:t>
          </a:r>
          <a:r>
            <a:rPr lang="en-US" sz="1900" kern="1200" dirty="0" smtClean="0"/>
            <a:t> Core libraries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Desktop Runtime</a:t>
          </a:r>
          <a:endParaRPr lang="ru-RU" sz="1900" kern="1200" dirty="0"/>
        </a:p>
      </dsp:txBody>
      <dsp:txXfrm rot="5400000">
        <a:off x="1284" y="870267"/>
        <a:ext cx="3337470" cy="2610802"/>
      </dsp:txXfrm>
    </dsp:sp>
    <dsp:sp modelId="{15FBE26B-670A-4270-B240-E6870D19B395}">
      <dsp:nvSpPr>
        <dsp:cNvPr id="0" name=""/>
        <dsp:cNvSpPr/>
      </dsp:nvSpPr>
      <dsp:spPr>
        <a:xfrm rot="16200000">
          <a:off x="3082131" y="506933"/>
          <a:ext cx="4351338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SDK</a:t>
          </a:r>
          <a:endParaRPr lang="ru-RU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Runtimes</a:t>
          </a:r>
          <a:endParaRPr lang="ru-RU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MSBuild</a:t>
          </a:r>
          <a:r>
            <a:rPr lang="en-US" sz="1900" kern="1200" dirty="0" smtClean="0"/>
            <a:t> / Target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Test Platform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C#/</a:t>
          </a:r>
          <a:r>
            <a:rPr lang="en-US" sz="1900" kern="1200" dirty="0" err="1" smtClean="0"/>
            <a:t>VB.Net</a:t>
          </a:r>
          <a:r>
            <a:rPr lang="en-US" sz="1900" kern="1200" dirty="0" smtClean="0"/>
            <a:t>/</a:t>
          </a:r>
          <a:r>
            <a:rPr lang="en-US" sz="1900" kern="1200" dirty="0" err="1" smtClean="0"/>
            <a:t>FSharp</a:t>
          </a:r>
          <a:r>
            <a:rPr lang="en-US" sz="1900" kern="1200" dirty="0" smtClean="0"/>
            <a:t> Compilers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… </a:t>
          </a:r>
          <a:r>
            <a:rPr lang="en-US" sz="1900" kern="1200" dirty="0" smtClean="0"/>
            <a:t>other tools</a:t>
          </a:r>
          <a:endParaRPr lang="ru-RU" sz="1900" kern="1200" dirty="0"/>
        </a:p>
      </dsp:txBody>
      <dsp:txXfrm rot="5400000">
        <a:off x="3589065" y="870267"/>
        <a:ext cx="3337470" cy="2610802"/>
      </dsp:txXfrm>
    </dsp:sp>
    <dsp:sp modelId="{07FF3F3D-977C-4206-BD22-C5F1EACE73E4}">
      <dsp:nvSpPr>
        <dsp:cNvPr id="0" name=""/>
        <dsp:cNvSpPr/>
      </dsp:nvSpPr>
      <dsp:spPr>
        <a:xfrm rot="16200000">
          <a:off x="6669912" y="506933"/>
          <a:ext cx="4351338" cy="333747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Docker image</a:t>
          </a:r>
          <a:endParaRPr lang="ru-RU" sz="24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microsoft/dotnet</a:t>
          </a:r>
          <a:endParaRPr lang="ru-RU" sz="1900" kern="120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Tags: sdk, runtime</a:t>
          </a:r>
          <a:endParaRPr lang="ru-RU" sz="1900" kern="1200"/>
        </a:p>
      </dsp:txBody>
      <dsp:txXfrm rot="5400000">
        <a:off x="7176846" y="870267"/>
        <a:ext cx="3337470" cy="2610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9C116-DD63-4665-8712-D4668A4836C0}">
      <dsp:nvSpPr>
        <dsp:cNvPr id="0" name=""/>
        <dsp:cNvSpPr/>
      </dsp:nvSpPr>
      <dsp:spPr>
        <a:xfrm>
          <a:off x="4195868" y="2226292"/>
          <a:ext cx="2123863" cy="21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dotnet CLI</a:t>
          </a:r>
          <a:endParaRPr lang="ru-RU" sz="4100" kern="1200"/>
        </a:p>
      </dsp:txBody>
      <dsp:txXfrm>
        <a:off x="4506901" y="2537325"/>
        <a:ext cx="1501797" cy="1501797"/>
      </dsp:txXfrm>
    </dsp:sp>
    <dsp:sp modelId="{173AD96E-233C-4BFC-868B-605ABF4229A8}">
      <dsp:nvSpPr>
        <dsp:cNvPr id="0" name=""/>
        <dsp:cNvSpPr/>
      </dsp:nvSpPr>
      <dsp:spPr>
        <a:xfrm rot="11700000">
          <a:off x="2587732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C494B-3B27-4C3C-8EF7-A35A8502BC26}">
      <dsp:nvSpPr>
        <dsp:cNvPr id="0" name=""/>
        <dsp:cNvSpPr/>
      </dsp:nvSpPr>
      <dsp:spPr>
        <a:xfrm>
          <a:off x="1605855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mtClean="0"/>
            <a:t>Компиляторы </a:t>
          </a:r>
          <a:r>
            <a:rPr lang="en-US" sz="2400" kern="1200" smtClean="0"/>
            <a:t>Roslyn</a:t>
          </a:r>
          <a:r>
            <a:rPr lang="ru-RU" sz="2400" kern="1200" smtClean="0"/>
            <a:t> </a:t>
          </a:r>
          <a:r>
            <a:rPr lang="en-US" sz="2400" kern="1200" smtClean="0"/>
            <a:t>/ F#</a:t>
          </a:r>
          <a:endParaRPr lang="ru-RU" sz="2400" kern="1200"/>
        </a:p>
      </dsp:txBody>
      <dsp:txXfrm>
        <a:off x="1653131" y="1820212"/>
        <a:ext cx="1923118" cy="1519584"/>
      </dsp:txXfrm>
    </dsp:sp>
    <dsp:sp modelId="{9A9705F7-4AA8-445C-A02A-0EC78962DE40}">
      <dsp:nvSpPr>
        <dsp:cNvPr id="0" name=""/>
        <dsp:cNvSpPr/>
      </dsp:nvSpPr>
      <dsp:spPr>
        <a:xfrm rot="14700000">
          <a:off x="3644567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1048B-7F81-4449-86E7-102A4A613EA7}">
      <dsp:nvSpPr>
        <dsp:cNvPr id="0" name=""/>
        <dsp:cNvSpPr/>
      </dsp:nvSpPr>
      <dsp:spPr>
        <a:xfrm>
          <a:off x="3092534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MSBuild</a:t>
          </a:r>
          <a:endParaRPr lang="ru-RU" sz="2400" kern="1200"/>
        </a:p>
      </dsp:txBody>
      <dsp:txXfrm>
        <a:off x="3139810" y="48458"/>
        <a:ext cx="1923118" cy="1519584"/>
      </dsp:txXfrm>
    </dsp:sp>
    <dsp:sp modelId="{CA6A979D-C2C4-4DC2-89BF-31C79E2BB699}">
      <dsp:nvSpPr>
        <dsp:cNvPr id="0" name=""/>
        <dsp:cNvSpPr/>
      </dsp:nvSpPr>
      <dsp:spPr>
        <a:xfrm rot="17700000">
          <a:off x="5288709" y="1222635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A0A45-36B3-48D9-A24C-344D10CB877D}">
      <dsp:nvSpPr>
        <dsp:cNvPr id="0" name=""/>
        <dsp:cNvSpPr/>
      </dsp:nvSpPr>
      <dsp:spPr>
        <a:xfrm>
          <a:off x="5405395" y="1182"/>
          <a:ext cx="2017670" cy="1614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NuGet</a:t>
          </a:r>
          <a:endParaRPr lang="ru-RU" sz="2400" kern="1200" dirty="0"/>
        </a:p>
      </dsp:txBody>
      <dsp:txXfrm>
        <a:off x="5452671" y="48458"/>
        <a:ext cx="1923118" cy="1519584"/>
      </dsp:txXfrm>
    </dsp:sp>
    <dsp:sp modelId="{A8689C33-2B37-4A94-8A28-F4496F15090B}">
      <dsp:nvSpPr>
        <dsp:cNvPr id="0" name=""/>
        <dsp:cNvSpPr/>
      </dsp:nvSpPr>
      <dsp:spPr>
        <a:xfrm rot="20700000">
          <a:off x="6345544" y="2482122"/>
          <a:ext cx="1582323" cy="605301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A29CB-6105-436F-9D85-764FEB02CC31}">
      <dsp:nvSpPr>
        <dsp:cNvPr id="0" name=""/>
        <dsp:cNvSpPr/>
      </dsp:nvSpPr>
      <dsp:spPr>
        <a:xfrm>
          <a:off x="6892074" y="1772936"/>
          <a:ext cx="2017670" cy="16141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Шаблоны</a:t>
          </a:r>
          <a:endParaRPr lang="ru-RU" sz="2400" kern="1200" dirty="0"/>
        </a:p>
      </dsp:txBody>
      <dsp:txXfrm>
        <a:off x="6939350" y="1820212"/>
        <a:ext cx="1923118" cy="1519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5FE88-3449-430C-A1DD-ADA356205C42}">
      <dsp:nvSpPr>
        <dsp:cNvPr id="0" name=""/>
        <dsp:cNvSpPr/>
      </dsp:nvSpPr>
      <dsp:spPr>
        <a:xfrm>
          <a:off x="253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Структура </a:t>
          </a:r>
          <a:r>
            <a:rPr lang="en-US" sz="2700" kern="1200" dirty="0" smtClean="0"/>
            <a:t>project/solution</a:t>
          </a:r>
          <a:endParaRPr lang="en-US" sz="2700" kern="1200" dirty="0"/>
        </a:p>
      </dsp:txBody>
      <dsp:txXfrm>
        <a:off x="2535" y="0"/>
        <a:ext cx="2487699" cy="1305401"/>
      </dsp:txXfrm>
    </dsp:sp>
    <dsp:sp modelId="{7734417A-666A-4A17-B74C-13117B5F7A8E}">
      <dsp:nvSpPr>
        <dsp:cNvPr id="0" name=""/>
        <dsp:cNvSpPr/>
      </dsp:nvSpPr>
      <dsp:spPr>
        <a:xfrm>
          <a:off x="251305" y="1305773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new </a:t>
          </a:r>
        </a:p>
      </dsp:txBody>
      <dsp:txXfrm>
        <a:off x="276343" y="1330811"/>
        <a:ext cx="1940083" cy="804787"/>
      </dsp:txXfrm>
    </dsp:sp>
    <dsp:sp modelId="{77CD5539-71F9-4CED-8C52-75DABA614FD7}">
      <dsp:nvSpPr>
        <dsp:cNvPr id="0" name=""/>
        <dsp:cNvSpPr/>
      </dsp:nvSpPr>
      <dsp:spPr>
        <a:xfrm>
          <a:off x="251305" y="2292154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add / remove</a:t>
          </a:r>
        </a:p>
      </dsp:txBody>
      <dsp:txXfrm>
        <a:off x="276343" y="2317192"/>
        <a:ext cx="1940083" cy="804787"/>
      </dsp:txXfrm>
    </dsp:sp>
    <dsp:sp modelId="{9DA77405-9136-4FE5-A228-7D2A6DA89714}">
      <dsp:nvSpPr>
        <dsp:cNvPr id="0" name=""/>
        <dsp:cNvSpPr/>
      </dsp:nvSpPr>
      <dsp:spPr>
        <a:xfrm>
          <a:off x="251305" y="3278535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sln</a:t>
          </a:r>
          <a:endParaRPr lang="en-US" sz="2600" kern="1200" dirty="0"/>
        </a:p>
      </dsp:txBody>
      <dsp:txXfrm>
        <a:off x="276343" y="3303573"/>
        <a:ext cx="1940083" cy="804787"/>
      </dsp:txXfrm>
    </dsp:sp>
    <dsp:sp modelId="{43A9E53A-5D98-4E0E-B192-FC7186FCB9A7}">
      <dsp:nvSpPr>
        <dsp:cNvPr id="0" name=""/>
        <dsp:cNvSpPr/>
      </dsp:nvSpPr>
      <dsp:spPr>
        <a:xfrm>
          <a:off x="2676811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Сборка </a:t>
          </a:r>
          <a:r>
            <a:rPr lang="en-US" sz="2700" kern="1200" dirty="0" smtClean="0"/>
            <a:t>/</a:t>
          </a:r>
          <a:r>
            <a:rPr lang="ru-RU" sz="2700" kern="1200" dirty="0" smtClean="0"/>
            <a:t> Запуск</a:t>
          </a:r>
          <a:endParaRPr lang="en-US" sz="2700" kern="1200" dirty="0"/>
        </a:p>
      </dsp:txBody>
      <dsp:txXfrm>
        <a:off x="2676811" y="0"/>
        <a:ext cx="2487699" cy="1305401"/>
      </dsp:txXfrm>
    </dsp:sp>
    <dsp:sp modelId="{F0D71E5B-7AFB-4134-A0DB-82425AC192B2}">
      <dsp:nvSpPr>
        <dsp:cNvPr id="0" name=""/>
        <dsp:cNvSpPr/>
      </dsp:nvSpPr>
      <dsp:spPr>
        <a:xfrm>
          <a:off x="2925581" y="1305507"/>
          <a:ext cx="1990159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build / clean</a:t>
          </a:r>
        </a:p>
      </dsp:txBody>
      <dsp:txXfrm>
        <a:off x="2944147" y="1324073"/>
        <a:ext cx="1953027" cy="596765"/>
      </dsp:txXfrm>
    </dsp:sp>
    <dsp:sp modelId="{148ECC16-468B-4DDE-AF09-74BC550ABF2C}">
      <dsp:nvSpPr>
        <dsp:cNvPr id="0" name=""/>
        <dsp:cNvSpPr/>
      </dsp:nvSpPr>
      <dsp:spPr>
        <a:xfrm>
          <a:off x="2925581" y="2036927"/>
          <a:ext cx="1990159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run</a:t>
          </a:r>
        </a:p>
      </dsp:txBody>
      <dsp:txXfrm>
        <a:off x="2944147" y="2055493"/>
        <a:ext cx="1953027" cy="596765"/>
      </dsp:txXfrm>
    </dsp:sp>
    <dsp:sp modelId="{3361DBB4-3126-4A14-9886-B2C3712EA78C}">
      <dsp:nvSpPr>
        <dsp:cNvPr id="0" name=""/>
        <dsp:cNvSpPr/>
      </dsp:nvSpPr>
      <dsp:spPr>
        <a:xfrm>
          <a:off x="2925581" y="2768347"/>
          <a:ext cx="1990159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test</a:t>
          </a:r>
        </a:p>
      </dsp:txBody>
      <dsp:txXfrm>
        <a:off x="2944147" y="2786913"/>
        <a:ext cx="1953027" cy="596765"/>
      </dsp:txXfrm>
    </dsp:sp>
    <dsp:sp modelId="{ADE0669C-FC16-4F7E-A77E-8C8438B2C44F}">
      <dsp:nvSpPr>
        <dsp:cNvPr id="0" name=""/>
        <dsp:cNvSpPr/>
      </dsp:nvSpPr>
      <dsp:spPr>
        <a:xfrm>
          <a:off x="2925581" y="3499767"/>
          <a:ext cx="1990159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publish</a:t>
          </a:r>
        </a:p>
      </dsp:txBody>
      <dsp:txXfrm>
        <a:off x="2944147" y="3518333"/>
        <a:ext cx="1953027" cy="596765"/>
      </dsp:txXfrm>
    </dsp:sp>
    <dsp:sp modelId="{0CA58DAC-45D8-4EF3-B1B9-3C3B5C53739F}">
      <dsp:nvSpPr>
        <dsp:cNvPr id="0" name=""/>
        <dsp:cNvSpPr/>
      </dsp:nvSpPr>
      <dsp:spPr>
        <a:xfrm>
          <a:off x="5351088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Nuget</a:t>
          </a:r>
          <a:endParaRPr lang="en-US" sz="2700" kern="1200" dirty="0"/>
        </a:p>
      </dsp:txBody>
      <dsp:txXfrm>
        <a:off x="5351088" y="0"/>
        <a:ext cx="2487699" cy="1305401"/>
      </dsp:txXfrm>
    </dsp:sp>
    <dsp:sp modelId="{BABB34F6-43EA-4D97-9548-782CBAAF9BB8}">
      <dsp:nvSpPr>
        <dsp:cNvPr id="0" name=""/>
        <dsp:cNvSpPr/>
      </dsp:nvSpPr>
      <dsp:spPr>
        <a:xfrm>
          <a:off x="5599858" y="1305773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pack</a:t>
          </a:r>
        </a:p>
      </dsp:txBody>
      <dsp:txXfrm>
        <a:off x="5624896" y="1330811"/>
        <a:ext cx="1940083" cy="804787"/>
      </dsp:txXfrm>
    </dsp:sp>
    <dsp:sp modelId="{BC4519FA-0912-4B18-9D00-B93608AF3FB7}">
      <dsp:nvSpPr>
        <dsp:cNvPr id="0" name=""/>
        <dsp:cNvSpPr/>
      </dsp:nvSpPr>
      <dsp:spPr>
        <a:xfrm>
          <a:off x="5599858" y="2292154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/>
            <a:t>nuget</a:t>
          </a:r>
          <a:endParaRPr lang="en-US" sz="2600" kern="1200" dirty="0"/>
        </a:p>
      </dsp:txBody>
      <dsp:txXfrm>
        <a:off x="5624896" y="2317192"/>
        <a:ext cx="1940083" cy="804787"/>
      </dsp:txXfrm>
    </dsp:sp>
    <dsp:sp modelId="{F9110135-6F61-4C30-9899-C8059260C077}">
      <dsp:nvSpPr>
        <dsp:cNvPr id="0" name=""/>
        <dsp:cNvSpPr/>
      </dsp:nvSpPr>
      <dsp:spPr>
        <a:xfrm>
          <a:off x="5599858" y="3278535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tool </a:t>
          </a:r>
        </a:p>
      </dsp:txBody>
      <dsp:txXfrm>
        <a:off x="5624896" y="3303573"/>
        <a:ext cx="1940083" cy="804787"/>
      </dsp:txXfrm>
    </dsp:sp>
    <dsp:sp modelId="{E4FFCD21-9A81-4A18-9E98-EDD90ADE1980}">
      <dsp:nvSpPr>
        <dsp:cNvPr id="0" name=""/>
        <dsp:cNvSpPr/>
      </dsp:nvSpPr>
      <dsp:spPr>
        <a:xfrm>
          <a:off x="8025365" y="0"/>
          <a:ext cx="2487699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Шаблоны</a:t>
          </a:r>
          <a:endParaRPr lang="en-US" sz="2700" kern="1200" dirty="0"/>
        </a:p>
      </dsp:txBody>
      <dsp:txXfrm>
        <a:off x="8025365" y="0"/>
        <a:ext cx="2487699" cy="1305401"/>
      </dsp:txXfrm>
    </dsp:sp>
    <dsp:sp modelId="{BB2F5FF9-60F3-4A31-BB55-D36905DD92F6}">
      <dsp:nvSpPr>
        <dsp:cNvPr id="0" name=""/>
        <dsp:cNvSpPr/>
      </dsp:nvSpPr>
      <dsp:spPr>
        <a:xfrm>
          <a:off x="8274135" y="1305773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new</a:t>
          </a:r>
          <a:r>
            <a:rPr lang="ru-RU" sz="2600" kern="1200" dirty="0" smtClean="0"/>
            <a:t> </a:t>
          </a:r>
          <a:r>
            <a:rPr lang="en-US" sz="2600" kern="1200" dirty="0" smtClean="0"/>
            <a:t>search</a:t>
          </a:r>
          <a:endParaRPr lang="en-US" sz="2600" kern="1200" dirty="0"/>
        </a:p>
      </dsp:txBody>
      <dsp:txXfrm>
        <a:off x="8299173" y="1330811"/>
        <a:ext cx="1940083" cy="804787"/>
      </dsp:txXfrm>
    </dsp:sp>
    <dsp:sp modelId="{7E0A3761-D46A-401A-B850-891BBB011AF8}">
      <dsp:nvSpPr>
        <dsp:cNvPr id="0" name=""/>
        <dsp:cNvSpPr/>
      </dsp:nvSpPr>
      <dsp:spPr>
        <a:xfrm>
          <a:off x="8274135" y="2292154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new install</a:t>
          </a:r>
          <a:endParaRPr lang="en-US" sz="2600" kern="1200" dirty="0"/>
        </a:p>
      </dsp:txBody>
      <dsp:txXfrm>
        <a:off x="8299173" y="2317192"/>
        <a:ext cx="1940083" cy="804787"/>
      </dsp:txXfrm>
    </dsp:sp>
    <dsp:sp modelId="{E6D15EC5-F355-4313-87E7-28243F98D1D2}">
      <dsp:nvSpPr>
        <dsp:cNvPr id="0" name=""/>
        <dsp:cNvSpPr/>
      </dsp:nvSpPr>
      <dsp:spPr>
        <a:xfrm>
          <a:off x="8274135" y="3278535"/>
          <a:ext cx="1990159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new list</a:t>
          </a:r>
          <a:endParaRPr lang="en-US" sz="2600" kern="1200" dirty="0"/>
        </a:p>
      </dsp:txBody>
      <dsp:txXfrm>
        <a:off x="8299173" y="3303573"/>
        <a:ext cx="1940083" cy="804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3C8D1-AEDE-4609-BD44-2DBC60DE9A47}">
      <dsp:nvSpPr>
        <dsp:cNvPr id="0" name=""/>
        <dsp:cNvSpPr/>
      </dsp:nvSpPr>
      <dsp:spPr>
        <a:xfrm>
          <a:off x="221" y="2326698"/>
          <a:ext cx="1447342" cy="5425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WpfDesign.sln</a:t>
          </a:r>
          <a:endParaRPr lang="ru-RU" sz="1600" kern="1200"/>
        </a:p>
      </dsp:txBody>
      <dsp:txXfrm>
        <a:off x="16111" y="2342588"/>
        <a:ext cx="1415562" cy="510751"/>
      </dsp:txXfrm>
    </dsp:sp>
    <dsp:sp modelId="{A4165FA1-CC01-4B41-98F4-CF57C0806F54}">
      <dsp:nvSpPr>
        <dsp:cNvPr id="0" name=""/>
        <dsp:cNvSpPr/>
      </dsp:nvSpPr>
      <dsp:spPr>
        <a:xfrm rot="17500715">
          <a:off x="1077102" y="2042044"/>
          <a:ext cx="1174946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1174946" y="9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635202" y="2022668"/>
        <a:ext cx="58747" cy="58747"/>
      </dsp:txXfrm>
    </dsp:sp>
    <dsp:sp modelId="{9C7E4DFC-B9CE-4BDB-A4D8-3DFD33672460}">
      <dsp:nvSpPr>
        <dsp:cNvPr id="0" name=""/>
        <dsp:cNvSpPr/>
      </dsp:nvSpPr>
      <dsp:spPr>
        <a:xfrm>
          <a:off x="1881588" y="1234854"/>
          <a:ext cx="1952178" cy="54253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Demo.MyDesigner</a:t>
          </a:r>
          <a:endParaRPr lang="ru-RU" sz="1600" kern="1200"/>
        </a:p>
      </dsp:txBody>
      <dsp:txXfrm>
        <a:off x="1897478" y="1250744"/>
        <a:ext cx="1920398" cy="510751"/>
      </dsp:txXfrm>
    </dsp:sp>
    <dsp:sp modelId="{1EA52B03-074A-4E18-883D-614A7E8C4503}">
      <dsp:nvSpPr>
        <dsp:cNvPr id="0" name=""/>
        <dsp:cNvSpPr/>
      </dsp:nvSpPr>
      <dsp:spPr>
        <a:xfrm rot="17692822">
          <a:off x="3534973" y="1028189"/>
          <a:ext cx="1031611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1031611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24989" y="1012396"/>
        <a:ext cx="51580" cy="51580"/>
      </dsp:txXfrm>
    </dsp:sp>
    <dsp:sp modelId="{72A7FDE0-9B02-42C4-AC6A-9FAC7D436225}">
      <dsp:nvSpPr>
        <dsp:cNvPr id="0" name=""/>
        <dsp:cNvSpPr/>
      </dsp:nvSpPr>
      <dsp:spPr>
        <a:xfrm>
          <a:off x="4267792" y="298988"/>
          <a:ext cx="1689463" cy="5425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Demo.MyDesigner</a:t>
          </a:r>
          <a:r>
            <a:rPr lang="ru-RU" sz="1600" kern="1200" dirty="0" smtClean="0"/>
            <a:t> </a:t>
          </a:r>
          <a:r>
            <a:rPr lang="en-US" sz="1600" kern="1200" dirty="0" smtClean="0"/>
            <a:t>.</a:t>
          </a:r>
          <a:r>
            <a:rPr lang="en-US" sz="1600" kern="1200" dirty="0" err="1" smtClean="0"/>
            <a:t>csproj</a:t>
          </a:r>
          <a:endParaRPr lang="ru-RU" sz="1600" kern="1200" dirty="0"/>
        </a:p>
      </dsp:txBody>
      <dsp:txXfrm>
        <a:off x="4283682" y="314878"/>
        <a:ext cx="1657683" cy="510751"/>
      </dsp:txXfrm>
    </dsp:sp>
    <dsp:sp modelId="{D78498A9-9688-452D-827B-BB719A3771E0}">
      <dsp:nvSpPr>
        <dsp:cNvPr id="0" name=""/>
        <dsp:cNvSpPr/>
      </dsp:nvSpPr>
      <dsp:spPr>
        <a:xfrm rot="19457599">
          <a:off x="3783528" y="1340144"/>
          <a:ext cx="534503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534503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37417" y="1336779"/>
        <a:ext cx="26725" cy="26725"/>
      </dsp:txXfrm>
    </dsp:sp>
    <dsp:sp modelId="{197C6B95-2F85-4458-9816-5EB38C00F988}">
      <dsp:nvSpPr>
        <dsp:cNvPr id="0" name=""/>
        <dsp:cNvSpPr/>
      </dsp:nvSpPr>
      <dsp:spPr>
        <a:xfrm>
          <a:off x="4267792" y="922899"/>
          <a:ext cx="1689463" cy="5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App.config</a:t>
          </a:r>
          <a:endParaRPr lang="ru-RU" sz="1600" kern="1200" dirty="0"/>
        </a:p>
      </dsp:txBody>
      <dsp:txXfrm>
        <a:off x="4283682" y="938789"/>
        <a:ext cx="1657683" cy="510751"/>
      </dsp:txXfrm>
    </dsp:sp>
    <dsp:sp modelId="{96E50901-F846-4FF0-AE33-FF954653F824}">
      <dsp:nvSpPr>
        <dsp:cNvPr id="0" name=""/>
        <dsp:cNvSpPr/>
      </dsp:nvSpPr>
      <dsp:spPr>
        <a:xfrm rot="2142401">
          <a:off x="3783528" y="1652100"/>
          <a:ext cx="534503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534503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37417" y="1648735"/>
        <a:ext cx="26725" cy="26725"/>
      </dsp:txXfrm>
    </dsp:sp>
    <dsp:sp modelId="{1FF60549-3AE0-4A33-8C35-39DF0E009EDB}">
      <dsp:nvSpPr>
        <dsp:cNvPr id="0" name=""/>
        <dsp:cNvSpPr/>
      </dsp:nvSpPr>
      <dsp:spPr>
        <a:xfrm>
          <a:off x="4267792" y="1546809"/>
          <a:ext cx="1689463" cy="5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ExtensionMethods</a:t>
          </a:r>
          <a:r>
            <a:rPr lang="ru-RU" sz="1600" kern="1200" dirty="0" smtClean="0"/>
            <a:t> </a:t>
          </a:r>
          <a:r>
            <a:rPr lang="en-US" sz="1600" kern="1200" dirty="0" smtClean="0"/>
            <a:t>.</a:t>
          </a:r>
          <a:r>
            <a:rPr lang="en-US" sz="1600" kern="1200" dirty="0" err="1" smtClean="0"/>
            <a:t>cs</a:t>
          </a:r>
          <a:endParaRPr lang="ru-RU" sz="1600" kern="1200" dirty="0"/>
        </a:p>
      </dsp:txBody>
      <dsp:txXfrm>
        <a:off x="4283682" y="1562699"/>
        <a:ext cx="1657683" cy="510751"/>
      </dsp:txXfrm>
    </dsp:sp>
    <dsp:sp modelId="{06078F67-8E67-41E1-BE63-7DF6312FF415}">
      <dsp:nvSpPr>
        <dsp:cNvPr id="0" name=""/>
        <dsp:cNvSpPr/>
      </dsp:nvSpPr>
      <dsp:spPr>
        <a:xfrm rot="3907178">
          <a:off x="3534973" y="1964055"/>
          <a:ext cx="1031611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1031611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24989" y="1948262"/>
        <a:ext cx="51580" cy="51580"/>
      </dsp:txXfrm>
    </dsp:sp>
    <dsp:sp modelId="{6BB04C8F-5408-44A2-9431-D8B029D65E6C}">
      <dsp:nvSpPr>
        <dsp:cNvPr id="0" name=""/>
        <dsp:cNvSpPr/>
      </dsp:nvSpPr>
      <dsp:spPr>
        <a:xfrm>
          <a:off x="4267792" y="2170720"/>
          <a:ext cx="1085062" cy="5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…</a:t>
          </a:r>
          <a:endParaRPr lang="ru-RU" sz="1600" kern="1200"/>
        </a:p>
      </dsp:txBody>
      <dsp:txXfrm>
        <a:off x="4283682" y="2186610"/>
        <a:ext cx="1053282" cy="510751"/>
      </dsp:txXfrm>
    </dsp:sp>
    <dsp:sp modelId="{4A9BCC73-62A6-4064-97EF-8D34DEB8A912}">
      <dsp:nvSpPr>
        <dsp:cNvPr id="0" name=""/>
        <dsp:cNvSpPr/>
      </dsp:nvSpPr>
      <dsp:spPr>
        <a:xfrm rot="4099285">
          <a:off x="1077102" y="3133888"/>
          <a:ext cx="1174946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1174946" y="99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635202" y="3114511"/>
        <a:ext cx="58747" cy="58747"/>
      </dsp:txXfrm>
    </dsp:sp>
    <dsp:sp modelId="{92F7976E-8239-45F2-A948-E75D13B5BE88}">
      <dsp:nvSpPr>
        <dsp:cNvPr id="0" name=""/>
        <dsp:cNvSpPr/>
      </dsp:nvSpPr>
      <dsp:spPr>
        <a:xfrm>
          <a:off x="1881588" y="3418541"/>
          <a:ext cx="1952178" cy="54253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WpfDesign.Tests</a:t>
          </a:r>
          <a:endParaRPr lang="ru-RU" sz="1600" kern="1200"/>
        </a:p>
      </dsp:txBody>
      <dsp:txXfrm>
        <a:off x="1897478" y="3434431"/>
        <a:ext cx="1920398" cy="510751"/>
      </dsp:txXfrm>
    </dsp:sp>
    <dsp:sp modelId="{25CCE147-0318-453C-86F5-BBCADAB8A918}">
      <dsp:nvSpPr>
        <dsp:cNvPr id="0" name=""/>
        <dsp:cNvSpPr/>
      </dsp:nvSpPr>
      <dsp:spPr>
        <a:xfrm rot="18289469">
          <a:off x="3670766" y="3367854"/>
          <a:ext cx="760027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760027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31779" y="3358851"/>
        <a:ext cx="38001" cy="38001"/>
      </dsp:txXfrm>
    </dsp:sp>
    <dsp:sp modelId="{3EA87411-03E9-4CB6-84D0-EF439B51D276}">
      <dsp:nvSpPr>
        <dsp:cNvPr id="0" name=""/>
        <dsp:cNvSpPr/>
      </dsp:nvSpPr>
      <dsp:spPr>
        <a:xfrm>
          <a:off x="4267792" y="2794631"/>
          <a:ext cx="1689463" cy="54253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WpfDesign.Tests</a:t>
          </a:r>
          <a:r>
            <a:rPr lang="ru-RU" sz="1600" kern="1200" dirty="0" smtClean="0"/>
            <a:t> </a:t>
          </a:r>
          <a:r>
            <a:rPr lang="en-US" sz="1600" kern="1200" dirty="0" smtClean="0"/>
            <a:t>.</a:t>
          </a:r>
          <a:r>
            <a:rPr lang="en-US" sz="1600" kern="1200" dirty="0" err="1" smtClean="0"/>
            <a:t>csproj</a:t>
          </a:r>
          <a:endParaRPr lang="ru-RU" sz="1600" kern="1200" dirty="0"/>
        </a:p>
      </dsp:txBody>
      <dsp:txXfrm>
        <a:off x="4283682" y="2810521"/>
        <a:ext cx="1657683" cy="510751"/>
      </dsp:txXfrm>
    </dsp:sp>
    <dsp:sp modelId="{B830C356-F16E-4620-AC91-7D10D215E784}">
      <dsp:nvSpPr>
        <dsp:cNvPr id="0" name=""/>
        <dsp:cNvSpPr/>
      </dsp:nvSpPr>
      <dsp:spPr>
        <a:xfrm>
          <a:off x="3833767" y="3679809"/>
          <a:ext cx="434024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434024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39929" y="3678956"/>
        <a:ext cx="21701" cy="21701"/>
      </dsp:txXfrm>
    </dsp:sp>
    <dsp:sp modelId="{89C38CD6-8F3D-4F5F-8190-48877AA6D334}">
      <dsp:nvSpPr>
        <dsp:cNvPr id="0" name=""/>
        <dsp:cNvSpPr/>
      </dsp:nvSpPr>
      <dsp:spPr>
        <a:xfrm>
          <a:off x="4267792" y="3418541"/>
          <a:ext cx="1689463" cy="54253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Designer</a:t>
          </a:r>
          <a:endParaRPr lang="ru-RU" sz="1600" kern="1200" dirty="0"/>
        </a:p>
      </dsp:txBody>
      <dsp:txXfrm>
        <a:off x="4283682" y="3434431"/>
        <a:ext cx="1657683" cy="510751"/>
      </dsp:txXfrm>
    </dsp:sp>
    <dsp:sp modelId="{655F9E79-86B6-4188-A150-9475F1D40437}">
      <dsp:nvSpPr>
        <dsp:cNvPr id="0" name=""/>
        <dsp:cNvSpPr/>
      </dsp:nvSpPr>
      <dsp:spPr>
        <a:xfrm rot="19457599">
          <a:off x="5907016" y="3523832"/>
          <a:ext cx="534503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534503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6160905" y="3520467"/>
        <a:ext cx="26725" cy="26725"/>
      </dsp:txXfrm>
    </dsp:sp>
    <dsp:sp modelId="{8557099A-E964-49CB-AB3D-520650AA3A17}">
      <dsp:nvSpPr>
        <dsp:cNvPr id="0" name=""/>
        <dsp:cNvSpPr/>
      </dsp:nvSpPr>
      <dsp:spPr>
        <a:xfrm>
          <a:off x="6391280" y="3106586"/>
          <a:ext cx="1085062" cy="542531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OutlineView</a:t>
          </a:r>
          <a:endParaRPr lang="ru-RU" sz="1600" kern="1200"/>
        </a:p>
      </dsp:txBody>
      <dsp:txXfrm>
        <a:off x="6407170" y="3122476"/>
        <a:ext cx="1053282" cy="510751"/>
      </dsp:txXfrm>
    </dsp:sp>
    <dsp:sp modelId="{D636BE1C-9A0A-4009-88FE-E59E10A450A0}">
      <dsp:nvSpPr>
        <dsp:cNvPr id="0" name=""/>
        <dsp:cNvSpPr/>
      </dsp:nvSpPr>
      <dsp:spPr>
        <a:xfrm rot="2142401">
          <a:off x="5907016" y="3835787"/>
          <a:ext cx="534503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534503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6160905" y="3832422"/>
        <a:ext cx="26725" cy="26725"/>
      </dsp:txXfrm>
    </dsp:sp>
    <dsp:sp modelId="{7BFEE732-A194-4E32-9584-2F00085D60AF}">
      <dsp:nvSpPr>
        <dsp:cNvPr id="0" name=""/>
        <dsp:cNvSpPr/>
      </dsp:nvSpPr>
      <dsp:spPr>
        <a:xfrm>
          <a:off x="6391280" y="3730497"/>
          <a:ext cx="1085062" cy="5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…</a:t>
          </a:r>
          <a:endParaRPr lang="ru-RU" sz="1600" kern="1200"/>
        </a:p>
      </dsp:txBody>
      <dsp:txXfrm>
        <a:off x="6407170" y="3746387"/>
        <a:ext cx="1053282" cy="510751"/>
      </dsp:txXfrm>
    </dsp:sp>
    <dsp:sp modelId="{91283B2F-05A6-46C0-B78E-B8280E1CE858}">
      <dsp:nvSpPr>
        <dsp:cNvPr id="0" name=""/>
        <dsp:cNvSpPr/>
      </dsp:nvSpPr>
      <dsp:spPr>
        <a:xfrm rot="3310531">
          <a:off x="3670766" y="3991765"/>
          <a:ext cx="760027" cy="19995"/>
        </a:xfrm>
        <a:custGeom>
          <a:avLst/>
          <a:gdLst/>
          <a:ahLst/>
          <a:cxnLst/>
          <a:rect l="0" t="0" r="0" b="0"/>
          <a:pathLst>
            <a:path>
              <a:moveTo>
                <a:pt x="0" y="9997"/>
              </a:moveTo>
              <a:lnTo>
                <a:pt x="760027" y="99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031779" y="3982762"/>
        <a:ext cx="38001" cy="38001"/>
      </dsp:txXfrm>
    </dsp:sp>
    <dsp:sp modelId="{65F7167B-A74D-4659-85D3-99AE118B2C97}">
      <dsp:nvSpPr>
        <dsp:cNvPr id="0" name=""/>
        <dsp:cNvSpPr/>
      </dsp:nvSpPr>
      <dsp:spPr>
        <a:xfrm>
          <a:off x="4267792" y="4042452"/>
          <a:ext cx="1085062" cy="542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….</a:t>
          </a:r>
          <a:endParaRPr lang="ru-RU" sz="1600" kern="1200"/>
        </a:p>
      </dsp:txBody>
      <dsp:txXfrm>
        <a:off x="4283682" y="4058342"/>
        <a:ext cx="1053282" cy="510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73A7-B44E-4171-81C9-D3B420D15E8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C23E-F1D2-4B92-BF68-B83AB6B550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4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Chocolatey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winget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C23E-F1D2-4B92-BF68-B83AB6B550B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7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69C9B-5FC7-4CDE-BEEC-03DB4A98E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98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C23E-F1D2-4B92-BF68-B83AB6B550B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6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05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11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957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6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3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7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5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5262-0628-40CE-B5AB-8AD1B4A890B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41FD-D92C-4BC0-89EA-36E4056B17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11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dotnet/core/project-sdk/msbuild-prop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rid-catalog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tnet.microsoft.com/en-us/download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8.svg"/><Relationship Id="rId12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6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otnet/c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Среда разработки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Как и с </a:t>
            </a:r>
            <a:r>
              <a:rPr lang="ru-RU" smtClean="0"/>
              <a:t>чего начать…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9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FB43-9575-469A-A6FF-562AF585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команды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1102D7-C31C-44B5-A6FC-11989488E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944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5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A5FE88-3449-430C-A1DD-ADA356205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3A5FE88-3449-430C-A1DD-ADA356205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34417A-666A-4A17-B74C-13117B5F7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734417A-666A-4A17-B74C-13117B5F7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CD5539-71F9-4CED-8C52-75DABA614F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77CD5539-71F9-4CED-8C52-75DABA614F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A77405-9136-4FE5-A228-7D2A6DA897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9DA77405-9136-4FE5-A228-7D2A6DA897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A9E53A-5D98-4E0E-B192-FC7186FCB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43A9E53A-5D98-4E0E-B192-FC7186FCB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D71E5B-7AFB-4134-A0DB-82425AC19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F0D71E5B-7AFB-4134-A0DB-82425AC192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8ECC16-468B-4DDE-AF09-74BC550AB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148ECC16-468B-4DDE-AF09-74BC550ABF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61DBB4-3126-4A14-9886-B2C3712EA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3361DBB4-3126-4A14-9886-B2C3712EA7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E0669C-FC16-4F7E-A77E-8C8438B2C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ADE0669C-FC16-4F7E-A77E-8C8438B2C4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58DAC-45D8-4EF3-B1B9-3C3B5C5373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0CA58DAC-45D8-4EF3-B1B9-3C3B5C5373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BB34F6-43EA-4D97-9548-782CBAAF9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BABB34F6-43EA-4D97-9548-782CBAAF9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4519FA-0912-4B18-9D00-B93608AF3F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C4519FA-0912-4B18-9D00-B93608AF3F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110135-6F61-4C30-9899-C8059260C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F9110135-6F61-4C30-9899-C8059260C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FFCD21-9A81-4A18-9E98-EDD90ADE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E4FFCD21-9A81-4A18-9E98-EDD90ADE19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2F5FF9-60F3-4A31-BB55-D36905DD92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BB2F5FF9-60F3-4A31-BB55-D36905DD92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0A3761-D46A-401A-B850-891BBB011A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7E0A3761-D46A-401A-B850-891BBB011A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D15EC5-F355-4313-87E7-28243F98D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E6D15EC5-F355-4313-87E7-28243F98D1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9" y="1610062"/>
            <a:ext cx="4751295" cy="2811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28" y="2553076"/>
            <a:ext cx="4736110" cy="3286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767021" y="2353021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dotnet</a:t>
            </a:r>
            <a:r>
              <a:rPr lang="en-US" sz="2000" dirty="0" smtClean="0">
                <a:latin typeface="Consolas" panose="020B0609020204030204" pitchFamily="49" charset="0"/>
              </a:rPr>
              <a:t> new </a:t>
            </a:r>
            <a:r>
              <a:rPr lang="en-US" sz="2000" dirty="0">
                <a:latin typeface="Consolas" panose="020B0609020204030204" pitchFamily="49" charset="0"/>
              </a:rPr>
              <a:t>&lt;template&gt;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7021" y="3215409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dotnet</a:t>
            </a:r>
            <a:r>
              <a:rPr lang="en-US" sz="2000" dirty="0" smtClean="0">
                <a:latin typeface="Consolas" panose="020B0609020204030204" pitchFamily="49" charset="0"/>
              </a:rPr>
              <a:t> new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&lt;template&gt; -h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67021" y="407779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dotnet</a:t>
            </a:r>
            <a:r>
              <a:rPr lang="en-US" sz="2000" dirty="0" smtClean="0">
                <a:latin typeface="Consolas" panose="020B0609020204030204" pitchFamily="49" charset="0"/>
              </a:rPr>
              <a:t> new list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шаблонов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94873" cy="4351338"/>
          </a:xfrm>
        </p:spPr>
        <p:txBody>
          <a:bodyPr/>
          <a:lstStyle/>
          <a:p>
            <a:r>
              <a:rPr lang="ru-RU" dirty="0" smtClean="0"/>
              <a:t>Предустановленные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1"/>
            <a:r>
              <a:rPr lang="en-US" dirty="0" err="1" smtClean="0"/>
              <a:t>Dotnet</a:t>
            </a:r>
            <a:r>
              <a:rPr lang="en-US" dirty="0" smtClean="0"/>
              <a:t> SDK</a:t>
            </a:r>
          </a:p>
          <a:p>
            <a:pPr lvl="1"/>
            <a:endParaRPr lang="en-US" dirty="0"/>
          </a:p>
          <a:p>
            <a:r>
              <a:rPr lang="ru-RU" dirty="0" smtClean="0"/>
              <a:t>Сторонние </a:t>
            </a:r>
            <a:r>
              <a:rPr lang="en-US" dirty="0" smtClean="0"/>
              <a:t>(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ru-RU" dirty="0" smtClean="0"/>
              <a:t>Свои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67021" y="235302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dotnet</a:t>
            </a:r>
            <a:r>
              <a:rPr lang="ru-RU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new search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7021" y="314794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dotnet</a:t>
            </a:r>
            <a:r>
              <a:rPr lang="en-US" sz="2000" dirty="0" smtClean="0">
                <a:latin typeface="Consolas" panose="020B0609020204030204" pitchFamily="49" charset="0"/>
              </a:rPr>
              <a:t> new install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7021" y="394286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dotnet</a:t>
            </a:r>
            <a:r>
              <a:rPr lang="en-US" sz="2000" dirty="0" smtClean="0">
                <a:latin typeface="Consolas" panose="020B0609020204030204" pitchFamily="49" charset="0"/>
              </a:rPr>
              <a:t> new uninstall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B755-C70A-48C1-88F6-B9E4729D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</a:t>
            </a:r>
            <a:r>
              <a:rPr lang="ru-RU" dirty="0" smtClean="0"/>
              <a:t>и </a:t>
            </a:r>
            <a:r>
              <a:rPr lang="en-US" dirty="0" smtClean="0"/>
              <a:t>solutions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156607"/>
              </p:ext>
            </p:extLst>
          </p:nvPr>
        </p:nvGraphicFramePr>
        <p:xfrm>
          <a:off x="268942" y="1387737"/>
          <a:ext cx="7476564" cy="4883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081" y="99224"/>
            <a:ext cx="2972215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43C8D1-AEDE-4609-BD44-2DBC60DE9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943C8D1-AEDE-4609-BD44-2DBC60DE9A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165FA1-CC01-4B41-98F4-CF57C0806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A4165FA1-CC01-4B41-98F4-CF57C0806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7E4DFC-B9CE-4BDB-A4D8-3DFD33672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9C7E4DFC-B9CE-4BDB-A4D8-3DFD33672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9BCC73-62A6-4064-97EF-8D34DEB8A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4A9BCC73-62A6-4064-97EF-8D34DEB8A9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2F7976E-8239-45F2-A948-E75D13B5B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92F7976E-8239-45F2-A948-E75D13B5B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EA52B03-074A-4E18-883D-614A7E8C4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1EA52B03-074A-4E18-883D-614A7E8C45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A7FDE0-9B02-42C4-AC6A-9FAC7D436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>
                                            <p:graphicEl>
                                              <a:dgm id="{72A7FDE0-9B02-42C4-AC6A-9FAC7D436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8498A9-9688-452D-827B-BB719A3771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">
                                            <p:graphicEl>
                                              <a:dgm id="{D78498A9-9688-452D-827B-BB719A3771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7C6B95-2F85-4458-9816-5EB38C00F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graphicEl>
                                              <a:dgm id="{197C6B95-2F85-4458-9816-5EB38C00F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E50901-F846-4FF0-AE33-FF954653F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graphicEl>
                                              <a:dgm id="{96E50901-F846-4FF0-AE33-FF954653F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F60549-3AE0-4A33-8C35-39DF0E009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graphicEl>
                                              <a:dgm id="{1FF60549-3AE0-4A33-8C35-39DF0E009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078F67-8E67-41E1-BE63-7DF6312FF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graphicEl>
                                              <a:dgm id="{06078F67-8E67-41E1-BE63-7DF6312FF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B04C8F-5408-44A2-9431-D8B029D65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>
                                            <p:graphicEl>
                                              <a:dgm id="{6BB04C8F-5408-44A2-9431-D8B029D65E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CCE147-0318-453C-86F5-BBCADAB8A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">
                                            <p:graphicEl>
                                              <a:dgm id="{25CCE147-0318-453C-86F5-BBCADAB8A9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A87411-03E9-4CB6-84D0-EF439B51D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graphicEl>
                                              <a:dgm id="{3EA87411-03E9-4CB6-84D0-EF439B51D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830C356-F16E-4620-AC91-7D10D215E7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>
                                            <p:graphicEl>
                                              <a:dgm id="{B830C356-F16E-4620-AC91-7D10D215E7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38CD6-8F3D-4F5F-8190-48877AA6D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7">
                                            <p:graphicEl>
                                              <a:dgm id="{89C38CD6-8F3D-4F5F-8190-48877AA6D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283B2F-05A6-46C0-B78E-B8280E1CE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>
                                            <p:graphicEl>
                                              <a:dgm id="{91283B2F-05A6-46C0-B78E-B8280E1CE8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F7167B-A74D-4659-85D3-99AE118B2C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7">
                                            <p:graphicEl>
                                              <a:dgm id="{65F7167B-A74D-4659-85D3-99AE118B2C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5F9E79-86B6-4188-A150-9475F1D40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">
                                            <p:graphicEl>
                                              <a:dgm id="{655F9E79-86B6-4188-A150-9475F1D40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57099A-E964-49CB-AB3D-520650AA3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7">
                                            <p:graphicEl>
                                              <a:dgm id="{8557099A-E964-49CB-AB3D-520650AA3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636BE1C-9A0A-4009-88FE-E59E10A450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7">
                                            <p:graphicEl>
                                              <a:dgm id="{D636BE1C-9A0A-4009-88FE-E59E10A450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BFEE732-A194-4E32-9584-2F00085D6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7">
                                            <p:graphicEl>
                                              <a:dgm id="{7BFEE732-A194-4E32-9584-2F00085D6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lvlAtOnc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проекта = состав + свойства проекта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8435" b="30010"/>
          <a:stretch/>
        </p:blipFill>
        <p:spPr>
          <a:xfrm>
            <a:off x="4841564" y="1342885"/>
            <a:ext cx="6238054" cy="4247534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2888" y="2668448"/>
            <a:ext cx="473398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Microsoft.NET.Sdk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OutputType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OutputType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net8.0-windows10.0.18362.0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ImplicitUsings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ImplicitUsings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2786231" y="2538805"/>
            <a:ext cx="3474720" cy="80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3606607" y="3475271"/>
            <a:ext cx="2489393" cy="373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 flipV="1">
            <a:off x="3765176" y="4143514"/>
            <a:ext cx="2330826" cy="309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 flipV="1">
            <a:off x="4109422" y="4646985"/>
            <a:ext cx="258098" cy="943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90311" y="5506234"/>
            <a:ext cx="23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представлены в </a:t>
            </a:r>
            <a:r>
              <a:rPr lang="en-US" dirty="0" smtClean="0"/>
              <a:t>UI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3329097" y="4912363"/>
            <a:ext cx="306281" cy="61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016702" y="6334980"/>
            <a:ext cx="733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learn.microsoft.com/en-us/dotnet/core/project-sdk/msbuild-props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9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68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</a:t>
            </a:r>
            <a:r>
              <a:rPr lang="en-US" dirty="0" smtClean="0"/>
              <a:t>/ </a:t>
            </a:r>
            <a:r>
              <a:rPr lang="ru-RU" dirty="0" smtClean="0"/>
              <a:t>запуск </a:t>
            </a:r>
            <a:r>
              <a:rPr lang="en-US" dirty="0" smtClean="0"/>
              <a:t>/</a:t>
            </a:r>
            <a:r>
              <a:rPr lang="ru-RU" dirty="0" smtClean="0"/>
              <a:t> отладка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2421367" cy="1918036"/>
          </a:xfrm>
        </p:spPr>
        <p:txBody>
          <a:bodyPr/>
          <a:lstStyle/>
          <a:p>
            <a:r>
              <a:rPr lang="en-US" dirty="0" smtClean="0"/>
              <a:t>IDE</a:t>
            </a:r>
          </a:p>
          <a:p>
            <a:endParaRPr lang="en-US" dirty="0"/>
          </a:p>
          <a:p>
            <a:r>
              <a:rPr lang="en-US" dirty="0" err="1" smtClean="0"/>
              <a:t>dotnet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22771" y="3648373"/>
            <a:ext cx="6532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build [&lt;</a:t>
            </a:r>
            <a:r>
              <a:rPr lang="en-US" sz="2000" dirty="0" err="1">
                <a:latin typeface="Consolas" panose="020B0609020204030204" pitchFamily="49" charset="0"/>
              </a:rPr>
              <a:t>project_file</a:t>
            </a:r>
            <a:r>
              <a:rPr lang="en-US" sz="2000" dirty="0">
                <a:latin typeface="Consolas" panose="020B0609020204030204" pitchFamily="49" charset="0"/>
              </a:rPr>
              <a:t> / </a:t>
            </a:r>
            <a:r>
              <a:rPr lang="en-US" sz="2000" dirty="0" err="1">
                <a:latin typeface="Consolas" panose="020B0609020204030204" pitchFamily="49" charset="0"/>
              </a:rPr>
              <a:t>solution_file</a:t>
            </a:r>
            <a:r>
              <a:rPr lang="en-US" sz="2000" dirty="0">
                <a:latin typeface="Consolas" panose="020B0609020204030204" pitchFamily="49" charset="0"/>
              </a:rPr>
              <a:t>&gt;]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22771" y="4257738"/>
            <a:ext cx="5404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run [--project &lt;</a:t>
            </a:r>
            <a:r>
              <a:rPr lang="en-US" sz="2000" dirty="0" err="1">
                <a:latin typeface="Consolas" panose="020B0609020204030204" pitchFamily="49" charset="0"/>
              </a:rPr>
              <a:t>project_file</a:t>
            </a:r>
            <a:r>
              <a:rPr lang="en-US" sz="2000" dirty="0">
                <a:latin typeface="Consolas" panose="020B0609020204030204" pitchFamily="49" charset="0"/>
              </a:rPr>
              <a:t>&gt;]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22771" y="4875048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&lt;</a:t>
            </a:r>
            <a:r>
              <a:rPr lang="en-US" sz="2000" dirty="0" err="1" smtClean="0">
                <a:latin typeface="Consolas" panose="020B0609020204030204" pitchFamily="49" charset="0"/>
              </a:rPr>
              <a:t>compiled_dll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22771" y="5516680"/>
            <a:ext cx="5686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dotnet</a:t>
            </a:r>
            <a:r>
              <a:rPr lang="en-US" sz="2000" dirty="0">
                <a:latin typeface="Consolas" panose="020B0609020204030204" pitchFamily="49" charset="0"/>
              </a:rPr>
              <a:t> watch [--project &lt;</a:t>
            </a:r>
            <a:r>
              <a:rPr lang="en-US" sz="2000" dirty="0" err="1">
                <a:latin typeface="Consolas" panose="020B0609020204030204" pitchFamily="49" charset="0"/>
              </a:rPr>
              <a:t>project_file</a:t>
            </a:r>
            <a:r>
              <a:rPr lang="en-US" sz="2000" dirty="0">
                <a:latin typeface="Consolas" panose="020B0609020204030204" pitchFamily="49" charset="0"/>
              </a:rPr>
              <a:t>&gt;]</a:t>
            </a:r>
          </a:p>
        </p:txBody>
      </p:sp>
    </p:spTree>
    <p:extLst>
      <p:ext uri="{BB962C8B-B14F-4D97-AF65-F5344CB8AC3E}">
        <p14:creationId xmlns:p14="http://schemas.microsoft.com/office/powerpoint/2010/main" val="36213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1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858" y="853169"/>
            <a:ext cx="4556954" cy="314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Внешние зависимости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766995" cy="4351338"/>
          </a:xfrm>
        </p:spPr>
        <p:txBody>
          <a:bodyPr/>
          <a:lstStyle/>
          <a:p>
            <a:r>
              <a:rPr lang="ru-RU" dirty="0" smtClean="0"/>
              <a:t>Проекты</a:t>
            </a:r>
          </a:p>
          <a:p>
            <a:pPr lvl="1"/>
            <a:r>
              <a:rPr lang="ru-RU" dirty="0" smtClean="0"/>
              <a:t>Не обязательно тот же </a:t>
            </a:r>
            <a:r>
              <a:rPr lang="en-US" dirty="0" smtClean="0"/>
              <a:t>solution</a:t>
            </a:r>
          </a:p>
          <a:p>
            <a:r>
              <a:rPr lang="ru-RU" dirty="0" smtClean="0"/>
              <a:t>Сборки (</a:t>
            </a:r>
            <a:r>
              <a:rPr lang="en-US" dirty="0" smtClean="0"/>
              <a:t>assemblies)</a:t>
            </a:r>
          </a:p>
          <a:p>
            <a:pPr lvl="1"/>
            <a:r>
              <a:rPr lang="ru-RU" dirty="0" smtClean="0"/>
              <a:t>Из </a:t>
            </a:r>
            <a:r>
              <a:rPr lang="en-US" dirty="0" smtClean="0"/>
              <a:t>Framework (</a:t>
            </a:r>
            <a:r>
              <a:rPr lang="en-US" dirty="0" err="1" smtClean="0"/>
              <a:t>.Net</a:t>
            </a:r>
            <a:r>
              <a:rPr lang="en-US" dirty="0" smtClean="0"/>
              <a:t> &lt;= 4.8.1)</a:t>
            </a:r>
            <a:endParaRPr lang="ru-RU" dirty="0" smtClean="0"/>
          </a:p>
          <a:p>
            <a:pPr lvl="1"/>
            <a:r>
              <a:rPr lang="ru-RU" dirty="0" smtClean="0"/>
              <a:t>Произвольные</a:t>
            </a:r>
          </a:p>
          <a:p>
            <a:r>
              <a:rPr lang="en-US" dirty="0" smtClean="0"/>
              <a:t>COM/ActiveX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-</a:t>
            </a:r>
            <a:r>
              <a:rPr lang="ru-RU" dirty="0" smtClean="0"/>
              <a:t>пакеты</a:t>
            </a: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008" y="3324112"/>
            <a:ext cx="5996492" cy="3248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90317" cy="4351338"/>
          </a:xfrm>
        </p:spPr>
        <p:txBody>
          <a:bodyPr/>
          <a:lstStyle/>
          <a:p>
            <a:r>
              <a:rPr lang="ru-RU" dirty="0" smtClean="0"/>
              <a:t>С чего начать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IDE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dotnet</a:t>
            </a:r>
            <a:r>
              <a:rPr lang="en-US" dirty="0" smtClean="0"/>
              <a:t> CLI</a:t>
            </a:r>
            <a:endParaRPr lang="ru-RU" dirty="0" smtClean="0"/>
          </a:p>
          <a:p>
            <a:r>
              <a:rPr lang="ru-RU" dirty="0" smtClean="0"/>
              <a:t>Элементы разработки</a:t>
            </a:r>
          </a:p>
          <a:p>
            <a:pPr lvl="1"/>
            <a:r>
              <a:rPr lang="ru-RU" dirty="0" smtClean="0"/>
              <a:t>Шаблоны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Сборка и запуск</a:t>
            </a:r>
          </a:p>
          <a:p>
            <a:r>
              <a:rPr lang="ru-RU" dirty="0" smtClean="0"/>
              <a:t>Сборка и запуск под </a:t>
            </a:r>
            <a:r>
              <a:rPr lang="en-US" dirty="0" smtClean="0"/>
              <a:t>Linux</a:t>
            </a:r>
          </a:p>
          <a:p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1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35475" cy="4351338"/>
          </a:xfrm>
        </p:spPr>
        <p:txBody>
          <a:bodyPr/>
          <a:lstStyle/>
          <a:p>
            <a:r>
              <a:rPr lang="en-US" dirty="0" smtClean="0"/>
              <a:t>Out-of-the-box</a:t>
            </a:r>
          </a:p>
          <a:p>
            <a:pPr lvl="1"/>
            <a:r>
              <a:rPr lang="en-US" dirty="0" smtClean="0"/>
              <a:t>MS Test / </a:t>
            </a:r>
            <a:r>
              <a:rPr lang="en-US" dirty="0" err="1" smtClean="0"/>
              <a:t>NUnit</a:t>
            </a:r>
            <a:r>
              <a:rPr lang="en-US" dirty="0" smtClean="0"/>
              <a:t> / </a:t>
            </a:r>
            <a:r>
              <a:rPr lang="en-US" dirty="0" err="1" smtClean="0"/>
              <a:t>xUnit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IDE</a:t>
            </a:r>
          </a:p>
          <a:p>
            <a:endParaRPr lang="en-US" dirty="0"/>
          </a:p>
          <a:p>
            <a:r>
              <a:rPr lang="en-US" dirty="0" err="1" smtClean="0"/>
              <a:t>dotnet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28371" y="4825708"/>
            <a:ext cx="2079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dotnet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tests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998" y="886611"/>
            <a:ext cx="2115894" cy="8625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510" y="2113131"/>
            <a:ext cx="6229399" cy="3776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8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2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</a:t>
            </a:r>
            <a:r>
              <a:rPr lang="ru-RU" dirty="0"/>
              <a:t>и отладка приложения в разных окружениях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Сборка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Локальная</a:t>
            </a:r>
          </a:p>
          <a:p>
            <a:endParaRPr lang="ru-RU" dirty="0"/>
          </a:p>
          <a:p>
            <a:r>
              <a:rPr lang="ru-RU" dirty="0" smtClean="0"/>
              <a:t>Кросс</a:t>
            </a:r>
            <a:r>
              <a:rPr lang="en-US" dirty="0" smtClean="0"/>
              <a:t>-</a:t>
            </a:r>
            <a:r>
              <a:rPr lang="ru-RU" dirty="0" smtClean="0"/>
              <a:t>компиляция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Отладка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Локальная</a:t>
            </a:r>
          </a:p>
          <a:p>
            <a:r>
              <a:rPr lang="ru-RU" dirty="0" smtClean="0"/>
              <a:t>Удаленная</a:t>
            </a:r>
            <a:endParaRPr lang="en-US" dirty="0" smtClean="0"/>
          </a:p>
          <a:p>
            <a:pPr lvl="1"/>
            <a:r>
              <a:rPr lang="en-US" dirty="0" smtClean="0"/>
              <a:t>Remote (Windows)</a:t>
            </a:r>
          </a:p>
          <a:p>
            <a:pPr lvl="1"/>
            <a:r>
              <a:rPr lang="en-US" dirty="0" smtClean="0"/>
              <a:t>WSL</a:t>
            </a:r>
            <a:endParaRPr lang="ru-RU" dirty="0" smtClean="0"/>
          </a:p>
          <a:p>
            <a:pPr lvl="1"/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86406" y="4347369"/>
            <a:ext cx="3348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dotnet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build –r &lt;RID&gt;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86406" y="5037683"/>
            <a:ext cx="3631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dotnet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publish –r &lt;RID&gt;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7588" y="6189663"/>
            <a:ext cx="571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learn.microsoft.com/en-us/dotnet/core/rid-catalog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36075" y="6189663"/>
            <a:ext cx="2638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RID = runtime </a:t>
            </a:r>
            <a:r>
              <a:rPr lang="en-US" sz="2000" dirty="0"/>
              <a:t>identifier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003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(WSL)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Можно работать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smtClean="0"/>
              <a:t>IDE</a:t>
            </a:r>
          </a:p>
          <a:p>
            <a:pPr lvl="1"/>
            <a:r>
              <a:rPr lang="ru-RU" dirty="0" smtClean="0"/>
              <a:t>без </a:t>
            </a:r>
            <a:r>
              <a:rPr lang="en-US" dirty="0" smtClean="0"/>
              <a:t>IDE</a:t>
            </a:r>
            <a:r>
              <a:rPr lang="ru-RU" dirty="0" smtClean="0"/>
              <a:t> (</a:t>
            </a:r>
            <a:r>
              <a:rPr lang="en-US" dirty="0" err="1" smtClean="0"/>
              <a:t>dotnet</a:t>
            </a:r>
            <a:r>
              <a:rPr lang="en-US" dirty="0" smtClean="0"/>
              <a:t> CLI</a:t>
            </a:r>
            <a:r>
              <a:rPr lang="ru-RU" dirty="0" smtClean="0"/>
              <a:t>)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Поддерживается</a:t>
            </a:r>
          </a:p>
          <a:p>
            <a:pPr lvl="1"/>
            <a:r>
              <a:rPr lang="ru-RU" dirty="0" smtClean="0"/>
              <a:t>создание проекта</a:t>
            </a:r>
          </a:p>
          <a:p>
            <a:pPr lvl="1"/>
            <a:r>
              <a:rPr lang="ru-RU" dirty="0" smtClean="0"/>
              <a:t>сборка</a:t>
            </a:r>
            <a:r>
              <a:rPr lang="en-US" dirty="0" smtClean="0"/>
              <a:t> /</a:t>
            </a:r>
            <a:r>
              <a:rPr lang="ru-RU" dirty="0" smtClean="0"/>
              <a:t> отладка</a:t>
            </a:r>
          </a:p>
          <a:p>
            <a:pPr lvl="1"/>
            <a:r>
              <a:rPr lang="ru-RU" dirty="0" smtClean="0"/>
              <a:t>внешние зависимости</a:t>
            </a:r>
          </a:p>
          <a:p>
            <a:pPr lvl="1"/>
            <a:r>
              <a:rPr lang="ru-RU" dirty="0" smtClean="0"/>
              <a:t>тесты</a:t>
            </a:r>
          </a:p>
          <a:p>
            <a:endParaRPr lang="ru-RU" dirty="0" smtClean="0"/>
          </a:p>
          <a:p>
            <a:r>
              <a:rPr lang="ru-RU" dirty="0" smtClean="0"/>
              <a:t>Разные окружения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Развертывание среды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SDK / Runtime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2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/ SDK / Docker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682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45A38FA8-D8CF-4DEF-A158-9DB3D48B9791}"/>
              </a:ext>
            </a:extLst>
          </p:cNvPr>
          <p:cNvSpPr/>
          <p:nvPr/>
        </p:nvSpPr>
        <p:spPr>
          <a:xfrm>
            <a:off x="6718428" y="1204159"/>
            <a:ext cx="463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dotnet.microsoft.com/en-us/download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732D72-3CF1-4A37-B360-D9A8529CC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E732D72-3CF1-4A37-B360-D9A8529CCC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FBE26B-670A-4270-B240-E6870D19B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5FBE26B-670A-4270-B240-E6870D19B3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FF3F3D-977C-4206-BD22-C5F1EACE7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07FF3F3D-977C-4206-BD22-C5F1EACE7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Сайт </a:t>
            </a:r>
            <a:r>
              <a:rPr lang="en-US" dirty="0" err="1" smtClean="0"/>
              <a:t>dotnet</a:t>
            </a:r>
            <a:r>
              <a:rPr lang="en-US" dirty="0" smtClean="0"/>
              <a:t> downloads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8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</a:t>
            </a:r>
            <a:r>
              <a:rPr lang="ru-RU" dirty="0" smtClean="0"/>
              <a:t>и </a:t>
            </a:r>
            <a:r>
              <a:rPr lang="en-US" dirty="0" err="1" smtClean="0"/>
              <a:t>dotnet</a:t>
            </a:r>
            <a:r>
              <a:rPr lang="en-US" dirty="0" smtClean="0"/>
              <a:t> CLI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vs Editors + CLI</a:t>
            </a:r>
            <a:endParaRPr lang="ru-RU" dirty="0"/>
          </a:p>
        </p:txBody>
      </p:sp>
      <p:pic>
        <p:nvPicPr>
          <p:cNvPr id="5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3330275-2E23-49EA-97CC-0FE571DA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279" y="3862277"/>
            <a:ext cx="1300771" cy="1262737"/>
          </a:xfrm>
          <a:prstGeom prst="rect">
            <a:avLst/>
          </a:prstGeom>
        </p:spPr>
      </p:pic>
      <p:pic>
        <p:nvPicPr>
          <p:cNvPr id="6" name="Graphic 18">
            <a:extLst>
              <a:ext uri="{FF2B5EF4-FFF2-40B4-BE49-F238E27FC236}">
                <a16:creationId xmlns:a16="http://schemas.microsoft.com/office/drawing/2014/main" id="{3A5E4366-97CC-48FA-BE4C-F8A7E653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4292" y="2427941"/>
            <a:ext cx="4143772" cy="697083"/>
          </a:xfrm>
          <a:prstGeom prst="rect">
            <a:avLst/>
          </a:prstGeom>
        </p:spPr>
      </p:pic>
      <p:pic>
        <p:nvPicPr>
          <p:cNvPr id="7" name="Graphic 20">
            <a:extLst>
              <a:ext uri="{FF2B5EF4-FFF2-40B4-BE49-F238E27FC236}">
                <a16:creationId xmlns:a16="http://schemas.microsoft.com/office/drawing/2014/main" id="{BF201DCB-9BC6-4F9D-8E00-2E2F1A662D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84282" y="1789865"/>
            <a:ext cx="1100852" cy="1008414"/>
          </a:xfrm>
          <a:prstGeom prst="rect">
            <a:avLst/>
          </a:prstGeom>
        </p:spPr>
      </p:pic>
      <p:pic>
        <p:nvPicPr>
          <p:cNvPr id="8" name="Graphic 24">
            <a:extLst>
              <a:ext uri="{FF2B5EF4-FFF2-40B4-BE49-F238E27FC236}">
                <a16:creationId xmlns:a16="http://schemas.microsoft.com/office/drawing/2014/main" id="{732E2ACE-BAD1-43CE-8F45-702B985D5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57688" y="1177391"/>
            <a:ext cx="1026594" cy="1026594"/>
          </a:xfrm>
          <a:prstGeom prst="rect">
            <a:avLst/>
          </a:prstGeom>
        </p:spPr>
      </p:pic>
      <p:pic>
        <p:nvPicPr>
          <p:cNvPr id="9" name="Graphic 26">
            <a:extLst>
              <a:ext uri="{FF2B5EF4-FFF2-40B4-BE49-F238E27FC236}">
                <a16:creationId xmlns:a16="http://schemas.microsoft.com/office/drawing/2014/main" id="{500D4151-FBED-41D5-AFF2-1EBA358CFE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91113" y="1505633"/>
            <a:ext cx="920615" cy="922308"/>
          </a:xfrm>
          <a:prstGeom prst="rect">
            <a:avLst/>
          </a:prstGeom>
        </p:spPr>
      </p:pic>
      <p:pic>
        <p:nvPicPr>
          <p:cNvPr id="10" name="Picture 2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FE8303C-2BB0-4AAF-9DD5-A4E935AFF08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881" y="1690688"/>
            <a:ext cx="959807" cy="9598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3551" y="3862277"/>
            <a:ext cx="1193651" cy="11936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82952" y="4689419"/>
            <a:ext cx="49708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 smtClean="0"/>
              <a:t>Dotnet</a:t>
            </a:r>
            <a:r>
              <a:rPr lang="en-US" sz="3200" dirty="0"/>
              <a:t> </a:t>
            </a:r>
            <a:endParaRPr lang="en-US" sz="3200" dirty="0" smtClean="0"/>
          </a:p>
          <a:p>
            <a:pPr algn="ctr"/>
            <a:r>
              <a:rPr lang="en-US" sz="3200" dirty="0" smtClean="0"/>
              <a:t>command line interface (CLI)</a:t>
            </a:r>
            <a:endParaRPr lang="ru-RU" sz="3200" dirty="0"/>
          </a:p>
        </p:txBody>
      </p:sp>
      <p:sp>
        <p:nvSpPr>
          <p:cNvPr id="11" name="Плюс 10"/>
          <p:cNvSpPr/>
          <p:nvPr/>
        </p:nvSpPr>
        <p:spPr>
          <a:xfrm>
            <a:off x="8411176" y="3494966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0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Dotnet</a:t>
            </a:r>
            <a:r>
              <a:rPr lang="en-US" dirty="0" smtClean="0"/>
              <a:t> Command Line Interface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583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2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19C116-DD63-4665-8712-D4668A483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E19C116-DD63-4665-8712-D4668A483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3AD96E-233C-4BFC-868B-605ABF4229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73AD96E-233C-4BFC-868B-605ABF4229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FC494B-3B27-4C3C-8EF7-A35A8502BC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94FC494B-3B27-4C3C-8EF7-A35A8502BC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9705F7-4AA8-445C-A02A-0EC78962D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9A9705F7-4AA8-445C-A02A-0EC78962DE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D1048B-7F81-4449-86E7-102A4A613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CD1048B-7F81-4449-86E7-102A4A613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6A979D-C2C4-4DC2-89BF-31C79E2BB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CA6A979D-C2C4-4DC2-89BF-31C79E2BB6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BA0A45-36B3-48D9-A24C-344D10CB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17BA0A45-36B3-48D9-A24C-344D10CB8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689C33-2B37-4A94-8A28-F4496F150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A8689C33-2B37-4A94-8A28-F4496F150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EA29CB-6105-436F-9D85-764FEB02C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69EA29CB-6105-436F-9D85-764FEB02CC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D0C454-D2C7-41AB-A54D-3D4DD16F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(Command Line Interface)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3C2A7-3D0F-4A12-B803-182F40DF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Единый интерфейс</a:t>
            </a:r>
            <a:endParaRPr lang="en-US" dirty="0"/>
          </a:p>
          <a:p>
            <a:pPr lvl="1"/>
            <a:r>
              <a:rPr lang="ru-RU" dirty="0" smtClean="0"/>
              <a:t>Для любой платформы</a:t>
            </a:r>
            <a:endParaRPr lang="en-US" dirty="0"/>
          </a:p>
          <a:p>
            <a:pPr lvl="1"/>
            <a:r>
              <a:rPr lang="ru-RU" dirty="0" smtClean="0"/>
              <a:t>Независимо от </a:t>
            </a:r>
            <a:r>
              <a:rPr lang="en-US" dirty="0" smtClean="0"/>
              <a:t>IDE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 smtClean="0"/>
              <a:t>Полный цикл разработки</a:t>
            </a:r>
          </a:p>
          <a:p>
            <a:pPr lvl="1"/>
            <a:r>
              <a:rPr lang="en-US" dirty="0" err="1" smtClean="0"/>
              <a:t>dotnet</a:t>
            </a:r>
            <a:r>
              <a:rPr lang="en-US" dirty="0" smtClean="0"/>
              <a:t> </a:t>
            </a:r>
            <a:r>
              <a:rPr lang="en-US" dirty="0"/>
              <a:t>restore | build | run | …</a:t>
            </a:r>
          </a:p>
          <a:p>
            <a:endParaRPr lang="en-US" dirty="0"/>
          </a:p>
          <a:p>
            <a:r>
              <a:rPr lang="ru-RU" dirty="0" smtClean="0"/>
              <a:t>Расширяемость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F235CA-DD75-483C-8958-635154293F98}"/>
              </a:ext>
            </a:extLst>
          </p:cNvPr>
          <p:cNvSpPr/>
          <p:nvPr/>
        </p:nvSpPr>
        <p:spPr>
          <a:xfrm>
            <a:off x="6533169" y="5653743"/>
            <a:ext cx="4530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https://github.com/dotnet/cli</a:t>
            </a:r>
            <a:endParaRPr lang="en-US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13" y="1592636"/>
            <a:ext cx="5605196" cy="34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467</Words>
  <Application>Microsoft Office PowerPoint</Application>
  <PresentationFormat>Широкоэкранный</PresentationFormat>
  <Paragraphs>165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Тема Office</vt:lpstr>
      <vt:lpstr>Среда разработки</vt:lpstr>
      <vt:lpstr>Agenda</vt:lpstr>
      <vt:lpstr>Развертывание среды</vt:lpstr>
      <vt:lpstr>Runtime / SDK / Docker</vt:lpstr>
      <vt:lpstr>Сайт dotnet downloads</vt:lpstr>
      <vt:lpstr>IDE и dotnet CLI</vt:lpstr>
      <vt:lpstr>IDE vs Editors + CLI</vt:lpstr>
      <vt:lpstr>Dotnet Command Line Interface</vt:lpstr>
      <vt:lpstr>CLI (Command Line Interface)</vt:lpstr>
      <vt:lpstr>Основные команды</vt:lpstr>
      <vt:lpstr>Шаблоны</vt:lpstr>
      <vt:lpstr>Источники шаблонов</vt:lpstr>
      <vt:lpstr>Шаблоны</vt:lpstr>
      <vt:lpstr>Projects и solutions</vt:lpstr>
      <vt:lpstr>Файл проекта = состав + свойства проекта</vt:lpstr>
      <vt:lpstr>Параметры проекта</vt:lpstr>
      <vt:lpstr>Сборка / запуск / отладка</vt:lpstr>
      <vt:lpstr>Сборка и запуск</vt:lpstr>
      <vt:lpstr>Внешние зависимости</vt:lpstr>
      <vt:lpstr>Зависимости</vt:lpstr>
      <vt:lpstr>Тесты</vt:lpstr>
      <vt:lpstr>Тесты</vt:lpstr>
      <vt:lpstr>Сборка и отладка приложения в разных окружениях</vt:lpstr>
      <vt:lpstr>Linux (WSL)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Среда разработки</dc:title>
  <dc:creator>Михаил Романов</dc:creator>
  <cp:lastModifiedBy>Михаил Романов</cp:lastModifiedBy>
  <cp:revision>50</cp:revision>
  <dcterms:created xsi:type="dcterms:W3CDTF">2024-05-05T16:06:22Z</dcterms:created>
  <dcterms:modified xsi:type="dcterms:W3CDTF">2024-05-30T17:44:36Z</dcterms:modified>
</cp:coreProperties>
</file>