
<file path=[Content_Types].xml><?xml version="1.0" encoding="utf-8"?>
<Types xmlns="http://schemas.openxmlformats.org/package/2006/content-types">
  <Default Extension="png" ContentType="image/png"/>
  <Default Extension="jpg&amp;ehk=brSnzYeMJo8VTC5eARCZQg&amp;r=0&amp;pid=OfficeInsert" ContentType="image/jpeg"/>
  <Default Extension="svg" ContentType="image/svg+xml"/>
  <Default Extension="jpg&amp;ehk=jX3c7h6nSg8v" ContentType="image/jpe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customXml/itemProps24.xml" ContentType="application/vnd.openxmlformats-officedocument.customXmlProperties+xml"/>
  <Override PartName="/customXml/itemProps25.xml" ContentType="application/vnd.openxmlformats-officedocument.customXmlProperties+xml"/>
  <Override PartName="/customXml/itemProps26.xml" ContentType="application/vnd.openxmlformats-officedocument.customXmlProperties+xml"/>
  <Override PartName="/customXml/itemProps27.xml" ContentType="application/vnd.openxmlformats-officedocument.customXmlProperties+xml"/>
  <Override PartName="/customXml/itemProps28.xml" ContentType="application/vnd.openxmlformats-officedocument.customXmlProperties+xml"/>
  <Override PartName="/customXml/itemProps29.xml" ContentType="application/vnd.openxmlformats-officedocument.customXmlProperties+xml"/>
  <Override PartName="/customXml/itemProps30.xml" ContentType="application/vnd.openxmlformats-officedocument.customXmlProperties+xml"/>
  <Override PartName="/customXml/itemProps31.xml" ContentType="application/vnd.openxmlformats-officedocument.customXmlProperties+xml"/>
  <Override PartName="/customXml/itemProps32.xml" ContentType="application/vnd.openxmlformats-officedocument.customXmlProperties+xml"/>
  <Override PartName="/customXml/itemProps33.xml" ContentType="application/vnd.openxmlformats-officedocument.customXmlProperties+xml"/>
  <Override PartName="/customXml/itemProps34.xml" ContentType="application/vnd.openxmlformats-officedocument.customXmlProperties+xml"/>
  <Override PartName="/customXml/itemProps35.xml" ContentType="application/vnd.openxmlformats-officedocument.customXmlProperties+xml"/>
  <Override PartName="/customXml/itemProps36.xml" ContentType="application/vnd.openxmlformats-officedocument.customXmlProperties+xml"/>
  <Override PartName="/customXml/itemProps37.xml" ContentType="application/vnd.openxmlformats-officedocument.customXmlProperties+xml"/>
  <Override PartName="/customXml/itemProps38.xml" ContentType="application/vnd.openxmlformats-officedocument.customXmlProperties+xml"/>
  <Override PartName="/customXml/itemProps39.xml" ContentType="application/vnd.openxmlformats-officedocument.customXmlProperties+xml"/>
  <Override PartName="/customXml/itemProps40.xml" ContentType="application/vnd.openxmlformats-officedocument.customXmlProperties+xml"/>
  <Override PartName="/customXml/itemProps4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2"/>
  </p:sldMasterIdLst>
  <p:sldIdLst>
    <p:sldId id="256" r:id="rId43"/>
    <p:sldId id="257" r:id="rId44"/>
    <p:sldId id="262" r:id="rId45"/>
    <p:sldId id="259" r:id="rId46"/>
    <p:sldId id="263" r:id="rId47"/>
    <p:sldId id="264" r:id="rId48"/>
    <p:sldId id="265" r:id="rId49"/>
    <p:sldId id="266" r:id="rId50"/>
    <p:sldId id="275" r:id="rId51"/>
    <p:sldId id="276" r:id="rId52"/>
    <p:sldId id="277" r:id="rId53"/>
    <p:sldId id="267" r:id="rId54"/>
    <p:sldId id="268" r:id="rId55"/>
    <p:sldId id="278" r:id="rId56"/>
    <p:sldId id="280" r:id="rId57"/>
    <p:sldId id="279" r:id="rId58"/>
    <p:sldId id="281" r:id="rId59"/>
    <p:sldId id="269" r:id="rId60"/>
    <p:sldId id="270" r:id="rId61"/>
    <p:sldId id="282" r:id="rId62"/>
    <p:sldId id="283" r:id="rId63"/>
    <p:sldId id="284" r:id="rId64"/>
    <p:sldId id="285" r:id="rId65"/>
    <p:sldId id="271" r:id="rId66"/>
    <p:sldId id="272" r:id="rId67"/>
    <p:sldId id="261" r:id="rId68"/>
    <p:sldId id="286" r:id="rId6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Основные механизмы" id="{40F709EC-599E-4D32-9D07-076CBF621164}">
          <p14:sldIdLst>
            <p14:sldId id="262"/>
          </p14:sldIdLst>
        </p14:section>
        <p14:section name="Идентификация" id="{4C62F6CD-700A-4F63-B54E-3F57103040C4}">
          <p14:sldIdLst>
            <p14:sldId id="259"/>
            <p14:sldId id="263"/>
            <p14:sldId id="264"/>
          </p14:sldIdLst>
        </p14:section>
        <p14:section name="Аутентификация" id="{C18D73D3-4638-4B31-9F1B-D1E41D12035A}">
          <p14:sldIdLst>
            <p14:sldId id="265"/>
            <p14:sldId id="266"/>
            <p14:sldId id="275"/>
            <p14:sldId id="276"/>
            <p14:sldId id="277"/>
          </p14:sldIdLst>
        </p14:section>
        <p14:section name="Авторизация и контроль доступа" id="{44F60928-0414-467C-A704-FA62093B2B8D}">
          <p14:sldIdLst>
            <p14:sldId id="267"/>
            <p14:sldId id="268"/>
            <p14:sldId id="278"/>
            <p14:sldId id="280"/>
            <p14:sldId id="279"/>
            <p14:sldId id="281"/>
          </p14:sldIdLst>
        </p14:section>
        <p14:section name="Защита и целостность данных" id="{33A98331-4872-4103-91D5-5A580282DD8A}">
          <p14:sldIdLst>
            <p14:sldId id="269"/>
            <p14:sldId id="270"/>
            <p14:sldId id="282"/>
            <p14:sldId id="283"/>
            <p14:sldId id="284"/>
            <p14:sldId id="285"/>
          </p14:sldIdLst>
        </p14:section>
        <p14:section name="Раздел без заголовка" id="{74C98892-B201-430D-8091-F8ACA664751C}">
          <p14:sldIdLst>
            <p14:sldId id="271"/>
            <p14:sldId id="272"/>
          </p14:sldIdLst>
        </p14:section>
        <p14:section name="Summary" id="{E5E9EACD-A0AA-4F60-B092-329AE4847CCA}">
          <p14:sldIdLst>
            <p14:sldId id="261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78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customXml" Target="../customXml/item26.xml"/><Relationship Id="rId39" Type="http://schemas.openxmlformats.org/officeDocument/2006/relationships/customXml" Target="../customXml/item39.xml"/><Relationship Id="rId21" Type="http://schemas.openxmlformats.org/officeDocument/2006/relationships/customXml" Target="../customXml/item21.xml"/><Relationship Id="rId34" Type="http://schemas.openxmlformats.org/officeDocument/2006/relationships/customXml" Target="../customXml/item34.xml"/><Relationship Id="rId42" Type="http://schemas.openxmlformats.org/officeDocument/2006/relationships/slideMaster" Target="slideMasters/slideMaster1.xml"/><Relationship Id="rId47" Type="http://schemas.openxmlformats.org/officeDocument/2006/relationships/slide" Target="slides/slide5.xml"/><Relationship Id="rId50" Type="http://schemas.openxmlformats.org/officeDocument/2006/relationships/slide" Target="slides/slide8.xml"/><Relationship Id="rId55" Type="http://schemas.openxmlformats.org/officeDocument/2006/relationships/slide" Target="slides/slide13.xml"/><Relationship Id="rId63" Type="http://schemas.openxmlformats.org/officeDocument/2006/relationships/slide" Target="slides/slide21.xml"/><Relationship Id="rId68" Type="http://schemas.openxmlformats.org/officeDocument/2006/relationships/slide" Target="slides/slide26.xml"/><Relationship Id="rId7" Type="http://schemas.openxmlformats.org/officeDocument/2006/relationships/customXml" Target="../customXml/item7.xml"/><Relationship Id="rId71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customXml" Target="../customXml/item29.xml"/><Relationship Id="rId11" Type="http://schemas.openxmlformats.org/officeDocument/2006/relationships/customXml" Target="../customXml/item11.xml"/><Relationship Id="rId24" Type="http://schemas.openxmlformats.org/officeDocument/2006/relationships/customXml" Target="../customXml/item24.xml"/><Relationship Id="rId32" Type="http://schemas.openxmlformats.org/officeDocument/2006/relationships/customXml" Target="../customXml/item32.xml"/><Relationship Id="rId37" Type="http://schemas.openxmlformats.org/officeDocument/2006/relationships/customXml" Target="../customXml/item37.xml"/><Relationship Id="rId40" Type="http://schemas.openxmlformats.org/officeDocument/2006/relationships/customXml" Target="../customXml/item40.xml"/><Relationship Id="rId45" Type="http://schemas.openxmlformats.org/officeDocument/2006/relationships/slide" Target="slides/slide3.xml"/><Relationship Id="rId53" Type="http://schemas.openxmlformats.org/officeDocument/2006/relationships/slide" Target="slides/slide11.xml"/><Relationship Id="rId58" Type="http://schemas.openxmlformats.org/officeDocument/2006/relationships/slide" Target="slides/slide16.xml"/><Relationship Id="rId66" Type="http://schemas.openxmlformats.org/officeDocument/2006/relationships/slide" Target="slides/slide24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customXml" Target="../customXml/item28.xml"/><Relationship Id="rId36" Type="http://schemas.openxmlformats.org/officeDocument/2006/relationships/customXml" Target="../customXml/item36.xml"/><Relationship Id="rId49" Type="http://schemas.openxmlformats.org/officeDocument/2006/relationships/slide" Target="slides/slide7.xml"/><Relationship Id="rId57" Type="http://schemas.openxmlformats.org/officeDocument/2006/relationships/slide" Target="slides/slide15.xml"/><Relationship Id="rId61" Type="http://schemas.openxmlformats.org/officeDocument/2006/relationships/slide" Target="slides/slide19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customXml" Target="../customXml/item31.xml"/><Relationship Id="rId44" Type="http://schemas.openxmlformats.org/officeDocument/2006/relationships/slide" Target="slides/slide2.xml"/><Relationship Id="rId52" Type="http://schemas.openxmlformats.org/officeDocument/2006/relationships/slide" Target="slides/slide10.xml"/><Relationship Id="rId60" Type="http://schemas.openxmlformats.org/officeDocument/2006/relationships/slide" Target="slides/slide18.xml"/><Relationship Id="rId65" Type="http://schemas.openxmlformats.org/officeDocument/2006/relationships/slide" Target="slides/slide23.xml"/><Relationship Id="rId73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customXml" Target="../customXml/item27.xml"/><Relationship Id="rId30" Type="http://schemas.openxmlformats.org/officeDocument/2006/relationships/customXml" Target="../customXml/item30.xml"/><Relationship Id="rId35" Type="http://schemas.openxmlformats.org/officeDocument/2006/relationships/customXml" Target="../customXml/item35.xml"/><Relationship Id="rId43" Type="http://schemas.openxmlformats.org/officeDocument/2006/relationships/slide" Target="slides/slide1.xml"/><Relationship Id="rId48" Type="http://schemas.openxmlformats.org/officeDocument/2006/relationships/slide" Target="slides/slide6.xml"/><Relationship Id="rId56" Type="http://schemas.openxmlformats.org/officeDocument/2006/relationships/slide" Target="slides/slide14.xml"/><Relationship Id="rId64" Type="http://schemas.openxmlformats.org/officeDocument/2006/relationships/slide" Target="slides/slide22.xml"/><Relationship Id="rId69" Type="http://schemas.openxmlformats.org/officeDocument/2006/relationships/slide" Target="slides/slide27.xml"/><Relationship Id="rId8" Type="http://schemas.openxmlformats.org/officeDocument/2006/relationships/customXml" Target="../customXml/item8.xml"/><Relationship Id="rId51" Type="http://schemas.openxmlformats.org/officeDocument/2006/relationships/slide" Target="slides/slide9.xml"/><Relationship Id="rId72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customXml" Target="../customXml/item25.xml"/><Relationship Id="rId33" Type="http://schemas.openxmlformats.org/officeDocument/2006/relationships/customXml" Target="../customXml/item33.xml"/><Relationship Id="rId38" Type="http://schemas.openxmlformats.org/officeDocument/2006/relationships/customXml" Target="../customXml/item38.xml"/><Relationship Id="rId46" Type="http://schemas.openxmlformats.org/officeDocument/2006/relationships/slide" Target="slides/slide4.xml"/><Relationship Id="rId59" Type="http://schemas.openxmlformats.org/officeDocument/2006/relationships/slide" Target="slides/slide17.xml"/><Relationship Id="rId67" Type="http://schemas.openxmlformats.org/officeDocument/2006/relationships/slide" Target="slides/slide25.xml"/><Relationship Id="rId20" Type="http://schemas.openxmlformats.org/officeDocument/2006/relationships/customXml" Target="../customXml/item20.xml"/><Relationship Id="rId41" Type="http://schemas.openxmlformats.org/officeDocument/2006/relationships/customXml" Target="../customXml/item41.xml"/><Relationship Id="rId54" Type="http://schemas.openxmlformats.org/officeDocument/2006/relationships/slide" Target="slides/slide12.xml"/><Relationship Id="rId62" Type="http://schemas.openxmlformats.org/officeDocument/2006/relationships/slide" Target="slides/slide20.xml"/><Relationship Id="rId7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gaciousnewsnetwork.com/the-emerging-mark-of-the-beast-system/" TargetMode="External"/><Relationship Id="rId3" Type="http://schemas.openxmlformats.org/officeDocument/2006/relationships/image" Target="../media/image9.jpg&amp;ehk=jX3c7h6nSg8v"/><Relationship Id="rId7" Type="http://schemas.openxmlformats.org/officeDocument/2006/relationships/image" Target="../media/image11.jpg&amp;ehk=brSnzYeMJo8VTC5eARCZQg&amp;r=0&amp;pid=OfficeInsert"/><Relationship Id="rId2" Type="http://schemas.openxmlformats.org/officeDocument/2006/relationships/hyperlink" Target="http://toxnetlab.com/category/sicurezza-informatica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://commons.wikimedia.org/wiki/File:SecureID_token_new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www.sanjosesolutions.in/about/digital-cert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sagaciousnewsnetwork.com/the-emerging-mark-of-the-beast-system/" TargetMode="External"/><Relationship Id="rId3" Type="http://schemas.openxmlformats.org/officeDocument/2006/relationships/image" Target="../media/image9.jpg&amp;ehk=jX3c7h6nSg8v"/><Relationship Id="rId7" Type="http://schemas.openxmlformats.org/officeDocument/2006/relationships/image" Target="../media/image11.jpg&amp;ehk=brSnzYeMJo8VTC5eARCZQg&amp;r=0&amp;pid=OfficeInsert"/><Relationship Id="rId2" Type="http://schemas.openxmlformats.org/officeDocument/2006/relationships/hyperlink" Target="http://toxnetlab.com/category/sicurezza-informatica" TargetMode="External"/><Relationship Id="rId1" Type="http://schemas.openxmlformats.org/officeDocument/2006/relationships/image" Target="../media/image8.jpg"/><Relationship Id="rId6" Type="http://schemas.openxmlformats.org/officeDocument/2006/relationships/hyperlink" Target="http://commons.wikimedia.org/wiki/File:SecureID_token_new.JPG" TargetMode="External"/><Relationship Id="rId5" Type="http://schemas.openxmlformats.org/officeDocument/2006/relationships/image" Target="../media/image10.jpeg"/><Relationship Id="rId4" Type="http://schemas.openxmlformats.org/officeDocument/2006/relationships/hyperlink" Target="http://www.sanjosesolutions.in/about/digital-cert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720EB-4620-48D3-9C79-A7C84D7D1ED7}" type="doc">
      <dgm:prSet loTypeId="urn:microsoft.com/office/officeart/2005/8/layout/venn3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C71A07A7-4B86-4120-9A41-CAC7B52B97DD}">
      <dgm:prSet/>
      <dgm:spPr/>
      <dgm:t>
        <a:bodyPr/>
        <a:lstStyle/>
        <a:p>
          <a:pPr rtl="0"/>
          <a:r>
            <a:rPr lang="ru-RU" dirty="0" smtClean="0"/>
            <a:t>Идентификация </a:t>
          </a:r>
          <a:r>
            <a:rPr lang="en-US" dirty="0" smtClean="0"/>
            <a:t>(Identification) </a:t>
          </a:r>
          <a:r>
            <a:rPr lang="ru-RU" dirty="0" smtClean="0"/>
            <a:t>+ Управление пользователями </a:t>
          </a:r>
          <a:r>
            <a:rPr lang="en-US" dirty="0" smtClean="0"/>
            <a:t>/ </a:t>
          </a:r>
          <a:r>
            <a:rPr lang="ru-RU" dirty="0" smtClean="0"/>
            <a:t>идентификационными данными (</a:t>
          </a:r>
          <a:r>
            <a:rPr lang="en-US" dirty="0" smtClean="0"/>
            <a:t>Identity/User</a:t>
          </a:r>
          <a:r>
            <a:rPr lang="ru-RU" dirty="0" smtClean="0"/>
            <a:t> </a:t>
          </a:r>
          <a:r>
            <a:rPr lang="en-US" dirty="0" smtClean="0"/>
            <a:t>Management)</a:t>
          </a:r>
          <a:endParaRPr lang="ru-RU" dirty="0"/>
        </a:p>
      </dgm:t>
    </dgm:pt>
    <dgm:pt modelId="{2FFA89C9-C276-4651-8303-B22B31607555}" type="parTrans" cxnId="{8985E6DE-465F-4C51-ACED-66C8162BF01D}">
      <dgm:prSet/>
      <dgm:spPr/>
      <dgm:t>
        <a:bodyPr/>
        <a:lstStyle/>
        <a:p>
          <a:endParaRPr lang="ru-RU"/>
        </a:p>
      </dgm:t>
    </dgm:pt>
    <dgm:pt modelId="{D81DAA18-421A-46AE-BC07-14BD02ACBCC0}" type="sibTrans" cxnId="{8985E6DE-465F-4C51-ACED-66C8162BF01D}">
      <dgm:prSet/>
      <dgm:spPr/>
      <dgm:t>
        <a:bodyPr/>
        <a:lstStyle/>
        <a:p>
          <a:endParaRPr lang="ru-RU"/>
        </a:p>
      </dgm:t>
    </dgm:pt>
    <dgm:pt modelId="{39A48E23-D48E-46EB-8B4E-F8ACBD5FC740}">
      <dgm:prSet/>
      <dgm:spPr/>
      <dgm:t>
        <a:bodyPr/>
        <a:lstStyle/>
        <a:p>
          <a:pPr rtl="0"/>
          <a:r>
            <a:rPr lang="ru-RU" dirty="0" smtClean="0"/>
            <a:t>Аутентификация (</a:t>
          </a:r>
          <a:r>
            <a:rPr lang="en-US" dirty="0" smtClean="0"/>
            <a:t>Authentication</a:t>
          </a:r>
          <a:r>
            <a:rPr lang="ru-RU" dirty="0" smtClean="0"/>
            <a:t>)</a:t>
          </a:r>
          <a:endParaRPr lang="ru-RU" dirty="0"/>
        </a:p>
      </dgm:t>
    </dgm:pt>
    <dgm:pt modelId="{6673189B-BF50-4511-9B4D-5ACFD8158EF9}" type="parTrans" cxnId="{6403473E-4ADF-4EAB-91FA-9FB103599D59}">
      <dgm:prSet/>
      <dgm:spPr/>
      <dgm:t>
        <a:bodyPr/>
        <a:lstStyle/>
        <a:p>
          <a:endParaRPr lang="ru-RU"/>
        </a:p>
      </dgm:t>
    </dgm:pt>
    <dgm:pt modelId="{52D3D5D3-EE9B-4EB2-B4A6-992E2015B3B5}" type="sibTrans" cxnId="{6403473E-4ADF-4EAB-91FA-9FB103599D59}">
      <dgm:prSet/>
      <dgm:spPr/>
      <dgm:t>
        <a:bodyPr/>
        <a:lstStyle/>
        <a:p>
          <a:endParaRPr lang="ru-RU"/>
        </a:p>
      </dgm:t>
    </dgm:pt>
    <dgm:pt modelId="{D1EF6224-C50E-478A-9EB4-0F6A8569E5EF}">
      <dgm:prSet/>
      <dgm:spPr/>
      <dgm:t>
        <a:bodyPr/>
        <a:lstStyle/>
        <a:p>
          <a:pPr rtl="0"/>
          <a:r>
            <a:rPr lang="ru-RU" dirty="0" smtClean="0"/>
            <a:t>Авторизация (</a:t>
          </a:r>
          <a:r>
            <a:rPr lang="en-US" dirty="0" smtClean="0"/>
            <a:t>Authorization</a:t>
          </a:r>
          <a:r>
            <a:rPr lang="ru-RU" dirty="0" smtClean="0"/>
            <a:t>)</a:t>
          </a:r>
          <a:r>
            <a:rPr lang="en-US" dirty="0" smtClean="0"/>
            <a:t> </a:t>
          </a:r>
          <a:r>
            <a:rPr lang="ru-RU" dirty="0" smtClean="0"/>
            <a:t>и контроль доступа (</a:t>
          </a:r>
          <a:r>
            <a:rPr lang="en-US" dirty="0" smtClean="0"/>
            <a:t>Access Control</a:t>
          </a:r>
          <a:r>
            <a:rPr lang="ru-RU" dirty="0" smtClean="0"/>
            <a:t>)</a:t>
          </a:r>
          <a:endParaRPr lang="ru-RU" dirty="0"/>
        </a:p>
      </dgm:t>
    </dgm:pt>
    <dgm:pt modelId="{9A3F2C26-169E-45B2-92F8-5F9ECF8191A6}" type="parTrans" cxnId="{EA13D25E-7CFB-4236-92B1-C21C340B537D}">
      <dgm:prSet/>
      <dgm:spPr/>
      <dgm:t>
        <a:bodyPr/>
        <a:lstStyle/>
        <a:p>
          <a:endParaRPr lang="ru-RU"/>
        </a:p>
      </dgm:t>
    </dgm:pt>
    <dgm:pt modelId="{99C7E06E-A8DE-4B63-AE87-5E37C1189EF1}" type="sibTrans" cxnId="{EA13D25E-7CFB-4236-92B1-C21C340B537D}">
      <dgm:prSet/>
      <dgm:spPr/>
      <dgm:t>
        <a:bodyPr/>
        <a:lstStyle/>
        <a:p>
          <a:endParaRPr lang="ru-RU"/>
        </a:p>
      </dgm:t>
    </dgm:pt>
    <dgm:pt modelId="{C6F099A6-A84E-4A24-B042-39219108F53F}">
      <dgm:prSet/>
      <dgm:spPr/>
      <dgm:t>
        <a:bodyPr/>
        <a:lstStyle/>
        <a:p>
          <a:pPr rtl="0"/>
          <a:r>
            <a:rPr lang="ru-RU" dirty="0" smtClean="0"/>
            <a:t>Защита данных (</a:t>
          </a:r>
          <a:r>
            <a:rPr lang="en-US" dirty="0" smtClean="0"/>
            <a:t>Data protection</a:t>
          </a:r>
          <a:r>
            <a:rPr lang="ru-RU" dirty="0" smtClean="0"/>
            <a:t>) + Целостность данных (</a:t>
          </a:r>
          <a:r>
            <a:rPr lang="en-US" dirty="0" smtClean="0"/>
            <a:t>Data integrity</a:t>
          </a:r>
          <a:r>
            <a:rPr lang="ru-RU" dirty="0" smtClean="0"/>
            <a:t>)</a:t>
          </a:r>
          <a:endParaRPr lang="ru-RU" dirty="0"/>
        </a:p>
      </dgm:t>
    </dgm:pt>
    <dgm:pt modelId="{1B9ADDE9-F4EC-4835-B1CC-6E9C72224E5B}" type="parTrans" cxnId="{126B5D0A-0F35-473D-8C5E-422DCC2C5DAE}">
      <dgm:prSet/>
      <dgm:spPr/>
      <dgm:t>
        <a:bodyPr/>
        <a:lstStyle/>
        <a:p>
          <a:endParaRPr lang="ru-RU"/>
        </a:p>
      </dgm:t>
    </dgm:pt>
    <dgm:pt modelId="{05EA5150-EBF0-4D44-BBE8-AFC9BC200BBC}" type="sibTrans" cxnId="{126B5D0A-0F35-473D-8C5E-422DCC2C5DAE}">
      <dgm:prSet/>
      <dgm:spPr/>
      <dgm:t>
        <a:bodyPr/>
        <a:lstStyle/>
        <a:p>
          <a:endParaRPr lang="ru-RU"/>
        </a:p>
      </dgm:t>
    </dgm:pt>
    <dgm:pt modelId="{0B5C362B-CDB7-46EA-A54D-4D48DBE5A98C}">
      <dgm:prSet/>
      <dgm:spPr/>
      <dgm:t>
        <a:bodyPr/>
        <a:lstStyle/>
        <a:p>
          <a:pPr rtl="0"/>
          <a:r>
            <a:rPr lang="ru-RU" dirty="0" smtClean="0"/>
            <a:t>Аудит безопасности (</a:t>
          </a:r>
          <a:r>
            <a:rPr lang="en-US" dirty="0" smtClean="0"/>
            <a:t>Security audit</a:t>
          </a:r>
          <a:r>
            <a:rPr lang="ru-RU" dirty="0" smtClean="0"/>
            <a:t>)</a:t>
          </a:r>
          <a:endParaRPr lang="ru-RU" dirty="0"/>
        </a:p>
      </dgm:t>
    </dgm:pt>
    <dgm:pt modelId="{EEE192DF-8995-4A04-93E4-198506E26417}" type="parTrans" cxnId="{E268DACA-13EC-4199-8B89-D51AC2E8E0B3}">
      <dgm:prSet/>
      <dgm:spPr/>
      <dgm:t>
        <a:bodyPr/>
        <a:lstStyle/>
        <a:p>
          <a:endParaRPr lang="ru-RU"/>
        </a:p>
      </dgm:t>
    </dgm:pt>
    <dgm:pt modelId="{6D570136-6DE2-48FB-BEB1-06648FEE3117}" type="sibTrans" cxnId="{E268DACA-13EC-4199-8B89-D51AC2E8E0B3}">
      <dgm:prSet/>
      <dgm:spPr/>
      <dgm:t>
        <a:bodyPr/>
        <a:lstStyle/>
        <a:p>
          <a:endParaRPr lang="ru-RU"/>
        </a:p>
      </dgm:t>
    </dgm:pt>
    <dgm:pt modelId="{CA7E30E8-C405-4A65-B409-086F7E52CCB3}" type="pres">
      <dgm:prSet presAssocID="{3CB720EB-4620-48D3-9C79-A7C84D7D1ED7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BB4885C-B0DD-40E6-9554-0DE0D34DD0B8}" type="pres">
      <dgm:prSet presAssocID="{C71A07A7-4B86-4120-9A41-CAC7B52B97DD}" presName="Name5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DE393BA2-29AA-4875-954C-33081867C273}" type="pres">
      <dgm:prSet presAssocID="{D81DAA18-421A-46AE-BC07-14BD02ACBCC0}" presName="space" presStyleCnt="0"/>
      <dgm:spPr/>
    </dgm:pt>
    <dgm:pt modelId="{7E78A0D9-824C-43B9-8DE1-2C1F3743790E}" type="pres">
      <dgm:prSet presAssocID="{39A48E23-D48E-46EB-8B4E-F8ACBD5FC740}" presName="Name5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67D780AA-746D-405C-B95D-F8897803E889}" type="pres">
      <dgm:prSet presAssocID="{52D3D5D3-EE9B-4EB2-B4A6-992E2015B3B5}" presName="space" presStyleCnt="0"/>
      <dgm:spPr/>
    </dgm:pt>
    <dgm:pt modelId="{ED6E8BFB-FDE4-4D11-8E17-15DE74FD28DB}" type="pres">
      <dgm:prSet presAssocID="{D1EF6224-C50E-478A-9EB4-0F6A8569E5EF}" presName="Name5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204ADC4E-A94E-44BF-849B-FDE5A612FD11}" type="pres">
      <dgm:prSet presAssocID="{99C7E06E-A8DE-4B63-AE87-5E37C1189EF1}" presName="space" presStyleCnt="0"/>
      <dgm:spPr/>
    </dgm:pt>
    <dgm:pt modelId="{A17A1C6F-9BEE-4061-9C89-0F297AC605DD}" type="pres">
      <dgm:prSet presAssocID="{C6F099A6-A84E-4A24-B042-39219108F53F}" presName="Name5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88E97D1B-78D1-4F1C-B966-D79B4BE5780B}" type="pres">
      <dgm:prSet presAssocID="{05EA5150-EBF0-4D44-BBE8-AFC9BC200BBC}" presName="space" presStyleCnt="0"/>
      <dgm:spPr/>
    </dgm:pt>
    <dgm:pt modelId="{2A6FA398-C668-4D1B-8C18-16BBACC5987E}" type="pres">
      <dgm:prSet presAssocID="{0B5C362B-CDB7-46EA-A54D-4D48DBE5A98C}" presName="Nam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E268DACA-13EC-4199-8B89-D51AC2E8E0B3}" srcId="{3CB720EB-4620-48D3-9C79-A7C84D7D1ED7}" destId="{0B5C362B-CDB7-46EA-A54D-4D48DBE5A98C}" srcOrd="4" destOrd="0" parTransId="{EEE192DF-8995-4A04-93E4-198506E26417}" sibTransId="{6D570136-6DE2-48FB-BEB1-06648FEE3117}"/>
    <dgm:cxn modelId="{0F63702F-512C-404C-BCF6-3720D4007BEA}" type="presOf" srcId="{3CB720EB-4620-48D3-9C79-A7C84D7D1ED7}" destId="{CA7E30E8-C405-4A65-B409-086F7E52CCB3}" srcOrd="0" destOrd="0" presId="urn:microsoft.com/office/officeart/2005/8/layout/venn3"/>
    <dgm:cxn modelId="{EFDCD661-B955-4EB8-B22B-90C8840AB93D}" type="presOf" srcId="{C6F099A6-A84E-4A24-B042-39219108F53F}" destId="{A17A1C6F-9BEE-4061-9C89-0F297AC605DD}" srcOrd="0" destOrd="0" presId="urn:microsoft.com/office/officeart/2005/8/layout/venn3"/>
    <dgm:cxn modelId="{8985E6DE-465F-4C51-ACED-66C8162BF01D}" srcId="{3CB720EB-4620-48D3-9C79-A7C84D7D1ED7}" destId="{C71A07A7-4B86-4120-9A41-CAC7B52B97DD}" srcOrd="0" destOrd="0" parTransId="{2FFA89C9-C276-4651-8303-B22B31607555}" sibTransId="{D81DAA18-421A-46AE-BC07-14BD02ACBCC0}"/>
    <dgm:cxn modelId="{50C58F49-C61A-4F99-8765-C11291E0E1DF}" type="presOf" srcId="{39A48E23-D48E-46EB-8B4E-F8ACBD5FC740}" destId="{7E78A0D9-824C-43B9-8DE1-2C1F3743790E}" srcOrd="0" destOrd="0" presId="urn:microsoft.com/office/officeart/2005/8/layout/venn3"/>
    <dgm:cxn modelId="{126B5D0A-0F35-473D-8C5E-422DCC2C5DAE}" srcId="{3CB720EB-4620-48D3-9C79-A7C84D7D1ED7}" destId="{C6F099A6-A84E-4A24-B042-39219108F53F}" srcOrd="3" destOrd="0" parTransId="{1B9ADDE9-F4EC-4835-B1CC-6E9C72224E5B}" sibTransId="{05EA5150-EBF0-4D44-BBE8-AFC9BC200BBC}"/>
    <dgm:cxn modelId="{C86203A4-AC3E-4D2A-B872-53BC509AB863}" type="presOf" srcId="{0B5C362B-CDB7-46EA-A54D-4D48DBE5A98C}" destId="{2A6FA398-C668-4D1B-8C18-16BBACC5987E}" srcOrd="0" destOrd="0" presId="urn:microsoft.com/office/officeart/2005/8/layout/venn3"/>
    <dgm:cxn modelId="{EA13D25E-7CFB-4236-92B1-C21C340B537D}" srcId="{3CB720EB-4620-48D3-9C79-A7C84D7D1ED7}" destId="{D1EF6224-C50E-478A-9EB4-0F6A8569E5EF}" srcOrd="2" destOrd="0" parTransId="{9A3F2C26-169E-45B2-92F8-5F9ECF8191A6}" sibTransId="{99C7E06E-A8DE-4B63-AE87-5E37C1189EF1}"/>
    <dgm:cxn modelId="{83FBCA87-6055-47EB-9E35-5A7F040F285F}" type="presOf" srcId="{D1EF6224-C50E-478A-9EB4-0F6A8569E5EF}" destId="{ED6E8BFB-FDE4-4D11-8E17-15DE74FD28DB}" srcOrd="0" destOrd="0" presId="urn:microsoft.com/office/officeart/2005/8/layout/venn3"/>
    <dgm:cxn modelId="{6403473E-4ADF-4EAB-91FA-9FB103599D59}" srcId="{3CB720EB-4620-48D3-9C79-A7C84D7D1ED7}" destId="{39A48E23-D48E-46EB-8B4E-F8ACBD5FC740}" srcOrd="1" destOrd="0" parTransId="{6673189B-BF50-4511-9B4D-5ACFD8158EF9}" sibTransId="{52D3D5D3-EE9B-4EB2-B4A6-992E2015B3B5}"/>
    <dgm:cxn modelId="{4B5DA11D-275B-4AE8-8C39-35AAEB2A3B85}" type="presOf" srcId="{C71A07A7-4B86-4120-9A41-CAC7B52B97DD}" destId="{0BB4885C-B0DD-40E6-9554-0DE0D34DD0B8}" srcOrd="0" destOrd="0" presId="urn:microsoft.com/office/officeart/2005/8/layout/venn3"/>
    <dgm:cxn modelId="{728B5AB7-3B42-4F13-81F2-3F9EBE46A27F}" type="presParOf" srcId="{CA7E30E8-C405-4A65-B409-086F7E52CCB3}" destId="{0BB4885C-B0DD-40E6-9554-0DE0D34DD0B8}" srcOrd="0" destOrd="0" presId="urn:microsoft.com/office/officeart/2005/8/layout/venn3"/>
    <dgm:cxn modelId="{886EB7D5-7647-473D-A34B-649A5F778F6A}" type="presParOf" srcId="{CA7E30E8-C405-4A65-B409-086F7E52CCB3}" destId="{DE393BA2-29AA-4875-954C-33081867C273}" srcOrd="1" destOrd="0" presId="urn:microsoft.com/office/officeart/2005/8/layout/venn3"/>
    <dgm:cxn modelId="{170A7F7B-6108-44DE-B2BD-B485F1D4D3C1}" type="presParOf" srcId="{CA7E30E8-C405-4A65-B409-086F7E52CCB3}" destId="{7E78A0D9-824C-43B9-8DE1-2C1F3743790E}" srcOrd="2" destOrd="0" presId="urn:microsoft.com/office/officeart/2005/8/layout/venn3"/>
    <dgm:cxn modelId="{CB5A58D1-C7E0-4544-938F-9406D1D32D03}" type="presParOf" srcId="{CA7E30E8-C405-4A65-B409-086F7E52CCB3}" destId="{67D780AA-746D-405C-B95D-F8897803E889}" srcOrd="3" destOrd="0" presId="urn:microsoft.com/office/officeart/2005/8/layout/venn3"/>
    <dgm:cxn modelId="{7EF44955-B1F5-461F-A185-7A587DEF412D}" type="presParOf" srcId="{CA7E30E8-C405-4A65-B409-086F7E52CCB3}" destId="{ED6E8BFB-FDE4-4D11-8E17-15DE74FD28DB}" srcOrd="4" destOrd="0" presId="urn:microsoft.com/office/officeart/2005/8/layout/venn3"/>
    <dgm:cxn modelId="{97A00EB4-9C48-4D8C-88D2-BED060CD74F3}" type="presParOf" srcId="{CA7E30E8-C405-4A65-B409-086F7E52CCB3}" destId="{204ADC4E-A94E-44BF-849B-FDE5A612FD11}" srcOrd="5" destOrd="0" presId="urn:microsoft.com/office/officeart/2005/8/layout/venn3"/>
    <dgm:cxn modelId="{A298BA32-67CC-40FD-A8BB-56CD59E3BF2B}" type="presParOf" srcId="{CA7E30E8-C405-4A65-B409-086F7E52CCB3}" destId="{A17A1C6F-9BEE-4061-9C89-0F297AC605DD}" srcOrd="6" destOrd="0" presId="urn:microsoft.com/office/officeart/2005/8/layout/venn3"/>
    <dgm:cxn modelId="{FAD515BA-060B-45CC-BA22-F26AF469DA97}" type="presParOf" srcId="{CA7E30E8-C405-4A65-B409-086F7E52CCB3}" destId="{88E97D1B-78D1-4F1C-B966-D79B4BE5780B}" srcOrd="7" destOrd="0" presId="urn:microsoft.com/office/officeart/2005/8/layout/venn3"/>
    <dgm:cxn modelId="{B95D1B0C-B715-46D0-9B22-683956F3BFFB}" type="presParOf" srcId="{CA7E30E8-C405-4A65-B409-086F7E52CCB3}" destId="{2A6FA398-C668-4D1B-8C18-16BBACC5987E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829C89F-F655-4913-8888-197B2B7051B3}" type="doc">
      <dgm:prSet loTypeId="urn:microsoft.com/office/officeart/2005/8/layout/pList1" loCatId="picture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C7303FD-9C35-4798-86DA-52F81A8A42EE}">
      <dgm:prSet/>
      <dgm:spPr/>
      <dgm:t>
        <a:bodyPr/>
        <a:lstStyle/>
        <a:p>
          <a:r>
            <a:rPr lang="ru-RU" dirty="0" smtClean="0"/>
            <a:t>Пароль (</a:t>
          </a:r>
          <a:r>
            <a:rPr lang="en-US" dirty="0" smtClean="0"/>
            <a:t>Password</a:t>
          </a:r>
          <a:r>
            <a:rPr lang="ru-RU" dirty="0" smtClean="0"/>
            <a:t>)</a:t>
          </a:r>
          <a:endParaRPr lang="en-US" dirty="0"/>
        </a:p>
      </dgm:t>
    </dgm:pt>
    <dgm:pt modelId="{BBEB7F37-6EE5-4709-AD42-FBA65FCC9B9E}" type="parTrans" cxnId="{C7CB5BBA-2C0F-47D9-BB7C-AF94FA6571F9}">
      <dgm:prSet/>
      <dgm:spPr/>
      <dgm:t>
        <a:bodyPr/>
        <a:lstStyle/>
        <a:p>
          <a:endParaRPr lang="en-US"/>
        </a:p>
      </dgm:t>
    </dgm:pt>
    <dgm:pt modelId="{56150583-6742-4D3D-83CA-F7D715A6624D}" type="sibTrans" cxnId="{C7CB5BBA-2C0F-47D9-BB7C-AF94FA6571F9}">
      <dgm:prSet/>
      <dgm:spPr/>
      <dgm:t>
        <a:bodyPr/>
        <a:lstStyle/>
        <a:p>
          <a:endParaRPr lang="en-US"/>
        </a:p>
      </dgm:t>
    </dgm:pt>
    <dgm:pt modelId="{C44D72C7-7019-44AE-B15F-D12F0B12F78E}">
      <dgm:prSet/>
      <dgm:spPr/>
      <dgm:t>
        <a:bodyPr/>
        <a:lstStyle/>
        <a:p>
          <a:r>
            <a:rPr lang="ru-RU" dirty="0" smtClean="0"/>
            <a:t>Сертификат (</a:t>
          </a:r>
          <a:r>
            <a:rPr lang="en-US" dirty="0" smtClean="0"/>
            <a:t>Certificate</a:t>
          </a:r>
          <a:r>
            <a:rPr lang="ru-RU" dirty="0" smtClean="0"/>
            <a:t>)</a:t>
          </a:r>
          <a:endParaRPr lang="en-US" dirty="0"/>
        </a:p>
      </dgm:t>
    </dgm:pt>
    <dgm:pt modelId="{0F1C8AEA-429D-4CE1-96DF-A716E73997DD}" type="parTrans" cxnId="{4C54951D-248E-41C2-B3F5-D547A7D4C785}">
      <dgm:prSet/>
      <dgm:spPr/>
      <dgm:t>
        <a:bodyPr/>
        <a:lstStyle/>
        <a:p>
          <a:endParaRPr lang="en-US"/>
        </a:p>
      </dgm:t>
    </dgm:pt>
    <dgm:pt modelId="{436E655A-F475-4D81-A0CD-48F674E26A7C}" type="sibTrans" cxnId="{4C54951D-248E-41C2-B3F5-D547A7D4C785}">
      <dgm:prSet/>
      <dgm:spPr/>
      <dgm:t>
        <a:bodyPr/>
        <a:lstStyle/>
        <a:p>
          <a:endParaRPr lang="en-US"/>
        </a:p>
      </dgm:t>
    </dgm:pt>
    <dgm:pt modelId="{8C607172-55CF-42BA-ACA2-F54AAFCD589E}">
      <dgm:prSet/>
      <dgm:spPr/>
      <dgm:t>
        <a:bodyPr/>
        <a:lstStyle/>
        <a:p>
          <a:r>
            <a:rPr lang="ru-RU" dirty="0" err="1" smtClean="0"/>
            <a:t>Токен</a:t>
          </a:r>
          <a:r>
            <a:rPr lang="ru-RU" dirty="0" smtClean="0"/>
            <a:t> (</a:t>
          </a:r>
          <a:r>
            <a:rPr lang="en-US" dirty="0" smtClean="0"/>
            <a:t>Issued token</a:t>
          </a:r>
          <a:r>
            <a:rPr lang="ru-RU" dirty="0" smtClean="0"/>
            <a:t>)</a:t>
          </a:r>
          <a:endParaRPr lang="en-US" dirty="0"/>
        </a:p>
      </dgm:t>
    </dgm:pt>
    <dgm:pt modelId="{2D99FE3F-E88D-4B05-8300-96504E4EF38D}" type="parTrans" cxnId="{C1F56603-7B0F-4706-B237-1335BBF4CCCB}">
      <dgm:prSet/>
      <dgm:spPr/>
      <dgm:t>
        <a:bodyPr/>
        <a:lstStyle/>
        <a:p>
          <a:endParaRPr lang="en-US"/>
        </a:p>
      </dgm:t>
    </dgm:pt>
    <dgm:pt modelId="{82D8B469-2BC8-41AE-B2B6-BBC4FEE0C90E}" type="sibTrans" cxnId="{C1F56603-7B0F-4706-B237-1335BBF4CCCB}">
      <dgm:prSet/>
      <dgm:spPr/>
      <dgm:t>
        <a:bodyPr/>
        <a:lstStyle/>
        <a:p>
          <a:endParaRPr lang="en-US"/>
        </a:p>
      </dgm:t>
    </dgm:pt>
    <dgm:pt modelId="{C5D2458C-94ED-4DD3-8E46-ADE3DCC4E57E}">
      <dgm:prSet/>
      <dgm:spPr/>
      <dgm:t>
        <a:bodyPr/>
        <a:lstStyle/>
        <a:p>
          <a:r>
            <a:rPr lang="ru-RU" dirty="0" smtClean="0"/>
            <a:t>Биометрия (</a:t>
          </a:r>
          <a:r>
            <a:rPr lang="en-US" dirty="0" smtClean="0"/>
            <a:t>Biometric</a:t>
          </a:r>
          <a:r>
            <a:rPr lang="ru-RU" dirty="0" smtClean="0"/>
            <a:t>)</a:t>
          </a:r>
          <a:endParaRPr lang="en-US" dirty="0"/>
        </a:p>
      </dgm:t>
    </dgm:pt>
    <dgm:pt modelId="{7342480B-20F2-46AA-9F41-42FB7EE03898}" type="parTrans" cxnId="{3C78DD6C-7C55-413F-817E-0431CA7E1020}">
      <dgm:prSet/>
      <dgm:spPr/>
      <dgm:t>
        <a:bodyPr/>
        <a:lstStyle/>
        <a:p>
          <a:endParaRPr lang="en-US"/>
        </a:p>
      </dgm:t>
    </dgm:pt>
    <dgm:pt modelId="{97D3560B-7C97-4853-BD9F-BF1FC09DCD35}" type="sibTrans" cxnId="{3C78DD6C-7C55-413F-817E-0431CA7E1020}">
      <dgm:prSet/>
      <dgm:spPr/>
      <dgm:t>
        <a:bodyPr/>
        <a:lstStyle/>
        <a:p>
          <a:endParaRPr lang="en-US"/>
        </a:p>
      </dgm:t>
    </dgm:pt>
    <dgm:pt modelId="{7CC3B527-E4D2-4D77-B849-5ED520292CE0}" type="pres">
      <dgm:prSet presAssocID="{F829C89F-F655-4913-8888-197B2B7051B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4C940022-BB0C-4166-A111-C812377487A6}" type="pres">
      <dgm:prSet presAssocID="{6C7303FD-9C35-4798-86DA-52F81A8A42EE}" presName="compNode" presStyleCnt="0"/>
      <dgm:spPr/>
    </dgm:pt>
    <dgm:pt modelId="{9817E416-52BE-444C-AFDD-702392271083}" type="pres">
      <dgm:prSet presAssocID="{6C7303FD-9C35-4798-86DA-52F81A8A42EE}" presName="pict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</dgm:spPr>
      <dgm:t>
        <a:bodyPr/>
        <a:lstStyle/>
        <a:p>
          <a:endParaRPr lang="ru-RU"/>
        </a:p>
      </dgm:t>
    </dgm:pt>
    <dgm:pt modelId="{51AC7688-44AA-44D8-BE28-2E3A94D08434}" type="pres">
      <dgm:prSet presAssocID="{6C7303FD-9C35-4798-86DA-52F81A8A42EE}" presName="textRect" presStyleLbl="revTx" presStyleIdx="0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D7EE8D-B9A2-43C5-B38C-FE0658A670E3}" type="pres">
      <dgm:prSet presAssocID="{56150583-6742-4D3D-83CA-F7D715A6624D}" presName="sibTrans" presStyleLbl="sibTrans2D1" presStyleIdx="0" presStyleCnt="0"/>
      <dgm:spPr/>
      <dgm:t>
        <a:bodyPr/>
        <a:lstStyle/>
        <a:p>
          <a:endParaRPr lang="ru-RU"/>
        </a:p>
      </dgm:t>
    </dgm:pt>
    <dgm:pt modelId="{84A72A51-E288-4530-BACE-C56DF0352B0D}" type="pres">
      <dgm:prSet presAssocID="{C44D72C7-7019-44AE-B15F-D12F0B12F78E}" presName="compNode" presStyleCnt="0"/>
      <dgm:spPr/>
    </dgm:pt>
    <dgm:pt modelId="{0488B0F1-BC16-40B8-A1B0-86D12DA77DA0}" type="pres">
      <dgm:prSet presAssocID="{C44D72C7-7019-44AE-B15F-D12F0B12F78E}" presName="pict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/>
          </a:stretch>
        </a:blipFill>
      </dgm:spPr>
      <dgm:t>
        <a:bodyPr/>
        <a:lstStyle/>
        <a:p>
          <a:endParaRPr lang="ru-RU"/>
        </a:p>
      </dgm:t>
    </dgm:pt>
    <dgm:pt modelId="{F3BA96D9-1082-40D9-B893-F8760B900654}" type="pres">
      <dgm:prSet presAssocID="{C44D72C7-7019-44AE-B15F-D12F0B12F78E}" presName="textRect" presStyleLbl="revTx" presStyleIdx="1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4BF90F69-1BC1-404C-AB92-5B9403B3CDE8}" type="pres">
      <dgm:prSet presAssocID="{436E655A-F475-4D81-A0CD-48F674E26A7C}" presName="sibTrans" presStyleLbl="sibTrans2D1" presStyleIdx="0" presStyleCnt="0"/>
      <dgm:spPr/>
      <dgm:t>
        <a:bodyPr/>
        <a:lstStyle/>
        <a:p>
          <a:endParaRPr lang="ru-RU"/>
        </a:p>
      </dgm:t>
    </dgm:pt>
    <dgm:pt modelId="{6ED28B9D-EE05-495B-B813-10E794F8FF89}" type="pres">
      <dgm:prSet presAssocID="{8C607172-55CF-42BA-ACA2-F54AAFCD589E}" presName="compNode" presStyleCnt="0"/>
      <dgm:spPr/>
    </dgm:pt>
    <dgm:pt modelId="{BE6EFDD5-EB8A-4373-BDEE-0556F986FFFE}" type="pres">
      <dgm:prSet presAssocID="{8C607172-55CF-42BA-ACA2-F54AAFCD589E}" presName="pictRect" presStyleLbl="node1" presStyleIdx="2" presStyleCnt="4"/>
      <dgm:spPr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</dgm:spPr>
      <dgm:t>
        <a:bodyPr/>
        <a:lstStyle/>
        <a:p>
          <a:endParaRPr lang="ru-RU"/>
        </a:p>
      </dgm:t>
    </dgm:pt>
    <dgm:pt modelId="{CED0544C-E4BE-4A04-9EC8-FD64DD84CD32}" type="pres">
      <dgm:prSet presAssocID="{8C607172-55CF-42BA-ACA2-F54AAFCD589E}" presName="textRect" presStyleLbl="revTx" presStyleIdx="2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377E310A-F76D-40CC-8446-D1420DDE6D2D}" type="pres">
      <dgm:prSet presAssocID="{82D8B469-2BC8-41AE-B2B6-BBC4FEE0C90E}" presName="sibTrans" presStyleLbl="sibTrans2D1" presStyleIdx="0" presStyleCnt="0"/>
      <dgm:spPr/>
      <dgm:t>
        <a:bodyPr/>
        <a:lstStyle/>
        <a:p>
          <a:endParaRPr lang="ru-RU"/>
        </a:p>
      </dgm:t>
    </dgm:pt>
    <dgm:pt modelId="{F70A735A-023B-4976-93A2-39B22E7E3012}" type="pres">
      <dgm:prSet presAssocID="{C5D2458C-94ED-4DD3-8E46-ADE3DCC4E57E}" presName="compNode" presStyleCnt="0"/>
      <dgm:spPr/>
    </dgm:pt>
    <dgm:pt modelId="{D3BBCA5B-ABC6-472C-BD69-15D638DAA981}" type="pres">
      <dgm:prSet presAssocID="{C5D2458C-94ED-4DD3-8E46-ADE3DCC4E57E}" presName="pict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rcRect/>
          <a:stretch>
            <a:fillRect l="-39000" r="-39000"/>
          </a:stretch>
        </a:blipFill>
      </dgm:spPr>
      <dgm:t>
        <a:bodyPr/>
        <a:lstStyle/>
        <a:p>
          <a:endParaRPr lang="ru-RU"/>
        </a:p>
      </dgm:t>
    </dgm:pt>
    <dgm:pt modelId="{2F74B6E7-A778-405C-83B8-E81F7242DE2A}" type="pres">
      <dgm:prSet presAssocID="{C5D2458C-94ED-4DD3-8E46-ADE3DCC4E57E}" presName="textRect" presStyleLbl="revTx" presStyleIdx="3" presStyleCnt="4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9B5F8A12-4747-417B-A48E-9EAB14FFFE2F}" type="presOf" srcId="{56150583-6742-4D3D-83CA-F7D715A6624D}" destId="{4BD7EE8D-B9A2-43C5-B38C-FE0658A670E3}" srcOrd="0" destOrd="0" presId="urn:microsoft.com/office/officeart/2005/8/layout/pList1"/>
    <dgm:cxn modelId="{B2F4013F-3CF3-4895-8F51-8C684EBACB29}" type="presOf" srcId="{8C607172-55CF-42BA-ACA2-F54AAFCD589E}" destId="{CED0544C-E4BE-4A04-9EC8-FD64DD84CD32}" srcOrd="0" destOrd="0" presId="urn:microsoft.com/office/officeart/2005/8/layout/pList1"/>
    <dgm:cxn modelId="{C1F56603-7B0F-4706-B237-1335BBF4CCCB}" srcId="{F829C89F-F655-4913-8888-197B2B7051B3}" destId="{8C607172-55CF-42BA-ACA2-F54AAFCD589E}" srcOrd="2" destOrd="0" parTransId="{2D99FE3F-E88D-4B05-8300-96504E4EF38D}" sibTransId="{82D8B469-2BC8-41AE-B2B6-BBC4FEE0C90E}"/>
    <dgm:cxn modelId="{3C78DD6C-7C55-413F-817E-0431CA7E1020}" srcId="{F829C89F-F655-4913-8888-197B2B7051B3}" destId="{C5D2458C-94ED-4DD3-8E46-ADE3DCC4E57E}" srcOrd="3" destOrd="0" parTransId="{7342480B-20F2-46AA-9F41-42FB7EE03898}" sibTransId="{97D3560B-7C97-4853-BD9F-BF1FC09DCD35}"/>
    <dgm:cxn modelId="{9112BB66-558F-49EA-9124-76EF52A23CCE}" type="presOf" srcId="{C44D72C7-7019-44AE-B15F-D12F0B12F78E}" destId="{F3BA96D9-1082-40D9-B893-F8760B900654}" srcOrd="0" destOrd="0" presId="urn:microsoft.com/office/officeart/2005/8/layout/pList1"/>
    <dgm:cxn modelId="{4C54951D-248E-41C2-B3F5-D547A7D4C785}" srcId="{F829C89F-F655-4913-8888-197B2B7051B3}" destId="{C44D72C7-7019-44AE-B15F-D12F0B12F78E}" srcOrd="1" destOrd="0" parTransId="{0F1C8AEA-429D-4CE1-96DF-A716E73997DD}" sibTransId="{436E655A-F475-4D81-A0CD-48F674E26A7C}"/>
    <dgm:cxn modelId="{C7B6DFFF-F80F-436B-B40E-D720681EB4A5}" type="presOf" srcId="{6C7303FD-9C35-4798-86DA-52F81A8A42EE}" destId="{51AC7688-44AA-44D8-BE28-2E3A94D08434}" srcOrd="0" destOrd="0" presId="urn:microsoft.com/office/officeart/2005/8/layout/pList1"/>
    <dgm:cxn modelId="{6EB20C05-9D80-4D2D-A051-D218426278E5}" type="presOf" srcId="{436E655A-F475-4D81-A0CD-48F674E26A7C}" destId="{4BF90F69-1BC1-404C-AB92-5B9403B3CDE8}" srcOrd="0" destOrd="0" presId="urn:microsoft.com/office/officeart/2005/8/layout/pList1"/>
    <dgm:cxn modelId="{68E4715A-90CB-4487-A6C3-BAA5CCB9227A}" type="presOf" srcId="{C5D2458C-94ED-4DD3-8E46-ADE3DCC4E57E}" destId="{2F74B6E7-A778-405C-83B8-E81F7242DE2A}" srcOrd="0" destOrd="0" presId="urn:microsoft.com/office/officeart/2005/8/layout/pList1"/>
    <dgm:cxn modelId="{EADD2BA4-D6B1-4FF6-86C5-5936A0EF0D70}" type="presOf" srcId="{82D8B469-2BC8-41AE-B2B6-BBC4FEE0C90E}" destId="{377E310A-F76D-40CC-8446-D1420DDE6D2D}" srcOrd="0" destOrd="0" presId="urn:microsoft.com/office/officeart/2005/8/layout/pList1"/>
    <dgm:cxn modelId="{E672D122-F7EA-4AE9-A5B2-A39E4F6EF486}" type="presOf" srcId="{F829C89F-F655-4913-8888-197B2B7051B3}" destId="{7CC3B527-E4D2-4D77-B849-5ED520292CE0}" srcOrd="0" destOrd="0" presId="urn:microsoft.com/office/officeart/2005/8/layout/pList1"/>
    <dgm:cxn modelId="{C7CB5BBA-2C0F-47D9-BB7C-AF94FA6571F9}" srcId="{F829C89F-F655-4913-8888-197B2B7051B3}" destId="{6C7303FD-9C35-4798-86DA-52F81A8A42EE}" srcOrd="0" destOrd="0" parTransId="{BBEB7F37-6EE5-4709-AD42-FBA65FCC9B9E}" sibTransId="{56150583-6742-4D3D-83CA-F7D715A6624D}"/>
    <dgm:cxn modelId="{EBEF00FC-9D4F-490B-BB15-3ED14E802704}" type="presParOf" srcId="{7CC3B527-E4D2-4D77-B849-5ED520292CE0}" destId="{4C940022-BB0C-4166-A111-C812377487A6}" srcOrd="0" destOrd="0" presId="urn:microsoft.com/office/officeart/2005/8/layout/pList1"/>
    <dgm:cxn modelId="{CE3507F6-94F3-4979-BC41-A859C8E6235A}" type="presParOf" srcId="{4C940022-BB0C-4166-A111-C812377487A6}" destId="{9817E416-52BE-444C-AFDD-702392271083}" srcOrd="0" destOrd="0" presId="urn:microsoft.com/office/officeart/2005/8/layout/pList1"/>
    <dgm:cxn modelId="{22FA008F-AC60-41D2-8E73-93BFFCC466DD}" type="presParOf" srcId="{4C940022-BB0C-4166-A111-C812377487A6}" destId="{51AC7688-44AA-44D8-BE28-2E3A94D08434}" srcOrd="1" destOrd="0" presId="urn:microsoft.com/office/officeart/2005/8/layout/pList1"/>
    <dgm:cxn modelId="{0CC388B9-75B7-40D8-B32A-8324B00D7758}" type="presParOf" srcId="{7CC3B527-E4D2-4D77-B849-5ED520292CE0}" destId="{4BD7EE8D-B9A2-43C5-B38C-FE0658A670E3}" srcOrd="1" destOrd="0" presId="urn:microsoft.com/office/officeart/2005/8/layout/pList1"/>
    <dgm:cxn modelId="{45147871-C3C9-4D05-86DD-3B8F808F4C93}" type="presParOf" srcId="{7CC3B527-E4D2-4D77-B849-5ED520292CE0}" destId="{84A72A51-E288-4530-BACE-C56DF0352B0D}" srcOrd="2" destOrd="0" presId="urn:microsoft.com/office/officeart/2005/8/layout/pList1"/>
    <dgm:cxn modelId="{1C48D6CE-C88D-4604-89D9-A01CAF506D98}" type="presParOf" srcId="{84A72A51-E288-4530-BACE-C56DF0352B0D}" destId="{0488B0F1-BC16-40B8-A1B0-86D12DA77DA0}" srcOrd="0" destOrd="0" presId="urn:microsoft.com/office/officeart/2005/8/layout/pList1"/>
    <dgm:cxn modelId="{68EA6180-F6A4-4D2C-AB1D-68EBC1EA073D}" type="presParOf" srcId="{84A72A51-E288-4530-BACE-C56DF0352B0D}" destId="{F3BA96D9-1082-40D9-B893-F8760B900654}" srcOrd="1" destOrd="0" presId="urn:microsoft.com/office/officeart/2005/8/layout/pList1"/>
    <dgm:cxn modelId="{6451BCC9-8762-42AF-AE12-95A0E27D1A44}" type="presParOf" srcId="{7CC3B527-E4D2-4D77-B849-5ED520292CE0}" destId="{4BF90F69-1BC1-404C-AB92-5B9403B3CDE8}" srcOrd="3" destOrd="0" presId="urn:microsoft.com/office/officeart/2005/8/layout/pList1"/>
    <dgm:cxn modelId="{B294F737-C7B6-4934-90D4-35DA7D685D42}" type="presParOf" srcId="{7CC3B527-E4D2-4D77-B849-5ED520292CE0}" destId="{6ED28B9D-EE05-495B-B813-10E794F8FF89}" srcOrd="4" destOrd="0" presId="urn:microsoft.com/office/officeart/2005/8/layout/pList1"/>
    <dgm:cxn modelId="{BA7FC898-66CD-4704-9C1A-E58681BC3224}" type="presParOf" srcId="{6ED28B9D-EE05-495B-B813-10E794F8FF89}" destId="{BE6EFDD5-EB8A-4373-BDEE-0556F986FFFE}" srcOrd="0" destOrd="0" presId="urn:microsoft.com/office/officeart/2005/8/layout/pList1"/>
    <dgm:cxn modelId="{0461CC64-BB3A-4203-9280-8E03C0AFCF68}" type="presParOf" srcId="{6ED28B9D-EE05-495B-B813-10E794F8FF89}" destId="{CED0544C-E4BE-4A04-9EC8-FD64DD84CD32}" srcOrd="1" destOrd="0" presId="urn:microsoft.com/office/officeart/2005/8/layout/pList1"/>
    <dgm:cxn modelId="{91E40111-C426-440C-A639-93D78B2B60F9}" type="presParOf" srcId="{7CC3B527-E4D2-4D77-B849-5ED520292CE0}" destId="{377E310A-F76D-40CC-8446-D1420DDE6D2D}" srcOrd="5" destOrd="0" presId="urn:microsoft.com/office/officeart/2005/8/layout/pList1"/>
    <dgm:cxn modelId="{31FB57EE-02ED-4E36-BDB9-FA32137266EA}" type="presParOf" srcId="{7CC3B527-E4D2-4D77-B849-5ED520292CE0}" destId="{F70A735A-023B-4976-93A2-39B22E7E3012}" srcOrd="6" destOrd="0" presId="urn:microsoft.com/office/officeart/2005/8/layout/pList1"/>
    <dgm:cxn modelId="{72954FE8-78D9-492F-83E7-68F6EF7172E7}" type="presParOf" srcId="{F70A735A-023B-4976-93A2-39B22E7E3012}" destId="{D3BBCA5B-ABC6-472C-BD69-15D638DAA981}" srcOrd="0" destOrd="0" presId="urn:microsoft.com/office/officeart/2005/8/layout/pList1"/>
    <dgm:cxn modelId="{4A44CD1A-33F2-408F-87B1-07749F63D25A}" type="presParOf" srcId="{F70A735A-023B-4976-93A2-39B22E7E3012}" destId="{2F74B6E7-A778-405C-83B8-E81F7242DE2A}" srcOrd="1" destOrd="0" presId="urn:microsoft.com/office/officeart/2005/8/layout/p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BAA774-58EC-41A8-B393-EAA65253C502}" type="doc">
      <dgm:prSet loTypeId="urn:microsoft.com/office/officeart/2005/8/layout/vList2" loCatId="list" qsTypeId="urn:microsoft.com/office/officeart/2005/8/quickstyle/simple1" qsCatId="simple" csTypeId="urn:microsoft.com/office/officeart/2005/8/colors/accent0_2" csCatId="mainScheme" phldr="1"/>
      <dgm:spPr/>
      <dgm:t>
        <a:bodyPr/>
        <a:lstStyle/>
        <a:p>
          <a:endParaRPr lang="ru-RU"/>
        </a:p>
      </dgm:t>
    </dgm:pt>
    <dgm:pt modelId="{9660C1B2-1C70-46AD-A828-2C061AD5906C}">
      <dgm:prSet/>
      <dgm:spPr/>
      <dgm:t>
        <a:bodyPr/>
        <a:lstStyle/>
        <a:p>
          <a:pPr rtl="0"/>
          <a:r>
            <a:rPr lang="ru-RU" smtClean="0"/>
            <a:t>Основные</a:t>
          </a:r>
          <a:endParaRPr lang="ru-RU"/>
        </a:p>
      </dgm:t>
    </dgm:pt>
    <dgm:pt modelId="{4D9FFD68-16EA-4143-95B9-E41F321BBF8B}" type="parTrans" cxnId="{8BDFFEA1-2719-4962-B6FF-A9D8F3AD904B}">
      <dgm:prSet/>
      <dgm:spPr/>
      <dgm:t>
        <a:bodyPr/>
        <a:lstStyle/>
        <a:p>
          <a:endParaRPr lang="ru-RU"/>
        </a:p>
      </dgm:t>
    </dgm:pt>
    <dgm:pt modelId="{7F97585F-175E-48A4-AB25-A9860CF98A51}" type="sibTrans" cxnId="{8BDFFEA1-2719-4962-B6FF-A9D8F3AD904B}">
      <dgm:prSet/>
      <dgm:spPr/>
      <dgm:t>
        <a:bodyPr/>
        <a:lstStyle/>
        <a:p>
          <a:endParaRPr lang="ru-RU"/>
        </a:p>
      </dgm:t>
    </dgm:pt>
    <dgm:pt modelId="{917B9EAE-E50D-4615-8671-5EA37AEBCA7F}">
      <dgm:prSet/>
      <dgm:spPr/>
      <dgm:t>
        <a:bodyPr/>
        <a:lstStyle/>
        <a:p>
          <a:pPr rtl="0"/>
          <a:r>
            <a:rPr lang="ru-RU" dirty="0" smtClean="0"/>
            <a:t>Дискреционная (</a:t>
          </a:r>
          <a:r>
            <a:rPr lang="en-US" dirty="0" smtClean="0"/>
            <a:t>Discretionary access control</a:t>
          </a:r>
          <a:r>
            <a:rPr lang="ru-RU" dirty="0" smtClean="0"/>
            <a:t>, </a:t>
          </a:r>
          <a:r>
            <a:rPr lang="en-US" dirty="0" smtClean="0"/>
            <a:t>DAC)</a:t>
          </a:r>
          <a:endParaRPr lang="ru-RU" dirty="0"/>
        </a:p>
      </dgm:t>
    </dgm:pt>
    <dgm:pt modelId="{2A92941A-A134-43BB-94CA-7378968C46C0}" type="parTrans" cxnId="{6FFAB089-07C3-42EC-A062-C886C14DD5FC}">
      <dgm:prSet/>
      <dgm:spPr/>
      <dgm:t>
        <a:bodyPr/>
        <a:lstStyle/>
        <a:p>
          <a:endParaRPr lang="ru-RU"/>
        </a:p>
      </dgm:t>
    </dgm:pt>
    <dgm:pt modelId="{FC3E31BC-C581-4568-A376-21F52F693A5C}" type="sibTrans" cxnId="{6FFAB089-07C3-42EC-A062-C886C14DD5FC}">
      <dgm:prSet/>
      <dgm:spPr/>
      <dgm:t>
        <a:bodyPr/>
        <a:lstStyle/>
        <a:p>
          <a:endParaRPr lang="ru-RU"/>
        </a:p>
      </dgm:t>
    </dgm:pt>
    <dgm:pt modelId="{D1275BFB-0064-4720-8705-364B25158278}">
      <dgm:prSet/>
      <dgm:spPr/>
      <dgm:t>
        <a:bodyPr/>
        <a:lstStyle/>
        <a:p>
          <a:pPr rtl="0"/>
          <a:r>
            <a:rPr lang="ru-RU" dirty="0" smtClean="0"/>
            <a:t>Мандатная (</a:t>
          </a:r>
          <a:r>
            <a:rPr lang="en-US" dirty="0" smtClean="0"/>
            <a:t>Mandatory access control</a:t>
          </a:r>
          <a:r>
            <a:rPr lang="ru-RU" dirty="0" smtClean="0"/>
            <a:t>, </a:t>
          </a:r>
          <a:r>
            <a:rPr lang="en-US" dirty="0" smtClean="0"/>
            <a:t>MAC)</a:t>
          </a:r>
          <a:endParaRPr lang="ru-RU" dirty="0"/>
        </a:p>
      </dgm:t>
    </dgm:pt>
    <dgm:pt modelId="{140C3727-7C41-4C41-90CB-F0410A9CD10E}" type="parTrans" cxnId="{3B481B25-07AE-4BC2-9E1B-C8BE251F1407}">
      <dgm:prSet/>
      <dgm:spPr/>
      <dgm:t>
        <a:bodyPr/>
        <a:lstStyle/>
        <a:p>
          <a:endParaRPr lang="ru-RU"/>
        </a:p>
      </dgm:t>
    </dgm:pt>
    <dgm:pt modelId="{0B305277-DAEC-4683-8A87-F9C4345619F9}" type="sibTrans" cxnId="{3B481B25-07AE-4BC2-9E1B-C8BE251F1407}">
      <dgm:prSet/>
      <dgm:spPr/>
      <dgm:t>
        <a:bodyPr/>
        <a:lstStyle/>
        <a:p>
          <a:endParaRPr lang="ru-RU"/>
        </a:p>
      </dgm:t>
    </dgm:pt>
    <dgm:pt modelId="{9EA5E35D-054D-4CAD-88A6-BE4753F7E944}">
      <dgm:prSet/>
      <dgm:spPr/>
      <dgm:t>
        <a:bodyPr/>
        <a:lstStyle/>
        <a:p>
          <a:pPr rtl="0"/>
          <a:r>
            <a:rPr lang="ru-RU" dirty="0" smtClean="0"/>
            <a:t>Ролевая (</a:t>
          </a:r>
          <a:r>
            <a:rPr lang="en-US" dirty="0" smtClean="0"/>
            <a:t>Role-based access control</a:t>
          </a:r>
          <a:r>
            <a:rPr lang="ru-RU" dirty="0" smtClean="0"/>
            <a:t>,</a:t>
          </a:r>
          <a:r>
            <a:rPr lang="en-US" dirty="0" smtClean="0"/>
            <a:t> RBAC)</a:t>
          </a:r>
          <a:endParaRPr lang="ru-RU" dirty="0"/>
        </a:p>
      </dgm:t>
    </dgm:pt>
    <dgm:pt modelId="{188A9322-826B-47BF-A5F0-047732D6C232}" type="parTrans" cxnId="{F90B8954-7EA3-4148-A577-551C7F7A61A6}">
      <dgm:prSet/>
      <dgm:spPr/>
      <dgm:t>
        <a:bodyPr/>
        <a:lstStyle/>
        <a:p>
          <a:endParaRPr lang="ru-RU"/>
        </a:p>
      </dgm:t>
    </dgm:pt>
    <dgm:pt modelId="{050375A6-F3CB-4D73-97D2-9C0C30755B31}" type="sibTrans" cxnId="{F90B8954-7EA3-4148-A577-551C7F7A61A6}">
      <dgm:prSet/>
      <dgm:spPr/>
      <dgm:t>
        <a:bodyPr/>
        <a:lstStyle/>
        <a:p>
          <a:endParaRPr lang="ru-RU"/>
        </a:p>
      </dgm:t>
    </dgm:pt>
    <dgm:pt modelId="{C635F360-E7EA-455B-AB29-1C9B293B4A8B}">
      <dgm:prSet/>
      <dgm:spPr/>
      <dgm:t>
        <a:bodyPr/>
        <a:lstStyle/>
        <a:p>
          <a:pPr rtl="0"/>
          <a:r>
            <a:rPr lang="ru-RU" smtClean="0"/>
            <a:t>Дополнительные</a:t>
          </a:r>
          <a:endParaRPr lang="ru-RU"/>
        </a:p>
      </dgm:t>
    </dgm:pt>
    <dgm:pt modelId="{13B87707-5AED-4763-AEEF-10CBE71A42FF}" type="parTrans" cxnId="{B55978B3-658A-434C-94AE-46B9BDDAE7B2}">
      <dgm:prSet/>
      <dgm:spPr/>
      <dgm:t>
        <a:bodyPr/>
        <a:lstStyle/>
        <a:p>
          <a:endParaRPr lang="ru-RU"/>
        </a:p>
      </dgm:t>
    </dgm:pt>
    <dgm:pt modelId="{C779AFA0-9110-4F32-B774-F64555397F5F}" type="sibTrans" cxnId="{B55978B3-658A-434C-94AE-46B9BDDAE7B2}">
      <dgm:prSet/>
      <dgm:spPr/>
      <dgm:t>
        <a:bodyPr/>
        <a:lstStyle/>
        <a:p>
          <a:endParaRPr lang="ru-RU"/>
        </a:p>
      </dgm:t>
    </dgm:pt>
    <dgm:pt modelId="{11B065D9-A33F-4F02-B1DF-43883D37A0F7}">
      <dgm:prSet/>
      <dgm:spPr/>
      <dgm:t>
        <a:bodyPr/>
        <a:lstStyle/>
        <a:p>
          <a:pPr rtl="0"/>
          <a:r>
            <a:rPr lang="ru-RU" smtClean="0"/>
            <a:t>Атрибутивная </a:t>
          </a:r>
          <a:r>
            <a:rPr lang="en-US" smtClean="0"/>
            <a:t>(Attribute-based access control</a:t>
          </a:r>
          <a:r>
            <a:rPr lang="ru-RU" smtClean="0"/>
            <a:t>)</a:t>
          </a:r>
          <a:endParaRPr lang="ru-RU"/>
        </a:p>
      </dgm:t>
    </dgm:pt>
    <dgm:pt modelId="{327D0769-2E03-404B-A8FE-1D161FA21008}" type="parTrans" cxnId="{F59EF010-79D1-42DD-992C-9CF0C6CCF2EF}">
      <dgm:prSet/>
      <dgm:spPr/>
      <dgm:t>
        <a:bodyPr/>
        <a:lstStyle/>
        <a:p>
          <a:endParaRPr lang="ru-RU"/>
        </a:p>
      </dgm:t>
    </dgm:pt>
    <dgm:pt modelId="{FCB25435-38F3-4814-9BC2-F66AE7A5A922}" type="sibTrans" cxnId="{F59EF010-79D1-42DD-992C-9CF0C6CCF2EF}">
      <dgm:prSet/>
      <dgm:spPr/>
      <dgm:t>
        <a:bodyPr/>
        <a:lstStyle/>
        <a:p>
          <a:endParaRPr lang="ru-RU"/>
        </a:p>
      </dgm:t>
    </dgm:pt>
    <dgm:pt modelId="{319348AF-0C81-4119-9DD1-7E2F9244C9DA}">
      <dgm:prSet/>
      <dgm:spPr/>
      <dgm:t>
        <a:bodyPr/>
        <a:lstStyle/>
        <a:p>
          <a:pPr rtl="0"/>
          <a:r>
            <a:rPr lang="ru-RU" smtClean="0"/>
            <a:t>Контекстная (</a:t>
          </a:r>
          <a:r>
            <a:rPr lang="en-US" smtClean="0"/>
            <a:t>Context-based access control</a:t>
          </a:r>
          <a:r>
            <a:rPr lang="ru-RU" smtClean="0"/>
            <a:t>)</a:t>
          </a:r>
          <a:endParaRPr lang="ru-RU"/>
        </a:p>
      </dgm:t>
    </dgm:pt>
    <dgm:pt modelId="{B5249F06-95D7-4EFB-92B3-709B866C6445}" type="parTrans" cxnId="{3058FDBA-6226-4430-BD74-FE09428FD5CB}">
      <dgm:prSet/>
      <dgm:spPr/>
      <dgm:t>
        <a:bodyPr/>
        <a:lstStyle/>
        <a:p>
          <a:endParaRPr lang="ru-RU"/>
        </a:p>
      </dgm:t>
    </dgm:pt>
    <dgm:pt modelId="{BD6AA5E6-BACA-4B7C-B9CC-D37184A685B0}" type="sibTrans" cxnId="{3058FDBA-6226-4430-BD74-FE09428FD5CB}">
      <dgm:prSet/>
      <dgm:spPr/>
      <dgm:t>
        <a:bodyPr/>
        <a:lstStyle/>
        <a:p>
          <a:endParaRPr lang="ru-RU"/>
        </a:p>
      </dgm:t>
    </dgm:pt>
    <dgm:pt modelId="{A0D21982-3138-4D34-AB0A-3B41733A5C00}">
      <dgm:prSet/>
      <dgm:spPr/>
      <dgm:t>
        <a:bodyPr/>
        <a:lstStyle/>
        <a:p>
          <a:pPr rtl="0"/>
          <a:r>
            <a:rPr lang="ru-RU" dirty="0" err="1" smtClean="0"/>
            <a:t>Графовая</a:t>
          </a:r>
          <a:r>
            <a:rPr lang="ru-RU" dirty="0" smtClean="0"/>
            <a:t> (</a:t>
          </a:r>
          <a:r>
            <a:rPr lang="en-US" dirty="0" smtClean="0"/>
            <a:t>Graph-based access control</a:t>
          </a:r>
          <a:r>
            <a:rPr lang="ru-RU" dirty="0" smtClean="0"/>
            <a:t>)</a:t>
          </a:r>
          <a:endParaRPr lang="ru-RU" dirty="0"/>
        </a:p>
      </dgm:t>
    </dgm:pt>
    <dgm:pt modelId="{E24ED054-34D4-4FC0-846C-EB451B726B36}" type="parTrans" cxnId="{E4368668-D20F-45F8-AEDC-71FFDF709037}">
      <dgm:prSet/>
      <dgm:spPr/>
      <dgm:t>
        <a:bodyPr/>
        <a:lstStyle/>
        <a:p>
          <a:endParaRPr lang="ru-RU"/>
        </a:p>
      </dgm:t>
    </dgm:pt>
    <dgm:pt modelId="{59DE5C43-3E15-40F6-95E7-00074CD2DBB7}" type="sibTrans" cxnId="{E4368668-D20F-45F8-AEDC-71FFDF709037}">
      <dgm:prSet/>
      <dgm:spPr/>
      <dgm:t>
        <a:bodyPr/>
        <a:lstStyle/>
        <a:p>
          <a:endParaRPr lang="ru-RU"/>
        </a:p>
      </dgm:t>
    </dgm:pt>
    <dgm:pt modelId="{57B92EDD-7282-49EA-B261-DAF453B2CBFA}">
      <dgm:prSet/>
      <dgm:spPr/>
      <dgm:t>
        <a:bodyPr/>
        <a:lstStyle/>
        <a:p>
          <a:pPr rtl="0"/>
          <a:r>
            <a:rPr lang="ru-RU" dirty="0" smtClean="0"/>
            <a:t>Решетчатая (</a:t>
          </a:r>
          <a:r>
            <a:rPr lang="en-US" dirty="0" smtClean="0"/>
            <a:t>Lattice-based access control</a:t>
          </a:r>
          <a:r>
            <a:rPr lang="ru-RU" dirty="0" smtClean="0"/>
            <a:t>)</a:t>
          </a:r>
          <a:endParaRPr lang="ru-RU" dirty="0"/>
        </a:p>
      </dgm:t>
    </dgm:pt>
    <dgm:pt modelId="{7C1CE9A7-97CC-4DFA-B71C-2A7ABB46E6BD}" type="parTrans" cxnId="{8E0D82DE-438D-4F25-B13F-936AC1A4ADDF}">
      <dgm:prSet/>
      <dgm:spPr/>
      <dgm:t>
        <a:bodyPr/>
        <a:lstStyle/>
        <a:p>
          <a:endParaRPr lang="ru-RU"/>
        </a:p>
      </dgm:t>
    </dgm:pt>
    <dgm:pt modelId="{32DB2436-97D5-4D68-BDB7-62006C2BF5C4}" type="sibTrans" cxnId="{8E0D82DE-438D-4F25-B13F-936AC1A4ADDF}">
      <dgm:prSet/>
      <dgm:spPr/>
      <dgm:t>
        <a:bodyPr/>
        <a:lstStyle/>
        <a:p>
          <a:endParaRPr lang="ru-RU"/>
        </a:p>
      </dgm:t>
    </dgm:pt>
    <dgm:pt modelId="{A502CB44-3F4F-4188-8B55-7028278FC060}">
      <dgm:prSet/>
      <dgm:spPr/>
      <dgm:t>
        <a:bodyPr/>
        <a:lstStyle/>
        <a:p>
          <a:pPr rtl="0"/>
          <a:r>
            <a:rPr lang="ru-RU" smtClean="0"/>
            <a:t>На основе орг. модели (</a:t>
          </a:r>
          <a:r>
            <a:rPr lang="en-US" smtClean="0"/>
            <a:t>Organization-based access control</a:t>
          </a:r>
          <a:r>
            <a:rPr lang="ru-RU" smtClean="0"/>
            <a:t>)</a:t>
          </a:r>
          <a:endParaRPr lang="ru-RU"/>
        </a:p>
      </dgm:t>
    </dgm:pt>
    <dgm:pt modelId="{FFF897CA-35BA-45ED-93AC-06DE4A6DAC5F}" type="parTrans" cxnId="{CE1A1872-6642-4128-9C5A-D845533A194D}">
      <dgm:prSet/>
      <dgm:spPr/>
      <dgm:t>
        <a:bodyPr/>
        <a:lstStyle/>
        <a:p>
          <a:endParaRPr lang="ru-RU"/>
        </a:p>
      </dgm:t>
    </dgm:pt>
    <dgm:pt modelId="{BA96319C-A1A1-4DA4-AD0C-16AF685136A1}" type="sibTrans" cxnId="{CE1A1872-6642-4128-9C5A-D845533A194D}">
      <dgm:prSet/>
      <dgm:spPr/>
      <dgm:t>
        <a:bodyPr/>
        <a:lstStyle/>
        <a:p>
          <a:endParaRPr lang="ru-RU"/>
        </a:p>
      </dgm:t>
    </dgm:pt>
    <dgm:pt modelId="{8F8F70AB-2C48-4EF9-B04F-76F04FF1B64A}" type="pres">
      <dgm:prSet presAssocID="{AEBAA774-58EC-41A8-B393-EAA65253C50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6A1FECE2-EA7A-4797-AD01-48913670F6F0}" type="pres">
      <dgm:prSet presAssocID="{9660C1B2-1C70-46AD-A828-2C061AD5906C}" presName="parentText" presStyleLbl="node1" presStyleIdx="0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1B9AB04-589E-446E-9D79-1A7045E5B3DB}" type="pres">
      <dgm:prSet presAssocID="{9660C1B2-1C70-46AD-A828-2C061AD5906C}" presName="childText" presStyleLbl="revTx" presStyleIdx="0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715A54AC-6243-4729-883A-6E9103D0498D}" type="pres">
      <dgm:prSet presAssocID="{C635F360-E7EA-455B-AB29-1C9B293B4A8B}" presName="parentText" presStyleLbl="node1" presStyleIdx="1" presStyleCnt="2">
        <dgm:presLayoutVars>
          <dgm:chMax val="0"/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9595E744-778D-4885-A988-E0F65AEE9D81}" type="pres">
      <dgm:prSet presAssocID="{C635F360-E7EA-455B-AB29-1C9B293B4A8B}" presName="childText" presStyleLbl="revTx" presStyleIdx="1" presStyleCnt="2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</dgm:ptLst>
  <dgm:cxnLst>
    <dgm:cxn modelId="{0E6B86FF-AD17-4551-BB1C-05DB2E0E9BAA}" type="presOf" srcId="{11B065D9-A33F-4F02-B1DF-43883D37A0F7}" destId="{9595E744-778D-4885-A988-E0F65AEE9D81}" srcOrd="0" destOrd="0" presId="urn:microsoft.com/office/officeart/2005/8/layout/vList2"/>
    <dgm:cxn modelId="{764169FC-74AD-484B-9BF8-35742DFFADFA}" type="presOf" srcId="{57B92EDD-7282-49EA-B261-DAF453B2CBFA}" destId="{9595E744-778D-4885-A988-E0F65AEE9D81}" srcOrd="0" destOrd="3" presId="urn:microsoft.com/office/officeart/2005/8/layout/vList2"/>
    <dgm:cxn modelId="{187BF76F-0FBB-4361-A21D-382C4747B86B}" type="presOf" srcId="{A0D21982-3138-4D34-AB0A-3B41733A5C00}" destId="{9595E744-778D-4885-A988-E0F65AEE9D81}" srcOrd="0" destOrd="2" presId="urn:microsoft.com/office/officeart/2005/8/layout/vList2"/>
    <dgm:cxn modelId="{3B9EC5ED-4DD4-4EC7-8232-59FB3C27D88F}" type="presOf" srcId="{319348AF-0C81-4119-9DD1-7E2F9244C9DA}" destId="{9595E744-778D-4885-A988-E0F65AEE9D81}" srcOrd="0" destOrd="1" presId="urn:microsoft.com/office/officeart/2005/8/layout/vList2"/>
    <dgm:cxn modelId="{55373DF3-181B-42D0-872A-02C7A8FFD163}" type="presOf" srcId="{A502CB44-3F4F-4188-8B55-7028278FC060}" destId="{9595E744-778D-4885-A988-E0F65AEE9D81}" srcOrd="0" destOrd="4" presId="urn:microsoft.com/office/officeart/2005/8/layout/vList2"/>
    <dgm:cxn modelId="{B55978B3-658A-434C-94AE-46B9BDDAE7B2}" srcId="{AEBAA774-58EC-41A8-B393-EAA65253C502}" destId="{C635F360-E7EA-455B-AB29-1C9B293B4A8B}" srcOrd="1" destOrd="0" parTransId="{13B87707-5AED-4763-AEEF-10CBE71A42FF}" sibTransId="{C779AFA0-9110-4F32-B774-F64555397F5F}"/>
    <dgm:cxn modelId="{F90B8954-7EA3-4148-A577-551C7F7A61A6}" srcId="{9660C1B2-1C70-46AD-A828-2C061AD5906C}" destId="{9EA5E35D-054D-4CAD-88A6-BE4753F7E944}" srcOrd="2" destOrd="0" parTransId="{188A9322-826B-47BF-A5F0-047732D6C232}" sibTransId="{050375A6-F3CB-4D73-97D2-9C0C30755B31}"/>
    <dgm:cxn modelId="{F59EF010-79D1-42DD-992C-9CF0C6CCF2EF}" srcId="{C635F360-E7EA-455B-AB29-1C9B293B4A8B}" destId="{11B065D9-A33F-4F02-B1DF-43883D37A0F7}" srcOrd="0" destOrd="0" parTransId="{327D0769-2E03-404B-A8FE-1D161FA21008}" sibTransId="{FCB25435-38F3-4814-9BC2-F66AE7A5A922}"/>
    <dgm:cxn modelId="{3B481B25-07AE-4BC2-9E1B-C8BE251F1407}" srcId="{9660C1B2-1C70-46AD-A828-2C061AD5906C}" destId="{D1275BFB-0064-4720-8705-364B25158278}" srcOrd="1" destOrd="0" parTransId="{140C3727-7C41-4C41-90CB-F0410A9CD10E}" sibTransId="{0B305277-DAEC-4683-8A87-F9C4345619F9}"/>
    <dgm:cxn modelId="{5F0899ED-55AD-4875-B628-A7A26374F784}" type="presOf" srcId="{D1275BFB-0064-4720-8705-364B25158278}" destId="{91B9AB04-589E-446E-9D79-1A7045E5B3DB}" srcOrd="0" destOrd="1" presId="urn:microsoft.com/office/officeart/2005/8/layout/vList2"/>
    <dgm:cxn modelId="{29417368-89C7-4B63-A1E8-BDFD1C66203D}" type="presOf" srcId="{C635F360-E7EA-455B-AB29-1C9B293B4A8B}" destId="{715A54AC-6243-4729-883A-6E9103D0498D}" srcOrd="0" destOrd="0" presId="urn:microsoft.com/office/officeart/2005/8/layout/vList2"/>
    <dgm:cxn modelId="{6FFAB089-07C3-42EC-A062-C886C14DD5FC}" srcId="{9660C1B2-1C70-46AD-A828-2C061AD5906C}" destId="{917B9EAE-E50D-4615-8671-5EA37AEBCA7F}" srcOrd="0" destOrd="0" parTransId="{2A92941A-A134-43BB-94CA-7378968C46C0}" sibTransId="{FC3E31BC-C581-4568-A376-21F52F693A5C}"/>
    <dgm:cxn modelId="{CE1A1872-6642-4128-9C5A-D845533A194D}" srcId="{C635F360-E7EA-455B-AB29-1C9B293B4A8B}" destId="{A502CB44-3F4F-4188-8B55-7028278FC060}" srcOrd="4" destOrd="0" parTransId="{FFF897CA-35BA-45ED-93AC-06DE4A6DAC5F}" sibTransId="{BA96319C-A1A1-4DA4-AD0C-16AF685136A1}"/>
    <dgm:cxn modelId="{8625BD80-9170-46D5-92EF-6D8EDBD5A957}" type="presOf" srcId="{AEBAA774-58EC-41A8-B393-EAA65253C502}" destId="{8F8F70AB-2C48-4EF9-B04F-76F04FF1B64A}" srcOrd="0" destOrd="0" presId="urn:microsoft.com/office/officeart/2005/8/layout/vList2"/>
    <dgm:cxn modelId="{E4368668-D20F-45F8-AEDC-71FFDF709037}" srcId="{C635F360-E7EA-455B-AB29-1C9B293B4A8B}" destId="{A0D21982-3138-4D34-AB0A-3B41733A5C00}" srcOrd="2" destOrd="0" parTransId="{E24ED054-34D4-4FC0-846C-EB451B726B36}" sibTransId="{59DE5C43-3E15-40F6-95E7-00074CD2DBB7}"/>
    <dgm:cxn modelId="{3058FDBA-6226-4430-BD74-FE09428FD5CB}" srcId="{C635F360-E7EA-455B-AB29-1C9B293B4A8B}" destId="{319348AF-0C81-4119-9DD1-7E2F9244C9DA}" srcOrd="1" destOrd="0" parTransId="{B5249F06-95D7-4EFB-92B3-709B866C6445}" sibTransId="{BD6AA5E6-BACA-4B7C-B9CC-D37184A685B0}"/>
    <dgm:cxn modelId="{8BDFFEA1-2719-4962-B6FF-A9D8F3AD904B}" srcId="{AEBAA774-58EC-41A8-B393-EAA65253C502}" destId="{9660C1B2-1C70-46AD-A828-2C061AD5906C}" srcOrd="0" destOrd="0" parTransId="{4D9FFD68-16EA-4143-95B9-E41F321BBF8B}" sibTransId="{7F97585F-175E-48A4-AB25-A9860CF98A51}"/>
    <dgm:cxn modelId="{CE5FF51F-EAAC-4338-AB78-A275ECB7CADB}" type="presOf" srcId="{917B9EAE-E50D-4615-8671-5EA37AEBCA7F}" destId="{91B9AB04-589E-446E-9D79-1A7045E5B3DB}" srcOrd="0" destOrd="0" presId="urn:microsoft.com/office/officeart/2005/8/layout/vList2"/>
    <dgm:cxn modelId="{E9521AFA-AEE2-4577-BB6D-4D5E7B925E7B}" type="presOf" srcId="{9660C1B2-1C70-46AD-A828-2C061AD5906C}" destId="{6A1FECE2-EA7A-4797-AD01-48913670F6F0}" srcOrd="0" destOrd="0" presId="urn:microsoft.com/office/officeart/2005/8/layout/vList2"/>
    <dgm:cxn modelId="{8E0D82DE-438D-4F25-B13F-936AC1A4ADDF}" srcId="{C635F360-E7EA-455B-AB29-1C9B293B4A8B}" destId="{57B92EDD-7282-49EA-B261-DAF453B2CBFA}" srcOrd="3" destOrd="0" parTransId="{7C1CE9A7-97CC-4DFA-B71C-2A7ABB46E6BD}" sibTransId="{32DB2436-97D5-4D68-BDB7-62006C2BF5C4}"/>
    <dgm:cxn modelId="{E3F5EAE3-CEF4-4F23-AE88-62FBB4D5C457}" type="presOf" srcId="{9EA5E35D-054D-4CAD-88A6-BE4753F7E944}" destId="{91B9AB04-589E-446E-9D79-1A7045E5B3DB}" srcOrd="0" destOrd="2" presId="urn:microsoft.com/office/officeart/2005/8/layout/vList2"/>
    <dgm:cxn modelId="{567E6BD6-D3A7-4FEA-BE20-93370E15D024}" type="presParOf" srcId="{8F8F70AB-2C48-4EF9-B04F-76F04FF1B64A}" destId="{6A1FECE2-EA7A-4797-AD01-48913670F6F0}" srcOrd="0" destOrd="0" presId="urn:microsoft.com/office/officeart/2005/8/layout/vList2"/>
    <dgm:cxn modelId="{0C42F84C-E918-4AD8-9100-CD167E4C9D12}" type="presParOf" srcId="{8F8F70AB-2C48-4EF9-B04F-76F04FF1B64A}" destId="{91B9AB04-589E-446E-9D79-1A7045E5B3DB}" srcOrd="1" destOrd="0" presId="urn:microsoft.com/office/officeart/2005/8/layout/vList2"/>
    <dgm:cxn modelId="{A4081AB0-BF1D-484A-8A4F-D82F94282E34}" type="presParOf" srcId="{8F8F70AB-2C48-4EF9-B04F-76F04FF1B64A}" destId="{715A54AC-6243-4729-883A-6E9103D0498D}" srcOrd="2" destOrd="0" presId="urn:microsoft.com/office/officeart/2005/8/layout/vList2"/>
    <dgm:cxn modelId="{BC664D66-0C95-4CF6-B0EF-54A74464631B}" type="presParOf" srcId="{8F8F70AB-2C48-4EF9-B04F-76F04FF1B64A}" destId="{9595E744-778D-4885-A988-E0F65AEE9D8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B4885C-B0DD-40E6-9554-0DE0D34DD0B8}">
      <dsp:nvSpPr>
        <dsp:cNvPr id="0" name=""/>
        <dsp:cNvSpPr/>
      </dsp:nvSpPr>
      <dsp:spPr>
        <a:xfrm>
          <a:off x="1283" y="924117"/>
          <a:ext cx="2503103" cy="2503103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5240" rIns="137754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Идентификация </a:t>
          </a:r>
          <a:r>
            <a:rPr lang="en-US" sz="1200" kern="1200" dirty="0" smtClean="0"/>
            <a:t>(Identification) </a:t>
          </a:r>
          <a:r>
            <a:rPr lang="ru-RU" sz="1200" kern="1200" dirty="0" smtClean="0"/>
            <a:t>+ Управление пользователями </a:t>
          </a:r>
          <a:r>
            <a:rPr lang="en-US" sz="1200" kern="1200" dirty="0" smtClean="0"/>
            <a:t>/ </a:t>
          </a:r>
          <a:r>
            <a:rPr lang="ru-RU" sz="1200" kern="1200" dirty="0" smtClean="0"/>
            <a:t>идентификационными данными (</a:t>
          </a:r>
          <a:r>
            <a:rPr lang="en-US" sz="1200" kern="1200" dirty="0" smtClean="0"/>
            <a:t>Identity/User</a:t>
          </a:r>
          <a:r>
            <a:rPr lang="ru-RU" sz="1200" kern="1200" dirty="0" smtClean="0"/>
            <a:t> </a:t>
          </a:r>
          <a:r>
            <a:rPr lang="en-US" sz="1200" kern="1200" dirty="0" smtClean="0"/>
            <a:t>Management)</a:t>
          </a:r>
          <a:endParaRPr lang="ru-RU" sz="1200" kern="1200" dirty="0"/>
        </a:p>
      </dsp:txBody>
      <dsp:txXfrm>
        <a:off x="367854" y="1290688"/>
        <a:ext cx="1769961" cy="1769961"/>
      </dsp:txXfrm>
    </dsp:sp>
    <dsp:sp modelId="{7E78A0D9-824C-43B9-8DE1-2C1F3743790E}">
      <dsp:nvSpPr>
        <dsp:cNvPr id="0" name=""/>
        <dsp:cNvSpPr/>
      </dsp:nvSpPr>
      <dsp:spPr>
        <a:xfrm>
          <a:off x="2003766" y="924117"/>
          <a:ext cx="2503103" cy="2503103"/>
        </a:xfrm>
        <a:prstGeom prst="ellipse">
          <a:avLst/>
        </a:prstGeom>
        <a:solidFill>
          <a:schemeClr val="accent5">
            <a:alpha val="50000"/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5240" rIns="137754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Аутентификация (</a:t>
          </a:r>
          <a:r>
            <a:rPr lang="en-US" sz="1200" kern="1200" dirty="0" smtClean="0"/>
            <a:t>Authentication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>
        <a:off x="2370337" y="1290688"/>
        <a:ext cx="1769961" cy="1769961"/>
      </dsp:txXfrm>
    </dsp:sp>
    <dsp:sp modelId="{ED6E8BFB-FDE4-4D11-8E17-15DE74FD28DB}">
      <dsp:nvSpPr>
        <dsp:cNvPr id="0" name=""/>
        <dsp:cNvSpPr/>
      </dsp:nvSpPr>
      <dsp:spPr>
        <a:xfrm>
          <a:off x="4006248" y="924117"/>
          <a:ext cx="2503103" cy="2503103"/>
        </a:xfrm>
        <a:prstGeom prst="ellipse">
          <a:avLst/>
        </a:prstGeom>
        <a:solidFill>
          <a:schemeClr val="accent5">
            <a:alpha val="50000"/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5240" rIns="137754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Авторизация (</a:t>
          </a:r>
          <a:r>
            <a:rPr lang="en-US" sz="1200" kern="1200" dirty="0" smtClean="0"/>
            <a:t>Authorization</a:t>
          </a:r>
          <a:r>
            <a:rPr lang="ru-RU" sz="1200" kern="1200" dirty="0" smtClean="0"/>
            <a:t>)</a:t>
          </a:r>
          <a:r>
            <a:rPr lang="en-US" sz="1200" kern="1200" dirty="0" smtClean="0"/>
            <a:t> </a:t>
          </a:r>
          <a:r>
            <a:rPr lang="ru-RU" sz="1200" kern="1200" dirty="0" smtClean="0"/>
            <a:t>и контроль доступа (</a:t>
          </a:r>
          <a:r>
            <a:rPr lang="en-US" sz="1200" kern="1200" dirty="0" smtClean="0"/>
            <a:t>Access Control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>
        <a:off x="4372819" y="1290688"/>
        <a:ext cx="1769961" cy="1769961"/>
      </dsp:txXfrm>
    </dsp:sp>
    <dsp:sp modelId="{A17A1C6F-9BEE-4061-9C89-0F297AC605DD}">
      <dsp:nvSpPr>
        <dsp:cNvPr id="0" name=""/>
        <dsp:cNvSpPr/>
      </dsp:nvSpPr>
      <dsp:spPr>
        <a:xfrm>
          <a:off x="6008730" y="924117"/>
          <a:ext cx="2503103" cy="2503103"/>
        </a:xfrm>
        <a:prstGeom prst="ellipse">
          <a:avLst/>
        </a:prstGeom>
        <a:solidFill>
          <a:schemeClr val="accent5">
            <a:alpha val="50000"/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5240" rIns="137754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Защита данных (</a:t>
          </a:r>
          <a:r>
            <a:rPr lang="en-US" sz="1200" kern="1200" dirty="0" smtClean="0"/>
            <a:t>Data protection</a:t>
          </a:r>
          <a:r>
            <a:rPr lang="ru-RU" sz="1200" kern="1200" dirty="0" smtClean="0"/>
            <a:t>) + Целостность данных (</a:t>
          </a:r>
          <a:r>
            <a:rPr lang="en-US" sz="1200" kern="1200" dirty="0" smtClean="0"/>
            <a:t>Data integrity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>
        <a:off x="6375301" y="1290688"/>
        <a:ext cx="1769961" cy="1769961"/>
      </dsp:txXfrm>
    </dsp:sp>
    <dsp:sp modelId="{2A6FA398-C668-4D1B-8C18-16BBACC5987E}">
      <dsp:nvSpPr>
        <dsp:cNvPr id="0" name=""/>
        <dsp:cNvSpPr/>
      </dsp:nvSpPr>
      <dsp:spPr>
        <a:xfrm>
          <a:off x="8011213" y="924117"/>
          <a:ext cx="2503103" cy="2503103"/>
        </a:xfrm>
        <a:prstGeom prst="ellipse">
          <a:avLst/>
        </a:prstGeom>
        <a:solidFill>
          <a:schemeClr val="accent5">
            <a:alpha val="50000"/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37754" tIns="15240" rIns="137754" bIns="15240" numCol="1" spcCol="1270" anchor="ctr" anchorCtr="0">
          <a:noAutofit/>
        </a:bodyPr>
        <a:lstStyle/>
        <a:p>
          <a:pPr lvl="0" algn="ctr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1200" kern="1200" dirty="0" smtClean="0"/>
            <a:t>Аудит безопасности (</a:t>
          </a:r>
          <a:r>
            <a:rPr lang="en-US" sz="1200" kern="1200" dirty="0" smtClean="0"/>
            <a:t>Security audit</a:t>
          </a:r>
          <a:r>
            <a:rPr lang="ru-RU" sz="1200" kern="1200" dirty="0" smtClean="0"/>
            <a:t>)</a:t>
          </a:r>
          <a:endParaRPr lang="ru-RU" sz="1200" kern="1200" dirty="0"/>
        </a:p>
      </dsp:txBody>
      <dsp:txXfrm>
        <a:off x="8377784" y="1290688"/>
        <a:ext cx="1769961" cy="176996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7E416-52BE-444C-AFDD-702392271083}">
      <dsp:nvSpPr>
        <dsp:cNvPr id="0" name=""/>
        <dsp:cNvSpPr/>
      </dsp:nvSpPr>
      <dsp:spPr>
        <a:xfrm>
          <a:off x="5228" y="934049"/>
          <a:ext cx="2488062" cy="1714275"/>
        </a:xfrm>
        <a:prstGeom prst="round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2"/>
              </a:ext>
            </a:extLst>
          </a:blip>
          <a:srcRect/>
          <a:stretch>
            <a:fillRect l="-25000" r="-25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51AC7688-44AA-44D8-BE28-2E3A94D08434}">
      <dsp:nvSpPr>
        <dsp:cNvPr id="0" name=""/>
        <dsp:cNvSpPr/>
      </dsp:nvSpPr>
      <dsp:spPr>
        <a:xfrm>
          <a:off x="5228" y="2648324"/>
          <a:ext cx="2488062" cy="92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Пароль (</a:t>
          </a:r>
          <a:r>
            <a:rPr lang="en-US" sz="2600" kern="1200" dirty="0" smtClean="0"/>
            <a:t>Password</a:t>
          </a:r>
          <a:r>
            <a:rPr lang="ru-RU" sz="2600" kern="1200" dirty="0" smtClean="0"/>
            <a:t>)</a:t>
          </a:r>
          <a:endParaRPr lang="en-US" sz="2600" kern="1200" dirty="0"/>
        </a:p>
      </dsp:txBody>
      <dsp:txXfrm>
        <a:off x="5228" y="2648324"/>
        <a:ext cx="2488062" cy="923071"/>
      </dsp:txXfrm>
    </dsp:sp>
    <dsp:sp modelId="{0488B0F1-BC16-40B8-A1B0-86D12DA77DA0}">
      <dsp:nvSpPr>
        <dsp:cNvPr id="0" name=""/>
        <dsp:cNvSpPr/>
      </dsp:nvSpPr>
      <dsp:spPr>
        <a:xfrm>
          <a:off x="2742202" y="934049"/>
          <a:ext cx="2488062" cy="1714275"/>
        </a:xfrm>
        <a:prstGeom prst="round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3BA96D9-1082-40D9-B893-F8760B900654}">
      <dsp:nvSpPr>
        <dsp:cNvPr id="0" name=""/>
        <dsp:cNvSpPr/>
      </dsp:nvSpPr>
      <dsp:spPr>
        <a:xfrm>
          <a:off x="2742202" y="2648324"/>
          <a:ext cx="2488062" cy="92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Сертификат (</a:t>
          </a:r>
          <a:r>
            <a:rPr lang="en-US" sz="2600" kern="1200" dirty="0" smtClean="0"/>
            <a:t>Certificate</a:t>
          </a:r>
          <a:r>
            <a:rPr lang="ru-RU" sz="2600" kern="1200" dirty="0" smtClean="0"/>
            <a:t>)</a:t>
          </a:r>
          <a:endParaRPr lang="en-US" sz="2600" kern="1200" dirty="0"/>
        </a:p>
      </dsp:txBody>
      <dsp:txXfrm>
        <a:off x="2742202" y="2648324"/>
        <a:ext cx="2488062" cy="923071"/>
      </dsp:txXfrm>
    </dsp:sp>
    <dsp:sp modelId="{BE6EFDD5-EB8A-4373-BDEE-0556F986FFFE}">
      <dsp:nvSpPr>
        <dsp:cNvPr id="0" name=""/>
        <dsp:cNvSpPr/>
      </dsp:nvSpPr>
      <dsp:spPr>
        <a:xfrm>
          <a:off x="5479175" y="934049"/>
          <a:ext cx="2488062" cy="1714275"/>
        </a:xfrm>
        <a:prstGeom prst="roundRect">
          <a:avLst/>
        </a:prstGeom>
        <a:blipFill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ED0544C-E4BE-4A04-9EC8-FD64DD84CD32}">
      <dsp:nvSpPr>
        <dsp:cNvPr id="0" name=""/>
        <dsp:cNvSpPr/>
      </dsp:nvSpPr>
      <dsp:spPr>
        <a:xfrm>
          <a:off x="5479175" y="2648324"/>
          <a:ext cx="2488062" cy="92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err="1" smtClean="0"/>
            <a:t>Токен</a:t>
          </a:r>
          <a:r>
            <a:rPr lang="ru-RU" sz="2600" kern="1200" dirty="0" smtClean="0"/>
            <a:t> (</a:t>
          </a:r>
          <a:r>
            <a:rPr lang="en-US" sz="2600" kern="1200" dirty="0" smtClean="0"/>
            <a:t>Issued token</a:t>
          </a:r>
          <a:r>
            <a:rPr lang="ru-RU" sz="2600" kern="1200" dirty="0" smtClean="0"/>
            <a:t>)</a:t>
          </a:r>
          <a:endParaRPr lang="en-US" sz="2600" kern="1200" dirty="0"/>
        </a:p>
      </dsp:txBody>
      <dsp:txXfrm>
        <a:off x="5479175" y="2648324"/>
        <a:ext cx="2488062" cy="923071"/>
      </dsp:txXfrm>
    </dsp:sp>
    <dsp:sp modelId="{D3BBCA5B-ABC6-472C-BD69-15D638DAA981}">
      <dsp:nvSpPr>
        <dsp:cNvPr id="0" name=""/>
        <dsp:cNvSpPr/>
      </dsp:nvSpPr>
      <dsp:spPr>
        <a:xfrm>
          <a:off x="8216149" y="934049"/>
          <a:ext cx="2488062" cy="1714275"/>
        </a:xfrm>
        <a:prstGeom prst="round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="" xmlns:a1611="http://schemas.microsoft.com/office/drawing/2016/11/main" r:id="rId8"/>
              </a:ext>
            </a:extLst>
          </a:blip>
          <a:srcRect/>
          <a:stretch>
            <a:fillRect l="-39000" r="-39000"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F74B6E7-A778-405C-83B8-E81F7242DE2A}">
      <dsp:nvSpPr>
        <dsp:cNvPr id="0" name=""/>
        <dsp:cNvSpPr/>
      </dsp:nvSpPr>
      <dsp:spPr>
        <a:xfrm>
          <a:off x="8216149" y="2648324"/>
          <a:ext cx="2488062" cy="9230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4912" tIns="184912" rIns="184912" bIns="0" numCol="1" spcCol="1270" anchor="t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600" kern="1200" dirty="0" smtClean="0"/>
            <a:t>Биометрия (</a:t>
          </a:r>
          <a:r>
            <a:rPr lang="en-US" sz="2600" kern="1200" dirty="0" smtClean="0"/>
            <a:t>Biometric</a:t>
          </a:r>
          <a:r>
            <a:rPr lang="ru-RU" sz="2600" kern="1200" dirty="0" smtClean="0"/>
            <a:t>)</a:t>
          </a:r>
          <a:endParaRPr lang="en-US" sz="2600" kern="1200" dirty="0"/>
        </a:p>
      </dsp:txBody>
      <dsp:txXfrm>
        <a:off x="8216149" y="2648324"/>
        <a:ext cx="2488062" cy="92307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1FECE2-EA7A-4797-AD01-48913670F6F0}">
      <dsp:nvSpPr>
        <dsp:cNvPr id="0" name=""/>
        <dsp:cNvSpPr/>
      </dsp:nvSpPr>
      <dsp:spPr>
        <a:xfrm>
          <a:off x="0" y="60961"/>
          <a:ext cx="105156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Основные</a:t>
          </a:r>
          <a:endParaRPr lang="ru-RU" sz="2700" kern="1200"/>
        </a:p>
      </dsp:txBody>
      <dsp:txXfrm>
        <a:off x="31613" y="92574"/>
        <a:ext cx="10452374" cy="584369"/>
      </dsp:txXfrm>
    </dsp:sp>
    <dsp:sp modelId="{91B9AB04-589E-446E-9D79-1A7045E5B3DB}">
      <dsp:nvSpPr>
        <dsp:cNvPr id="0" name=""/>
        <dsp:cNvSpPr/>
      </dsp:nvSpPr>
      <dsp:spPr>
        <a:xfrm>
          <a:off x="0" y="708556"/>
          <a:ext cx="10515600" cy="10898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Дискреционная (</a:t>
          </a:r>
          <a:r>
            <a:rPr lang="en-US" sz="2100" kern="1200" dirty="0" smtClean="0"/>
            <a:t>Discretionary access control</a:t>
          </a:r>
          <a:r>
            <a:rPr lang="ru-RU" sz="2100" kern="1200" dirty="0" smtClean="0"/>
            <a:t>, </a:t>
          </a:r>
          <a:r>
            <a:rPr lang="en-US" sz="2100" kern="1200" dirty="0" smtClean="0"/>
            <a:t>DAC)</a:t>
          </a:r>
          <a:endParaRPr lang="ru-RU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Мандатная (</a:t>
          </a:r>
          <a:r>
            <a:rPr lang="en-US" sz="2100" kern="1200" dirty="0" smtClean="0"/>
            <a:t>Mandatory access control</a:t>
          </a:r>
          <a:r>
            <a:rPr lang="ru-RU" sz="2100" kern="1200" dirty="0" smtClean="0"/>
            <a:t>, </a:t>
          </a:r>
          <a:r>
            <a:rPr lang="en-US" sz="2100" kern="1200" dirty="0" smtClean="0"/>
            <a:t>MAC)</a:t>
          </a:r>
          <a:endParaRPr lang="ru-RU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Ролевая (</a:t>
          </a:r>
          <a:r>
            <a:rPr lang="en-US" sz="2100" kern="1200" dirty="0" smtClean="0"/>
            <a:t>Role-based access control</a:t>
          </a:r>
          <a:r>
            <a:rPr lang="ru-RU" sz="2100" kern="1200" dirty="0" smtClean="0"/>
            <a:t>,</a:t>
          </a:r>
          <a:r>
            <a:rPr lang="en-US" sz="2100" kern="1200" dirty="0" smtClean="0"/>
            <a:t> RBAC)</a:t>
          </a:r>
          <a:endParaRPr lang="ru-RU" sz="2100" kern="1200" dirty="0"/>
        </a:p>
      </dsp:txBody>
      <dsp:txXfrm>
        <a:off x="0" y="708556"/>
        <a:ext cx="10515600" cy="1089854"/>
      </dsp:txXfrm>
    </dsp:sp>
    <dsp:sp modelId="{715A54AC-6243-4729-883A-6E9103D0498D}">
      <dsp:nvSpPr>
        <dsp:cNvPr id="0" name=""/>
        <dsp:cNvSpPr/>
      </dsp:nvSpPr>
      <dsp:spPr>
        <a:xfrm>
          <a:off x="0" y="1798411"/>
          <a:ext cx="10515600" cy="64759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ru-RU" sz="2700" kern="1200" smtClean="0"/>
            <a:t>Дополнительные</a:t>
          </a:r>
          <a:endParaRPr lang="ru-RU" sz="2700" kern="1200"/>
        </a:p>
      </dsp:txBody>
      <dsp:txXfrm>
        <a:off x="31613" y="1830024"/>
        <a:ext cx="10452374" cy="584369"/>
      </dsp:txXfrm>
    </dsp:sp>
    <dsp:sp modelId="{9595E744-778D-4885-A988-E0F65AEE9D81}">
      <dsp:nvSpPr>
        <dsp:cNvPr id="0" name=""/>
        <dsp:cNvSpPr/>
      </dsp:nvSpPr>
      <dsp:spPr>
        <a:xfrm>
          <a:off x="0" y="2446006"/>
          <a:ext cx="10515600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smtClean="0"/>
            <a:t>Атрибутивная </a:t>
          </a:r>
          <a:r>
            <a:rPr lang="en-US" sz="2100" kern="1200" smtClean="0"/>
            <a:t>(Attribute-based access control</a:t>
          </a:r>
          <a:r>
            <a:rPr lang="ru-RU" sz="2100" kern="1200" smtClean="0"/>
            <a:t>)</a:t>
          </a:r>
          <a:endParaRPr lang="ru-RU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smtClean="0"/>
            <a:t>Контекстная (</a:t>
          </a:r>
          <a:r>
            <a:rPr lang="en-US" sz="2100" kern="1200" smtClean="0"/>
            <a:t>Context-based access control</a:t>
          </a:r>
          <a:r>
            <a:rPr lang="ru-RU" sz="2100" kern="1200" smtClean="0"/>
            <a:t>)</a:t>
          </a:r>
          <a:endParaRPr lang="ru-RU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err="1" smtClean="0"/>
            <a:t>Графовая</a:t>
          </a:r>
          <a:r>
            <a:rPr lang="ru-RU" sz="2100" kern="1200" dirty="0" smtClean="0"/>
            <a:t> (</a:t>
          </a:r>
          <a:r>
            <a:rPr lang="en-US" sz="2100" kern="1200" dirty="0" smtClean="0"/>
            <a:t>Graph-based access control</a:t>
          </a:r>
          <a:r>
            <a:rPr lang="ru-RU" sz="2100" kern="1200" dirty="0" smtClean="0"/>
            <a:t>)</a:t>
          </a:r>
          <a:endParaRPr lang="ru-RU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dirty="0" smtClean="0"/>
            <a:t>Решетчатая (</a:t>
          </a:r>
          <a:r>
            <a:rPr lang="en-US" sz="2100" kern="1200" dirty="0" smtClean="0"/>
            <a:t>Lattice-based access control</a:t>
          </a:r>
          <a:r>
            <a:rPr lang="ru-RU" sz="2100" kern="1200" dirty="0" smtClean="0"/>
            <a:t>)</a:t>
          </a:r>
          <a:endParaRPr lang="ru-RU" sz="2100" kern="1200" dirty="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ru-RU" sz="2100" kern="1200" smtClean="0"/>
            <a:t>На основе орг. модели (</a:t>
          </a:r>
          <a:r>
            <a:rPr lang="en-US" sz="2100" kern="1200" smtClean="0"/>
            <a:t>Organization-based access control</a:t>
          </a:r>
          <a:r>
            <a:rPr lang="ru-RU" sz="2100" kern="1200" smtClean="0"/>
            <a:t>)</a:t>
          </a:r>
          <a:endParaRPr lang="ru-RU" sz="2100" kern="1200"/>
        </a:p>
      </dsp:txBody>
      <dsp:txXfrm>
        <a:off x="0" y="2446006"/>
        <a:ext cx="10515600" cy="18443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List1">
  <dgm:title val=""/>
  <dgm:desc val=""/>
  <dgm:catLst>
    <dgm:cat type="list" pri="2000"/>
    <dgm:cat type="picture" pri="2500"/>
    <dgm:cat type="pictureconvert" pri="2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3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1"/>
      <dgm:constr type="sp" refType="w" refFor="ch" refForName="compNode" op="equ" fact="0.1"/>
      <dgm:constr type="primFontSz" for="des" ptType="node" op="equ" val="65"/>
    </dgm:constrLst>
    <dgm:ruleLst/>
    <dgm:forEach name="Name4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 axis="self"/>
        <dgm:constrLst>
          <dgm:constr type="h" refType="w" fact="1.06"/>
          <dgm:constr type="h" for="ch" forName="pictRect" refType="h" fact="0.65"/>
          <dgm:constr type="w" for="ch" forName="pictRect" refType="w"/>
          <dgm:constr type="l" for="ch" forName="pictRect"/>
          <dgm:constr type="t" for="ch" forName="pictRect"/>
          <dgm:constr type="w" for="ch" forName="textRect" refType="w"/>
          <dgm:constr type="h" for="ch" forName="textRect" refType="h" fact="0.35"/>
          <dgm:constr type="l" for="ch" forName="textRect"/>
          <dgm:constr type="t" for="ch" forName="textRect" refType="b" refFor="ch" refForName="pictRect"/>
        </dgm:constrLst>
        <dgm:ruleLst/>
        <dgm:layoutNode name="pictRect">
          <dgm:alg type="sp"/>
          <dgm:shape xmlns:r="http://schemas.openxmlformats.org/officeDocument/2006/relationships" type="roundRect" r:blip="" blipPhldr="1">
            <dgm:adjLst/>
          </dgm:shape>
          <dgm:presOf/>
          <dgm:constrLst/>
          <dgm:ruleLst/>
        </dgm:layoutNode>
        <dgm:layoutNode name="textRect" styleLbl="revTx">
          <dgm:varLst>
            <dgm:bulletEnabled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bMarg"/>
          </dgm:constrLst>
          <dgm:ruleLst>
            <dgm:rule type="primFontSz" val="5" fact="NaN" max="NaN"/>
          </dgm:ruleLst>
        </dgm:layoutNode>
      </dgm:layoutNode>
      <dgm:forEach name="Name5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3/14/2025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40.xml"/><Relationship Id="rId13" Type="http://schemas.openxmlformats.org/officeDocument/2006/relationships/customXml" Target="../../customXml/item31.xml"/><Relationship Id="rId18" Type="http://schemas.openxmlformats.org/officeDocument/2006/relationships/customXml" Target="../../customXml/item14.xml"/><Relationship Id="rId3" Type="http://schemas.openxmlformats.org/officeDocument/2006/relationships/customXml" Target="../../customXml/item7.xml"/><Relationship Id="rId21" Type="http://schemas.openxmlformats.org/officeDocument/2006/relationships/slideLayout" Target="../slideLayouts/slideLayout6.xml"/><Relationship Id="rId7" Type="http://schemas.openxmlformats.org/officeDocument/2006/relationships/customXml" Target="../../customXml/item36.xml"/><Relationship Id="rId12" Type="http://schemas.openxmlformats.org/officeDocument/2006/relationships/customXml" Target="../../customXml/item9.xml"/><Relationship Id="rId17" Type="http://schemas.openxmlformats.org/officeDocument/2006/relationships/customXml" Target="../../customXml/item22.xml"/><Relationship Id="rId2" Type="http://schemas.openxmlformats.org/officeDocument/2006/relationships/customXml" Target="../../customXml/item15.xml"/><Relationship Id="rId16" Type="http://schemas.openxmlformats.org/officeDocument/2006/relationships/customXml" Target="../../customXml/item30.xml"/><Relationship Id="rId20" Type="http://schemas.openxmlformats.org/officeDocument/2006/relationships/customXml" Target="../../customXml/item5.xml"/><Relationship Id="rId1" Type="http://schemas.openxmlformats.org/officeDocument/2006/relationships/customXml" Target="../../customXml/item24.xml"/><Relationship Id="rId6" Type="http://schemas.openxmlformats.org/officeDocument/2006/relationships/customXml" Target="../../customXml/item20.xml"/><Relationship Id="rId11" Type="http://schemas.openxmlformats.org/officeDocument/2006/relationships/customXml" Target="../../customXml/item19.xml"/><Relationship Id="rId5" Type="http://schemas.openxmlformats.org/officeDocument/2006/relationships/customXml" Target="../../customXml/item41.xml"/><Relationship Id="rId15" Type="http://schemas.openxmlformats.org/officeDocument/2006/relationships/customXml" Target="../../customXml/item6.xml"/><Relationship Id="rId10" Type="http://schemas.openxmlformats.org/officeDocument/2006/relationships/customXml" Target="../../customXml/item23.xml"/><Relationship Id="rId19" Type="http://schemas.openxmlformats.org/officeDocument/2006/relationships/customXml" Target="../../customXml/item39.xml"/><Relationship Id="rId4" Type="http://schemas.openxmlformats.org/officeDocument/2006/relationships/customXml" Target="../../customXml/item32.xml"/><Relationship Id="rId9" Type="http://schemas.openxmlformats.org/officeDocument/2006/relationships/customXml" Target="../../customXml/item29.xml"/><Relationship Id="rId14" Type="http://schemas.openxmlformats.org/officeDocument/2006/relationships/customXml" Target="../../customXml/item38.xml"/><Relationship Id="rId22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7.xml"/><Relationship Id="rId13" Type="http://schemas.openxmlformats.org/officeDocument/2006/relationships/customXml" Target="../../customXml/item34.xml"/><Relationship Id="rId18" Type="http://schemas.openxmlformats.org/officeDocument/2006/relationships/customXml" Target="../../customXml/item10.xml"/><Relationship Id="rId3" Type="http://schemas.openxmlformats.org/officeDocument/2006/relationships/customXml" Target="../../customXml/item12.xml"/><Relationship Id="rId21" Type="http://schemas.openxmlformats.org/officeDocument/2006/relationships/customXml" Target="../../customXml/item26.xml"/><Relationship Id="rId7" Type="http://schemas.openxmlformats.org/officeDocument/2006/relationships/customXml" Target="../../customXml/item37.xml"/><Relationship Id="rId12" Type="http://schemas.openxmlformats.org/officeDocument/2006/relationships/customXml" Target="../../customXml/item11.xml"/><Relationship Id="rId17" Type="http://schemas.openxmlformats.org/officeDocument/2006/relationships/customXml" Target="../../customXml/item16.xml"/><Relationship Id="rId2" Type="http://schemas.openxmlformats.org/officeDocument/2006/relationships/customXml" Target="../../customXml/item18.xml"/><Relationship Id="rId16" Type="http://schemas.openxmlformats.org/officeDocument/2006/relationships/customXml" Target="../../customXml/item25.xml"/><Relationship Id="rId20" Type="http://schemas.openxmlformats.org/officeDocument/2006/relationships/customXml" Target="../../customXml/item1.xml"/><Relationship Id="rId1" Type="http://schemas.openxmlformats.org/officeDocument/2006/relationships/customXml" Target="../../customXml/item28.xml"/><Relationship Id="rId6" Type="http://schemas.openxmlformats.org/officeDocument/2006/relationships/customXml" Target="../../customXml/item13.xml"/><Relationship Id="rId11" Type="http://schemas.openxmlformats.org/officeDocument/2006/relationships/customXml" Target="../../customXml/item21.xml"/><Relationship Id="rId5" Type="http://schemas.openxmlformats.org/officeDocument/2006/relationships/customXml" Target="../../customXml/item2.xml"/><Relationship Id="rId15" Type="http://schemas.openxmlformats.org/officeDocument/2006/relationships/customXml" Target="../../customXml/item3.xml"/><Relationship Id="rId23" Type="http://schemas.openxmlformats.org/officeDocument/2006/relationships/image" Target="../media/image3.png"/><Relationship Id="rId10" Type="http://schemas.openxmlformats.org/officeDocument/2006/relationships/customXml" Target="../../customXml/item27.xml"/><Relationship Id="rId19" Type="http://schemas.openxmlformats.org/officeDocument/2006/relationships/customXml" Target="../../customXml/item33.xml"/><Relationship Id="rId4" Type="http://schemas.openxmlformats.org/officeDocument/2006/relationships/customXml" Target="../../customXml/item35.xml"/><Relationship Id="rId9" Type="http://schemas.openxmlformats.org/officeDocument/2006/relationships/customXml" Target="../../customXml/item8.xml"/><Relationship Id="rId14" Type="http://schemas.openxmlformats.org/officeDocument/2006/relationships/customXml" Target="../../customXml/item4.xml"/><Relationship Id="rId22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20.png"/><Relationship Id="rId3" Type="http://schemas.openxmlformats.org/officeDocument/2006/relationships/image" Target="../media/image13.emf"/><Relationship Id="rId7" Type="http://schemas.openxmlformats.org/officeDocument/2006/relationships/image" Target="../media/image17.png"/><Relationship Id="rId12" Type="http://schemas.openxmlformats.org/officeDocument/2006/relationships/image" Target="../media/image25.svg"/><Relationship Id="rId2" Type="http://schemas.openxmlformats.org/officeDocument/2006/relationships/image" Target="../media/image14.emf"/><Relationship Id="rId16" Type="http://schemas.openxmlformats.org/officeDocument/2006/relationships/image" Target="../media/image29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svg"/><Relationship Id="rId11" Type="http://schemas.openxmlformats.org/officeDocument/2006/relationships/image" Target="../media/image19.png"/><Relationship Id="rId15" Type="http://schemas.openxmlformats.org/officeDocument/2006/relationships/image" Target="../media/image21.png"/><Relationship Id="rId10" Type="http://schemas.openxmlformats.org/officeDocument/2006/relationships/image" Target="../media/image23.svg"/><Relationship Id="rId4" Type="http://schemas.openxmlformats.org/officeDocument/2006/relationships/image" Target="../media/image16.png"/><Relationship Id="rId9" Type="http://schemas.openxmlformats.org/officeDocument/2006/relationships/image" Target="../media/image18.png"/><Relationship Id="rId14" Type="http://schemas.openxmlformats.org/officeDocument/2006/relationships/image" Target="../media/image27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sv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svg"/><Relationship Id="rId5" Type="http://schemas.openxmlformats.org/officeDocument/2006/relationships/image" Target="../media/image25.png"/><Relationship Id="rId4" Type="http://schemas.openxmlformats.org/officeDocument/2006/relationships/image" Target="../media/image33.sv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6.png"/><Relationship Id="rId7" Type="http://schemas.openxmlformats.org/officeDocument/2006/relationships/image" Target="../media/image27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svg"/><Relationship Id="rId5" Type="http://schemas.openxmlformats.org/officeDocument/2006/relationships/image" Target="../media/image24.png"/><Relationship Id="rId10" Type="http://schemas.openxmlformats.org/officeDocument/2006/relationships/image" Target="../media/image35.svg"/><Relationship Id="rId4" Type="http://schemas.openxmlformats.org/officeDocument/2006/relationships/image" Target="../media/image37.svg"/><Relationship Id="rId9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Безопасность. Базовые термины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Одно </a:t>
            </a:r>
            <a:r>
              <a:rPr lang="en-US" dirty="0" smtClean="0"/>
              <a:t>/ </a:t>
            </a:r>
            <a:r>
              <a:rPr lang="ru-RU" dirty="0" smtClean="0"/>
              <a:t>двух </a:t>
            </a:r>
            <a:r>
              <a:rPr lang="en-US" dirty="0" smtClean="0"/>
              <a:t>/ </a:t>
            </a:r>
            <a:r>
              <a:rPr lang="ru-RU" dirty="0" smtClean="0"/>
              <a:t>много факторная аутентификация</a:t>
            </a:r>
            <a:endParaRPr lang="ru-RU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C742C0-EEE1-426F-81AF-763DB1E342CE}"/>
              </a:ext>
            </a:extLst>
          </p:cNvPr>
          <p:cNvGrpSpPr/>
          <p:nvPr/>
        </p:nvGrpSpPr>
        <p:grpSpPr>
          <a:xfrm>
            <a:off x="657249" y="3039832"/>
            <a:ext cx="2468501" cy="1714500"/>
            <a:chOff x="455173" y="2524125"/>
            <a:chExt cx="2468501" cy="1714500"/>
          </a:xfrm>
        </p:grpSpPr>
        <p:grpSp>
          <p:nvGrpSpPr>
            <p:cNvPr id="4" name="DialogBox">
              <a:extLst>
                <a:ext uri="{FF2B5EF4-FFF2-40B4-BE49-F238E27FC236}">
                  <a16:creationId xmlns:a16="http://schemas.microsoft.com/office/drawing/2014/main" id="{2A4362B6-C78D-4220-8F78-1D9CBD28BAD8}"/>
                </a:ext>
              </a:extLst>
            </p:cNvPr>
            <p:cNvGrpSpPr/>
            <p:nvPr>
              <p:custDataLst>
                <p:custData r:id="rId14"/>
              </p:custDataLst>
            </p:nvPr>
          </p:nvGrpSpPr>
          <p:grpSpPr>
            <a:xfrm>
              <a:off x="455173" y="2524125"/>
              <a:ext cx="2468501" cy="1714500"/>
              <a:chOff x="2894330" y="2786062"/>
              <a:chExt cx="4316095" cy="3138488"/>
            </a:xfrm>
          </p:grpSpPr>
          <p:grpSp>
            <p:nvGrpSpPr>
              <p:cNvPr id="11" name="Group 39">
                <a:extLst>
                  <a:ext uri="{FF2B5EF4-FFF2-40B4-BE49-F238E27FC236}">
                    <a16:creationId xmlns:a16="http://schemas.microsoft.com/office/drawing/2014/main" id="{655D8D61-DDE5-4052-8184-FF30E61C7763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5" name="Content">
                  <a:extLst>
                    <a:ext uri="{FF2B5EF4-FFF2-40B4-BE49-F238E27FC236}">
                      <a16:creationId xmlns:a16="http://schemas.microsoft.com/office/drawing/2014/main" id="{5AFA8324-FFAF-41C7-A1E2-E2D3D5E2C1CF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050" kern="0" dirty="0">
                      <a:solidFill>
                        <a:srgbClr val="FFFFFF"/>
                      </a:solidFill>
                    </a:rPr>
                    <a:t>Login</a:t>
                  </a:r>
                  <a:endParaRPr lang="en-US" sz="900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16" name="InnerArea">
                  <a:extLst>
                    <a:ext uri="{FF2B5EF4-FFF2-40B4-BE49-F238E27FC236}">
                      <a16:creationId xmlns:a16="http://schemas.microsoft.com/office/drawing/2014/main" id="{B6009E65-AA15-4EBA-A55D-C4A7BD8C0263}"/>
                    </a:ext>
                  </a:extLst>
                </p:cNvPr>
                <p:cNvSpPr/>
                <p:nvPr/>
              </p:nvSpPr>
              <p:spPr>
                <a:xfrm>
                  <a:off x="2222671" y="947466"/>
                  <a:ext cx="4198168" cy="262211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Minimize - Maximize - Close">
                <a:extLst>
                  <a:ext uri="{FF2B5EF4-FFF2-40B4-BE49-F238E27FC236}">
                    <a16:creationId xmlns:a16="http://schemas.microsoft.com/office/drawing/2014/main" id="{28C9BD7F-B32B-4A4D-A519-C90F7C3B5B60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3" name="X2">
                  <a:extLst>
                    <a:ext uri="{FF2B5EF4-FFF2-40B4-BE49-F238E27FC236}">
                      <a16:creationId xmlns:a16="http://schemas.microsoft.com/office/drawing/2014/main" id="{3309D6CA-F52D-4ECE-8185-89E66091BEC3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14" name="X1">
                  <a:extLst>
                    <a:ext uri="{FF2B5EF4-FFF2-40B4-BE49-F238E27FC236}">
                      <a16:creationId xmlns:a16="http://schemas.microsoft.com/office/drawing/2014/main" id="{AADECB43-F6E5-430B-8C8B-2485C7990B71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5" name="Content">
              <a:extLst>
                <a:ext uri="{FF2B5EF4-FFF2-40B4-BE49-F238E27FC236}">
                  <a16:creationId xmlns:a16="http://schemas.microsoft.com/office/drawing/2014/main" id="{D00AE65C-FB2C-4416-8416-60D99F583ABB}"/>
                </a:ext>
              </a:extLst>
            </p:cNvPr>
            <p:cNvSpPr/>
            <p:nvPr>
              <p:custDataLst>
                <p:custData r:id="rId15"/>
              </p:custDataLst>
            </p:nvPr>
          </p:nvSpPr>
          <p:spPr>
            <a:xfrm>
              <a:off x="1407272" y="3040771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cs typeface="Segoe UI" pitchFamily="34" charset="0"/>
                </a:rPr>
                <a:t>mihail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6" name="Content">
              <a:extLst>
                <a:ext uri="{FF2B5EF4-FFF2-40B4-BE49-F238E27FC236}">
                  <a16:creationId xmlns:a16="http://schemas.microsoft.com/office/drawing/2014/main" id="{C4E20D4B-792C-4AD1-81A1-B94E30A31EED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1407272" y="3372280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**********</a:t>
              </a:r>
            </a:p>
          </p:txBody>
        </p:sp>
        <p:sp>
          <p:nvSpPr>
            <p:cNvPr id="7" name="Content">
              <a:extLst>
                <a:ext uri="{FF2B5EF4-FFF2-40B4-BE49-F238E27FC236}">
                  <a16:creationId xmlns:a16="http://schemas.microsoft.com/office/drawing/2014/main" id="{CC56F5B0-38D4-44BE-9679-7E2B4E2D7ABE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1565811" y="3794176"/>
              <a:ext cx="495726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OK</a:t>
              </a:r>
            </a:p>
          </p:txBody>
        </p: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58F17E27-973D-4B9A-BCAA-64B56781E421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2102055" y="3794177"/>
              <a:ext cx="693867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Cancel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B292ECEF-F881-4A6D-B8A2-FEB6D5532EB1}"/>
                </a:ext>
              </a:extLst>
            </p:cNvPr>
            <p:cNvSpPr txBox="1"/>
            <p:nvPr>
              <p:custDataLst>
                <p:custData r:id="rId19"/>
              </p:custDataLst>
            </p:nvPr>
          </p:nvSpPr>
          <p:spPr>
            <a:xfrm>
              <a:off x="847503" y="3040771"/>
              <a:ext cx="55976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Login: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40CB1959-737F-48C8-9E3C-0229BB5F864D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555179" y="3360042"/>
              <a:ext cx="85209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Password:</a:t>
              </a: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51640B30-E0D4-4F6C-99B7-4E3E0B74F83A}"/>
              </a:ext>
            </a:extLst>
          </p:cNvPr>
          <p:cNvGrpSpPr/>
          <p:nvPr/>
        </p:nvGrpSpPr>
        <p:grpSpPr>
          <a:xfrm>
            <a:off x="9477795" y="5006068"/>
            <a:ext cx="2468501" cy="1714500"/>
            <a:chOff x="3713214" y="2515030"/>
            <a:chExt cx="2468501" cy="1714500"/>
          </a:xfrm>
        </p:grpSpPr>
        <p:grpSp>
          <p:nvGrpSpPr>
            <p:cNvPr id="18" name="DialogBox">
              <a:extLst>
                <a:ext uri="{FF2B5EF4-FFF2-40B4-BE49-F238E27FC236}">
                  <a16:creationId xmlns:a16="http://schemas.microsoft.com/office/drawing/2014/main" id="{F08D1811-2702-4B10-AF41-3E27B6B1708C}"/>
                </a:ext>
              </a:extLst>
            </p:cNvPr>
            <p:cNvGrpSpPr/>
            <p:nvPr>
              <p:custDataLst>
                <p:custData r:id="rId9"/>
              </p:custDataLst>
            </p:nvPr>
          </p:nvGrpSpPr>
          <p:grpSpPr>
            <a:xfrm>
              <a:off x="3713214" y="2515030"/>
              <a:ext cx="2468501" cy="1714500"/>
              <a:chOff x="2894330" y="2786062"/>
              <a:chExt cx="4316095" cy="3138488"/>
            </a:xfrm>
          </p:grpSpPr>
          <p:grpSp>
            <p:nvGrpSpPr>
              <p:cNvPr id="23" name="Group 73">
                <a:extLst>
                  <a:ext uri="{FF2B5EF4-FFF2-40B4-BE49-F238E27FC236}">
                    <a16:creationId xmlns:a16="http://schemas.microsoft.com/office/drawing/2014/main" id="{1409A42A-F311-40C2-9A73-BB68BCCEE042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27" name="Content">
                  <a:extLst>
                    <a:ext uri="{FF2B5EF4-FFF2-40B4-BE49-F238E27FC236}">
                      <a16:creationId xmlns:a16="http://schemas.microsoft.com/office/drawing/2014/main" id="{FBE0A395-3C71-4B83-B0E8-6623C59CB26F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050" kern="0" dirty="0">
                      <a:solidFill>
                        <a:srgbClr val="FFFFFF"/>
                      </a:solidFill>
                    </a:rPr>
                    <a:t>Security code</a:t>
                  </a:r>
                  <a:endParaRPr lang="en-US" sz="900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28" name="InnerArea">
                  <a:extLst>
                    <a:ext uri="{FF2B5EF4-FFF2-40B4-BE49-F238E27FC236}">
                      <a16:creationId xmlns:a16="http://schemas.microsoft.com/office/drawing/2014/main" id="{86E926BF-0ED2-4F98-9687-5BC822ADAB63}"/>
                    </a:ext>
                  </a:extLst>
                </p:cNvPr>
                <p:cNvSpPr/>
                <p:nvPr/>
              </p:nvSpPr>
              <p:spPr>
                <a:xfrm>
                  <a:off x="2222671" y="947466"/>
                  <a:ext cx="4198168" cy="262211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24" name="Minimize - Maximize - Close">
                <a:extLst>
                  <a:ext uri="{FF2B5EF4-FFF2-40B4-BE49-F238E27FC236}">
                    <a16:creationId xmlns:a16="http://schemas.microsoft.com/office/drawing/2014/main" id="{FF3C9E4B-AA7A-4AFA-8756-C0509AAA2ED6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25" name="X2">
                  <a:extLst>
                    <a:ext uri="{FF2B5EF4-FFF2-40B4-BE49-F238E27FC236}">
                      <a16:creationId xmlns:a16="http://schemas.microsoft.com/office/drawing/2014/main" id="{06BBD47C-3734-4366-B258-4DD8AB7A3ADD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26" name="X1">
                  <a:extLst>
                    <a:ext uri="{FF2B5EF4-FFF2-40B4-BE49-F238E27FC236}">
                      <a16:creationId xmlns:a16="http://schemas.microsoft.com/office/drawing/2014/main" id="{EF666B86-F70F-4C05-B708-286B5C4C10B5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19" name="Content">
              <a:extLst>
                <a:ext uri="{FF2B5EF4-FFF2-40B4-BE49-F238E27FC236}">
                  <a16:creationId xmlns:a16="http://schemas.microsoft.com/office/drawing/2014/main" id="{1C4316BE-C3EE-4C14-9F68-9C268763B7CD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5248275" y="3125760"/>
              <a:ext cx="811179" cy="22267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****</a:t>
              </a:r>
            </a:p>
          </p:txBody>
        </p:sp>
        <p:sp>
          <p:nvSpPr>
            <p:cNvPr id="20" name="Content">
              <a:extLst>
                <a:ext uri="{FF2B5EF4-FFF2-40B4-BE49-F238E27FC236}">
                  <a16:creationId xmlns:a16="http://schemas.microsoft.com/office/drawing/2014/main" id="{78875B18-FBBE-4C57-9EE8-F1D5A2684655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4823852" y="3785081"/>
              <a:ext cx="495726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OK</a:t>
              </a:r>
            </a:p>
          </p:txBody>
        </p:sp>
        <p:sp>
          <p:nvSpPr>
            <p:cNvPr id="21" name="Content">
              <a:extLst>
                <a:ext uri="{FF2B5EF4-FFF2-40B4-BE49-F238E27FC236}">
                  <a16:creationId xmlns:a16="http://schemas.microsoft.com/office/drawing/2014/main" id="{7AFF85D5-997A-4788-9978-B01F12AA1D30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5360096" y="3785082"/>
              <a:ext cx="693867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Cancel</a:t>
              </a:r>
            </a:p>
          </p:txBody>
        </p: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FCC441FE-3B95-452F-BB3A-B0B564ED0F09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3857876" y="3125760"/>
              <a:ext cx="1280672" cy="230832"/>
            </a:xfrm>
            <a:prstGeom prst="rect">
              <a:avLst/>
            </a:prstGeom>
            <a:noFill/>
          </p:spPr>
          <p:txBody>
            <a:bodyPr wrap="squar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Code from SMS:</a:t>
              </a:r>
            </a:p>
          </p:txBody>
        </p:sp>
      </p:grpSp>
      <p:grpSp>
        <p:nvGrpSpPr>
          <p:cNvPr id="29" name="Group 5">
            <a:extLst>
              <a:ext uri="{FF2B5EF4-FFF2-40B4-BE49-F238E27FC236}">
                <a16:creationId xmlns:a16="http://schemas.microsoft.com/office/drawing/2014/main" id="{D8EDBB50-0D53-4D4A-85E9-01362C960F4C}"/>
              </a:ext>
            </a:extLst>
          </p:cNvPr>
          <p:cNvGrpSpPr/>
          <p:nvPr/>
        </p:nvGrpSpPr>
        <p:grpSpPr>
          <a:xfrm>
            <a:off x="7654833" y="4188271"/>
            <a:ext cx="1624614" cy="1635593"/>
            <a:chOff x="9210676" y="3017687"/>
            <a:chExt cx="2011556" cy="2011556"/>
          </a:xfrm>
        </p:grpSpPr>
        <p:pic>
          <p:nvPicPr>
            <p:cNvPr id="30" name="Picture 15">
              <a:extLst>
                <a:ext uri="{FF2B5EF4-FFF2-40B4-BE49-F238E27FC236}">
                  <a16:creationId xmlns:a16="http://schemas.microsoft.com/office/drawing/2014/main" id="{D448DC11-B0CC-4F86-AD73-E3532DB5EC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9210676" y="3017687"/>
              <a:ext cx="2011556" cy="2011556"/>
            </a:xfrm>
            <a:prstGeom prst="rect">
              <a:avLst/>
            </a:prstGeom>
          </p:spPr>
        </p:pic>
        <p:sp>
          <p:nvSpPr>
            <p:cNvPr id="31" name="Content">
              <a:extLst>
                <a:ext uri="{FF2B5EF4-FFF2-40B4-BE49-F238E27FC236}">
                  <a16:creationId xmlns:a16="http://schemas.microsoft.com/office/drawing/2014/main" id="{B8FD3248-FC84-43C0-A1B1-7F8E5E13F03D}"/>
                </a:ext>
              </a:extLst>
            </p:cNvPr>
            <p:cNvSpPr txBox="1"/>
            <p:nvPr>
              <p:custDataLst>
                <p:custData r:id="rId8"/>
              </p:custDataLst>
            </p:nvPr>
          </p:nvSpPr>
          <p:spPr>
            <a:xfrm>
              <a:off x="9762235" y="3459060"/>
              <a:ext cx="879662" cy="4542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lIns="91440" tIns="18288" rIns="91440" bIns="27432" rtlCol="0" anchor="ctr" anchorCtr="0">
              <a:spAutoFit/>
            </a:bodyPr>
            <a:lstStyle/>
            <a:p>
              <a:r>
                <a:rPr lang="en-US" sz="8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Your</a:t>
              </a:r>
              <a:r>
                <a:rPr lang="en-US" sz="105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 code:</a:t>
              </a:r>
            </a:p>
            <a:p>
              <a:r>
                <a:rPr lang="en-US" sz="105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1234</a:t>
              </a: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B964C434-1093-4463-829E-A405E2CAA40B}"/>
              </a:ext>
            </a:extLst>
          </p:cNvPr>
          <p:cNvSpPr txBox="1"/>
          <p:nvPr/>
        </p:nvSpPr>
        <p:spPr>
          <a:xfrm>
            <a:off x="959192" y="1985604"/>
            <a:ext cx="174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Однофакторная</a:t>
            </a: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D4EDE5-54A5-4B7F-BA86-4AB03BADC62F}"/>
              </a:ext>
            </a:extLst>
          </p:cNvPr>
          <p:cNvSpPr txBox="1"/>
          <p:nvPr/>
        </p:nvSpPr>
        <p:spPr>
          <a:xfrm>
            <a:off x="8046629" y="2063038"/>
            <a:ext cx="1679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Двухфакторная</a:t>
            </a:r>
            <a:endParaRPr lang="en-US" dirty="0"/>
          </a:p>
        </p:txBody>
      </p:sp>
      <p:grpSp>
        <p:nvGrpSpPr>
          <p:cNvPr id="34" name="Group 87">
            <a:extLst>
              <a:ext uri="{FF2B5EF4-FFF2-40B4-BE49-F238E27FC236}">
                <a16:creationId xmlns:a16="http://schemas.microsoft.com/office/drawing/2014/main" id="{06E63A18-E42C-41F0-B4FF-7BDA67990FAB}"/>
              </a:ext>
            </a:extLst>
          </p:cNvPr>
          <p:cNvGrpSpPr/>
          <p:nvPr/>
        </p:nvGrpSpPr>
        <p:grpSpPr>
          <a:xfrm>
            <a:off x="4987984" y="2806714"/>
            <a:ext cx="2468501" cy="1714500"/>
            <a:chOff x="455173" y="2524125"/>
            <a:chExt cx="2468501" cy="1714500"/>
          </a:xfrm>
        </p:grpSpPr>
        <p:grpSp>
          <p:nvGrpSpPr>
            <p:cNvPr id="35" name="DialogBox">
              <a:extLst>
                <a:ext uri="{FF2B5EF4-FFF2-40B4-BE49-F238E27FC236}">
                  <a16:creationId xmlns:a16="http://schemas.microsoft.com/office/drawing/2014/main" id="{6B9063EF-7C80-4A4D-9D33-DDE6542E96C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455173" y="2524125"/>
              <a:ext cx="2468501" cy="1714500"/>
              <a:chOff x="2894330" y="2786062"/>
              <a:chExt cx="4316095" cy="3138488"/>
            </a:xfrm>
          </p:grpSpPr>
          <p:grpSp>
            <p:nvGrpSpPr>
              <p:cNvPr id="42" name="Group 95">
                <a:extLst>
                  <a:ext uri="{FF2B5EF4-FFF2-40B4-BE49-F238E27FC236}">
                    <a16:creationId xmlns:a16="http://schemas.microsoft.com/office/drawing/2014/main" id="{811BC537-11C1-40E9-8A73-BFD93A461A48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46" name="Content">
                  <a:extLst>
                    <a:ext uri="{FF2B5EF4-FFF2-40B4-BE49-F238E27FC236}">
                      <a16:creationId xmlns:a16="http://schemas.microsoft.com/office/drawing/2014/main" id="{02A7CAAB-6B0F-401A-87F3-440D5D7B4CFA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r>
                    <a:rPr lang="en-US" sz="1050" kern="0" dirty="0">
                      <a:solidFill>
                        <a:srgbClr val="FFFFFF"/>
                      </a:solidFill>
                    </a:rPr>
                    <a:t>Login</a:t>
                  </a:r>
                  <a:endParaRPr lang="en-US" sz="900" kern="0" dirty="0">
                    <a:solidFill>
                      <a:srgbClr val="FFFFFF"/>
                    </a:solidFill>
                  </a:endParaRPr>
                </a:p>
              </p:txBody>
            </p:sp>
            <p:sp>
              <p:nvSpPr>
                <p:cNvPr id="47" name="InnerArea">
                  <a:extLst>
                    <a:ext uri="{FF2B5EF4-FFF2-40B4-BE49-F238E27FC236}">
                      <a16:creationId xmlns:a16="http://schemas.microsoft.com/office/drawing/2014/main" id="{1E4EBB51-6825-404E-9D5A-061CA63E72A4}"/>
                    </a:ext>
                  </a:extLst>
                </p:cNvPr>
                <p:cNvSpPr/>
                <p:nvPr/>
              </p:nvSpPr>
              <p:spPr>
                <a:xfrm>
                  <a:off x="2222671" y="947466"/>
                  <a:ext cx="4198168" cy="262211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43" name="Minimize - Maximize - Close">
                <a:extLst>
                  <a:ext uri="{FF2B5EF4-FFF2-40B4-BE49-F238E27FC236}">
                    <a16:creationId xmlns:a16="http://schemas.microsoft.com/office/drawing/2014/main" id="{CBA6DA3F-2F9F-4F46-9C4D-1972C537F82B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44" name="X2">
                  <a:extLst>
                    <a:ext uri="{FF2B5EF4-FFF2-40B4-BE49-F238E27FC236}">
                      <a16:creationId xmlns:a16="http://schemas.microsoft.com/office/drawing/2014/main" id="{E1993549-F43B-4C4B-826F-5C464FD1AA5A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  <p:cxnSp>
              <p:nvCxnSpPr>
                <p:cNvPr id="45" name="X1">
                  <a:extLst>
                    <a:ext uri="{FF2B5EF4-FFF2-40B4-BE49-F238E27FC236}">
                      <a16:creationId xmlns:a16="http://schemas.microsoft.com/office/drawing/2014/main" id="{965453AE-80B2-4AC0-BBF5-02862DB40668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ln w="12700">
                  <a:solidFill>
                    <a:srgbClr val="FFFFFF"/>
                  </a:solidFill>
                </a:ln>
              </p:spPr>
              <p:style>
                <a:lnRef idx="1">
                  <a:srgbClr val="4F81BD"/>
                </a:lnRef>
                <a:fillRef idx="0">
                  <a:srgbClr val="4F81BD"/>
                </a:fillRef>
                <a:effectRef idx="0">
                  <a:srgbClr val="4F81BD"/>
                </a:effectRef>
                <a:fontRef idx="minor">
                  <a:srgbClr val="000000"/>
                </a:fontRef>
              </p:style>
            </p:cxnSp>
          </p:grpSp>
        </p:grp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DB0887B7-6327-4A57-A97B-D4FF688B84D0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1407272" y="3040771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 err="1">
                  <a:solidFill>
                    <a:srgbClr val="000000"/>
                  </a:solidFill>
                  <a:cs typeface="Segoe UI" pitchFamily="34" charset="0"/>
                </a:rPr>
                <a:t>mihail</a:t>
              </a:r>
              <a:endParaRPr lang="en-US" sz="1200" dirty="0">
                <a:solidFill>
                  <a:srgbClr val="000000"/>
                </a:solidFill>
                <a:cs typeface="Segoe UI" pitchFamily="34" charset="0"/>
              </a:endParaRP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76297A43-C80D-4182-B2F7-EFD2F2584E53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1407272" y="3372280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none" lIns="45720" tIns="18288" rIns="45720" bIns="18288" rtlCol="0" anchor="ctr"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**********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C5BD016A-88D6-47A4-8750-BE781C542694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1565811" y="3794176"/>
              <a:ext cx="495726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OK</a:t>
              </a: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C00D388A-59B1-4EF1-8C13-900343FD9FB8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2102055" y="3794177"/>
              <a:ext cx="693867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>
              <a:solidFill>
                <a:srgbClr val="000000">
                  <a:lumMod val="50000"/>
                  <a:lumOff val="50000"/>
                </a:srgbClr>
              </a:solidFill>
            </a:ln>
            <a:effectLst/>
          </p:spPr>
          <p:style>
            <a:lnRef idx="2">
              <a:srgbClr val="4F81BD">
                <a:shade val="50000"/>
              </a:srgbClr>
            </a:lnRef>
            <a:fillRef idx="1">
              <a:srgbClr val="4F81BD"/>
            </a:fillRef>
            <a:effectRef idx="0">
              <a:srgbClr val="4F81BD"/>
            </a:effectRef>
            <a:fontRef idx="minor">
              <a:srgbClr val="000000"/>
            </a:fontRef>
          </p:style>
          <p:txBody>
            <a:bodyPr wrap="square" lIns="91440" tIns="0" rIns="91440" bIns="9144" rtlCol="0" anchor="ctr">
              <a:noAutofit/>
            </a:bodyPr>
            <a:lstStyle/>
            <a:p>
              <a:pPr algn="ctr"/>
              <a:r>
                <a:rPr lang="en-US" sz="1200" dirty="0">
                  <a:solidFill>
                    <a:srgbClr val="000000"/>
                  </a:solidFill>
                  <a:cs typeface="Segoe UI" pitchFamily="34" charset="0"/>
                </a:rPr>
                <a:t>Cancel</a:t>
              </a: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D47CED52-A5D1-467E-8170-5E230C70328A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47503" y="3040771"/>
              <a:ext cx="559769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Login: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C5D25D2A-4DED-4B2E-BEBC-2642960B2516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555179" y="3360042"/>
              <a:ext cx="852093" cy="230832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algn="r"/>
              <a:r>
                <a:rPr lang="en-US" sz="1200" dirty="0">
                  <a:solidFill>
                    <a:srgbClr val="000000"/>
                  </a:solidFill>
                  <a:ea typeface="Segoe UI" pitchFamily="34" charset="0"/>
                  <a:cs typeface="Segoe UI" pitchFamily="34" charset="0"/>
                </a:rPr>
                <a:t>Password: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763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Единый </a:t>
            </a:r>
            <a:r>
              <a:rPr lang="ru-RU" dirty="0" smtClean="0"/>
              <a:t>вход (</a:t>
            </a:r>
            <a:r>
              <a:rPr lang="en-US" dirty="0"/>
              <a:t>Single </a:t>
            </a:r>
            <a:r>
              <a:rPr lang="en-US" dirty="0" smtClean="0"/>
              <a:t>Sign-On</a:t>
            </a:r>
            <a:r>
              <a:rPr lang="ru-RU" dirty="0" smtClean="0"/>
              <a:t>)</a:t>
            </a:r>
            <a:endParaRPr lang="ru-RU" dirty="0"/>
          </a:p>
        </p:txBody>
      </p:sp>
      <p:pic>
        <p:nvPicPr>
          <p:cNvPr id="3" name="Picture 27">
            <a:extLst>
              <a:ext uri="{FF2B5EF4-FFF2-40B4-BE49-F238E27FC236}">
                <a16:creationId xmlns:a16="http://schemas.microsoft.com/office/drawing/2014/main" id="{681D3104-C09D-4945-A418-EFD90284B665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19890" y="3467968"/>
            <a:ext cx="1368292" cy="1368292"/>
          </a:xfrm>
          <a:prstGeom prst="rect">
            <a:avLst/>
          </a:prstGeom>
        </p:spPr>
      </p:pic>
      <p:pic>
        <p:nvPicPr>
          <p:cNvPr id="4" name="Picture 17">
            <a:extLst>
              <a:ext uri="{FF2B5EF4-FFF2-40B4-BE49-F238E27FC236}">
                <a16:creationId xmlns:a16="http://schemas.microsoft.com/office/drawing/2014/main" id="{C5DC33C0-B9C5-4EEA-9B4E-77BA7E9212CC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rgbClr val="A3C644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040084" y="1690688"/>
            <a:ext cx="1368292" cy="1368292"/>
          </a:xfrm>
          <a:prstGeom prst="rect">
            <a:avLst/>
          </a:prstGeom>
        </p:spPr>
      </p:pic>
      <p:pic>
        <p:nvPicPr>
          <p:cNvPr id="5" name="Picture 7">
            <a:extLst>
              <a:ext uri="{FF2B5EF4-FFF2-40B4-BE49-F238E27FC236}">
                <a16:creationId xmlns:a16="http://schemas.microsoft.com/office/drawing/2014/main" id="{249F8752-F534-4921-A1FA-FC2B996F1081}"/>
              </a:ext>
            </a:extLst>
          </p:cNvPr>
          <p:cNvPicPr>
            <a:picLocks noChangeAspect="1"/>
          </p:cNvPicPr>
          <p:nvPr/>
        </p:nvPicPr>
        <p:blipFill>
          <a:blip r:embed="rId23">
            <a:duotone>
              <a:srgbClr val="B22746">
                <a:shade val="45000"/>
                <a:satMod val="135000"/>
              </a:srgbClr>
              <a:prstClr val="white"/>
            </a:duotone>
          </a:blip>
          <a:stretch>
            <a:fillRect/>
          </a:stretch>
        </p:blipFill>
        <p:spPr>
          <a:xfrm>
            <a:off x="8040084" y="5245248"/>
            <a:ext cx="1368292" cy="1368292"/>
          </a:xfrm>
          <a:prstGeom prst="rect">
            <a:avLst/>
          </a:prstGeom>
        </p:spPr>
      </p:pic>
      <p:grpSp>
        <p:nvGrpSpPr>
          <p:cNvPr id="6" name="Group 37">
            <a:extLst>
              <a:ext uri="{FF2B5EF4-FFF2-40B4-BE49-F238E27FC236}">
                <a16:creationId xmlns:a16="http://schemas.microsoft.com/office/drawing/2014/main" id="{54AB7AB0-CD1A-4D59-9F0D-BAEA178DBAF2}"/>
              </a:ext>
            </a:extLst>
          </p:cNvPr>
          <p:cNvGrpSpPr/>
          <p:nvPr/>
        </p:nvGrpSpPr>
        <p:grpSpPr>
          <a:xfrm>
            <a:off x="1453053" y="1773256"/>
            <a:ext cx="2040780" cy="1203157"/>
            <a:chOff x="455173" y="2524125"/>
            <a:chExt cx="2468501" cy="1714500"/>
          </a:xfrm>
        </p:grpSpPr>
        <p:grpSp>
          <p:nvGrpSpPr>
            <p:cNvPr id="7" name="DialogBox">
              <a:extLst>
                <a:ext uri="{FF2B5EF4-FFF2-40B4-BE49-F238E27FC236}">
                  <a16:creationId xmlns:a16="http://schemas.microsoft.com/office/drawing/2014/main" id="{96ED54A3-14F5-4B16-837E-842570F13426}"/>
                </a:ext>
              </a:extLst>
            </p:cNvPr>
            <p:cNvGrpSpPr/>
            <p:nvPr>
              <p:custDataLst>
                <p:custData r:id="rId15"/>
              </p:custDataLst>
            </p:nvPr>
          </p:nvGrpSpPr>
          <p:grpSpPr>
            <a:xfrm>
              <a:off x="455173" y="2524125"/>
              <a:ext cx="2468501" cy="1714500"/>
              <a:chOff x="2894330" y="2786062"/>
              <a:chExt cx="4316095" cy="3138488"/>
            </a:xfrm>
          </p:grpSpPr>
          <p:grpSp>
            <p:nvGrpSpPr>
              <p:cNvPr id="14" name="Group 45">
                <a:extLst>
                  <a:ext uri="{FF2B5EF4-FFF2-40B4-BE49-F238E27FC236}">
                    <a16:creationId xmlns:a16="http://schemas.microsoft.com/office/drawing/2014/main" id="{058E1D0C-274D-44B5-8E5C-406EB53DFB54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18" name="Content">
                  <a:extLst>
                    <a:ext uri="{FF2B5EF4-FFF2-40B4-BE49-F238E27FC236}">
                      <a16:creationId xmlns:a16="http://schemas.microsoft.com/office/drawing/2014/main" id="{5BBF8B10-86EE-4A28-B61B-65A213719258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45718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Login</a:t>
                  </a: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19" name="InnerArea">
                  <a:extLst>
                    <a:ext uri="{FF2B5EF4-FFF2-40B4-BE49-F238E27FC236}">
                      <a16:creationId xmlns:a16="http://schemas.microsoft.com/office/drawing/2014/main" id="{0281037F-A95B-4659-BCFE-F1527A2112E4}"/>
                    </a:ext>
                  </a:extLst>
                </p:cNvPr>
                <p:cNvSpPr/>
                <p:nvPr/>
              </p:nvSpPr>
              <p:spPr>
                <a:xfrm>
                  <a:off x="2222671" y="947466"/>
                  <a:ext cx="4198168" cy="262211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15" name="Minimize - Maximize - Close">
                <a:extLst>
                  <a:ext uri="{FF2B5EF4-FFF2-40B4-BE49-F238E27FC236}">
                    <a16:creationId xmlns:a16="http://schemas.microsoft.com/office/drawing/2014/main" id="{0F06A8AB-AF47-424E-8B19-2F6786F3130B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16" name="X2">
                  <a:extLst>
                    <a:ext uri="{FF2B5EF4-FFF2-40B4-BE49-F238E27FC236}">
                      <a16:creationId xmlns:a16="http://schemas.microsoft.com/office/drawing/2014/main" id="{538A7102-B012-4F7D-BCF8-0474A0615B91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  <p:cxnSp>
              <p:nvCxnSpPr>
                <p:cNvPr id="17" name="X1">
                  <a:extLst>
                    <a:ext uri="{FF2B5EF4-FFF2-40B4-BE49-F238E27FC236}">
                      <a16:creationId xmlns:a16="http://schemas.microsoft.com/office/drawing/2014/main" id="{BEE8806E-0F3C-4ABD-8D60-F92E4B6A651B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</p:grpSp>
        </p:grpSp>
        <p:sp>
          <p:nvSpPr>
            <p:cNvPr id="8" name="Content">
              <a:extLst>
                <a:ext uri="{FF2B5EF4-FFF2-40B4-BE49-F238E27FC236}">
                  <a16:creationId xmlns:a16="http://schemas.microsoft.com/office/drawing/2014/main" id="{107D6F0A-00CE-4B55-945A-4A79F97F537B}"/>
                </a:ext>
              </a:extLst>
            </p:cNvPr>
            <p:cNvSpPr/>
            <p:nvPr>
              <p:custDataLst>
                <p:custData r:id="rId16"/>
              </p:custDataLst>
            </p:nvPr>
          </p:nvSpPr>
          <p:spPr>
            <a:xfrm>
              <a:off x="1407272" y="3040771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none" lIns="45720" tIns="18288" rIns="45720" bIns="18288" rtlCol="0" anchor="ctr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mihail1</a:t>
              </a:r>
            </a:p>
          </p:txBody>
        </p:sp>
        <p:sp>
          <p:nvSpPr>
            <p:cNvPr id="9" name="Content">
              <a:extLst>
                <a:ext uri="{FF2B5EF4-FFF2-40B4-BE49-F238E27FC236}">
                  <a16:creationId xmlns:a16="http://schemas.microsoft.com/office/drawing/2014/main" id="{3539E610-1545-455F-BFDB-2BBD58BD5BC0}"/>
                </a:ext>
              </a:extLst>
            </p:cNvPr>
            <p:cNvSpPr/>
            <p:nvPr>
              <p:custDataLst>
                <p:custData r:id="rId17"/>
              </p:custDataLst>
            </p:nvPr>
          </p:nvSpPr>
          <p:spPr>
            <a:xfrm>
              <a:off x="1407272" y="3372280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none" lIns="45720" tIns="18288" rIns="45720" bIns="18288" rtlCol="0" anchor="ctr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**********</a:t>
              </a:r>
            </a:p>
          </p:txBody>
        </p:sp>
        <p:sp>
          <p:nvSpPr>
            <p:cNvPr id="10" name="Content">
              <a:extLst>
                <a:ext uri="{FF2B5EF4-FFF2-40B4-BE49-F238E27FC236}">
                  <a16:creationId xmlns:a16="http://schemas.microsoft.com/office/drawing/2014/main" id="{CD86BFE0-DCBB-487C-8724-0534258799AD}"/>
                </a:ext>
              </a:extLst>
            </p:cNvPr>
            <p:cNvSpPr/>
            <p:nvPr>
              <p:custDataLst>
                <p:custData r:id="rId18"/>
              </p:custDataLst>
            </p:nvPr>
          </p:nvSpPr>
          <p:spPr>
            <a:xfrm>
              <a:off x="1565811" y="3794176"/>
              <a:ext cx="495726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square" lIns="91440" tIns="0" rIns="91440" bIns="9144" rtlCol="0" anchor="ctr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OK</a:t>
              </a:r>
            </a:p>
          </p:txBody>
        </p:sp>
        <p:sp>
          <p:nvSpPr>
            <p:cNvPr id="11" name="Content">
              <a:extLst>
                <a:ext uri="{FF2B5EF4-FFF2-40B4-BE49-F238E27FC236}">
                  <a16:creationId xmlns:a16="http://schemas.microsoft.com/office/drawing/2014/main" id="{B55DC265-C9C6-4CDC-8857-0D5C8B84B5A3}"/>
                </a:ext>
              </a:extLst>
            </p:cNvPr>
            <p:cNvSpPr/>
            <p:nvPr>
              <p:custDataLst>
                <p:custData r:id="rId19"/>
              </p:custDataLst>
            </p:nvPr>
          </p:nvSpPr>
          <p:spPr>
            <a:xfrm>
              <a:off x="2102055" y="3794177"/>
              <a:ext cx="693867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square" lIns="91440" tIns="0" rIns="91440" bIns="9144" rtlCol="0" anchor="ctr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Cancel</a:t>
              </a:r>
            </a:p>
          </p:txBody>
        </p:sp>
        <p:sp>
          <p:nvSpPr>
            <p:cNvPr id="12" name="Content">
              <a:extLst>
                <a:ext uri="{FF2B5EF4-FFF2-40B4-BE49-F238E27FC236}">
                  <a16:creationId xmlns:a16="http://schemas.microsoft.com/office/drawing/2014/main" id="{057C19D1-471A-49AB-AC35-A3EDF0A8BD0A}"/>
                </a:ext>
              </a:extLst>
            </p:cNvPr>
            <p:cNvSpPr txBox="1"/>
            <p:nvPr>
              <p:custDataLst>
                <p:custData r:id="rId20"/>
              </p:custDataLst>
            </p:nvPr>
          </p:nvSpPr>
          <p:spPr>
            <a:xfrm>
              <a:off x="842644" y="3024612"/>
              <a:ext cx="564628" cy="26314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Login:</a:t>
              </a:r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E807B200-1570-4659-A1FB-24E0B47AAE59}"/>
                </a:ext>
              </a:extLst>
            </p:cNvPr>
            <p:cNvSpPr txBox="1"/>
            <p:nvPr>
              <p:custDataLst>
                <p:custData r:id="rId21"/>
              </p:custDataLst>
            </p:nvPr>
          </p:nvSpPr>
          <p:spPr>
            <a:xfrm>
              <a:off x="606088" y="3343883"/>
              <a:ext cx="801183" cy="26314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Password:</a:t>
              </a:r>
            </a:p>
          </p:txBody>
        </p:sp>
      </p:grpSp>
      <p:grpSp>
        <p:nvGrpSpPr>
          <p:cNvPr id="20" name="Group 51">
            <a:extLst>
              <a:ext uri="{FF2B5EF4-FFF2-40B4-BE49-F238E27FC236}">
                <a16:creationId xmlns:a16="http://schemas.microsoft.com/office/drawing/2014/main" id="{8D4D875C-935F-4B36-BA5E-A8B185D26198}"/>
              </a:ext>
            </a:extLst>
          </p:cNvPr>
          <p:cNvGrpSpPr/>
          <p:nvPr/>
        </p:nvGrpSpPr>
        <p:grpSpPr>
          <a:xfrm>
            <a:off x="1476739" y="3519053"/>
            <a:ext cx="2040780" cy="1203157"/>
            <a:chOff x="455173" y="2524125"/>
            <a:chExt cx="2468501" cy="1714500"/>
          </a:xfrm>
        </p:grpSpPr>
        <p:grpSp>
          <p:nvGrpSpPr>
            <p:cNvPr id="21" name="DialogBox">
              <a:extLst>
                <a:ext uri="{FF2B5EF4-FFF2-40B4-BE49-F238E27FC236}">
                  <a16:creationId xmlns:a16="http://schemas.microsoft.com/office/drawing/2014/main" id="{1D72FA8D-24BA-410D-9B82-42B7580CF184}"/>
                </a:ext>
              </a:extLst>
            </p:cNvPr>
            <p:cNvGrpSpPr/>
            <p:nvPr>
              <p:custDataLst>
                <p:custData r:id="rId8"/>
              </p:custDataLst>
            </p:nvPr>
          </p:nvGrpSpPr>
          <p:grpSpPr>
            <a:xfrm>
              <a:off x="455173" y="2524125"/>
              <a:ext cx="2468501" cy="1714500"/>
              <a:chOff x="2894330" y="2786062"/>
              <a:chExt cx="4316095" cy="3138488"/>
            </a:xfrm>
          </p:grpSpPr>
          <p:grpSp>
            <p:nvGrpSpPr>
              <p:cNvPr id="28" name="Group 59">
                <a:extLst>
                  <a:ext uri="{FF2B5EF4-FFF2-40B4-BE49-F238E27FC236}">
                    <a16:creationId xmlns:a16="http://schemas.microsoft.com/office/drawing/2014/main" id="{BC3B3848-C21B-4345-BBCC-13FB53CA5D56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32" name="Content">
                  <a:extLst>
                    <a:ext uri="{FF2B5EF4-FFF2-40B4-BE49-F238E27FC236}">
                      <a16:creationId xmlns:a16="http://schemas.microsoft.com/office/drawing/2014/main" id="{8F61CC78-A45B-4270-8A2F-E1244189BA60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45718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Login</a:t>
                  </a: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33" name="InnerArea">
                  <a:extLst>
                    <a:ext uri="{FF2B5EF4-FFF2-40B4-BE49-F238E27FC236}">
                      <a16:creationId xmlns:a16="http://schemas.microsoft.com/office/drawing/2014/main" id="{BF3A1E55-13B2-40F1-9EDB-646E0FE1CB36}"/>
                    </a:ext>
                  </a:extLst>
                </p:cNvPr>
                <p:cNvSpPr/>
                <p:nvPr/>
              </p:nvSpPr>
              <p:spPr>
                <a:xfrm>
                  <a:off x="2222671" y="947466"/>
                  <a:ext cx="4198168" cy="262211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29" name="Minimize - Maximize - Close">
                <a:extLst>
                  <a:ext uri="{FF2B5EF4-FFF2-40B4-BE49-F238E27FC236}">
                    <a16:creationId xmlns:a16="http://schemas.microsoft.com/office/drawing/2014/main" id="{038508C3-0002-4BEF-BDEF-EB13AFA97F26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30" name="X2">
                  <a:extLst>
                    <a:ext uri="{FF2B5EF4-FFF2-40B4-BE49-F238E27FC236}">
                      <a16:creationId xmlns:a16="http://schemas.microsoft.com/office/drawing/2014/main" id="{13F31671-904C-4B07-80C1-5C402D576AB5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  <p:cxnSp>
              <p:nvCxnSpPr>
                <p:cNvPr id="31" name="X1">
                  <a:extLst>
                    <a:ext uri="{FF2B5EF4-FFF2-40B4-BE49-F238E27FC236}">
                      <a16:creationId xmlns:a16="http://schemas.microsoft.com/office/drawing/2014/main" id="{9F2EF1DF-FE3C-48D5-924F-F41EB1687127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</p:grpSp>
        </p:grpSp>
        <p:sp>
          <p:nvSpPr>
            <p:cNvPr id="22" name="Content">
              <a:extLst>
                <a:ext uri="{FF2B5EF4-FFF2-40B4-BE49-F238E27FC236}">
                  <a16:creationId xmlns:a16="http://schemas.microsoft.com/office/drawing/2014/main" id="{19A815A1-31F2-4D5E-B229-621A17C385E6}"/>
                </a:ext>
              </a:extLst>
            </p:cNvPr>
            <p:cNvSpPr/>
            <p:nvPr>
              <p:custDataLst>
                <p:custData r:id="rId9"/>
              </p:custDataLst>
            </p:nvPr>
          </p:nvSpPr>
          <p:spPr>
            <a:xfrm>
              <a:off x="1407272" y="3040771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none" lIns="45720" tIns="18288" rIns="45720" bIns="18288" rtlCol="0" anchor="ctr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mihail2</a:t>
              </a:r>
            </a:p>
          </p:txBody>
        </p:sp>
        <p:sp>
          <p:nvSpPr>
            <p:cNvPr id="23" name="Content">
              <a:extLst>
                <a:ext uri="{FF2B5EF4-FFF2-40B4-BE49-F238E27FC236}">
                  <a16:creationId xmlns:a16="http://schemas.microsoft.com/office/drawing/2014/main" id="{7450AA5E-5A0F-405D-AC8D-1AE46BE7CBE3}"/>
                </a:ext>
              </a:extLst>
            </p:cNvPr>
            <p:cNvSpPr/>
            <p:nvPr>
              <p:custDataLst>
                <p:custData r:id="rId10"/>
              </p:custDataLst>
            </p:nvPr>
          </p:nvSpPr>
          <p:spPr>
            <a:xfrm>
              <a:off x="1407272" y="3372280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none" lIns="45720" tIns="18288" rIns="45720" bIns="18288" rtlCol="0" anchor="ctr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**********</a:t>
              </a:r>
            </a:p>
          </p:txBody>
        </p:sp>
        <p:sp>
          <p:nvSpPr>
            <p:cNvPr id="24" name="Content">
              <a:extLst>
                <a:ext uri="{FF2B5EF4-FFF2-40B4-BE49-F238E27FC236}">
                  <a16:creationId xmlns:a16="http://schemas.microsoft.com/office/drawing/2014/main" id="{EDE0DBAC-FD4A-4356-9611-E9154E9E4959}"/>
                </a:ext>
              </a:extLst>
            </p:cNvPr>
            <p:cNvSpPr/>
            <p:nvPr>
              <p:custDataLst>
                <p:custData r:id="rId11"/>
              </p:custDataLst>
            </p:nvPr>
          </p:nvSpPr>
          <p:spPr>
            <a:xfrm>
              <a:off x="1565811" y="3794176"/>
              <a:ext cx="495726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square" lIns="91440" tIns="0" rIns="91440" bIns="9144" rtlCol="0" anchor="ctr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OK</a:t>
              </a:r>
            </a:p>
          </p:txBody>
        </p:sp>
        <p:sp>
          <p:nvSpPr>
            <p:cNvPr id="25" name="Content">
              <a:extLst>
                <a:ext uri="{FF2B5EF4-FFF2-40B4-BE49-F238E27FC236}">
                  <a16:creationId xmlns:a16="http://schemas.microsoft.com/office/drawing/2014/main" id="{7F04574B-040F-42CD-A503-C0BDDBA4E675}"/>
                </a:ext>
              </a:extLst>
            </p:cNvPr>
            <p:cNvSpPr/>
            <p:nvPr>
              <p:custDataLst>
                <p:custData r:id="rId12"/>
              </p:custDataLst>
            </p:nvPr>
          </p:nvSpPr>
          <p:spPr>
            <a:xfrm>
              <a:off x="2102055" y="3794177"/>
              <a:ext cx="693867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square" lIns="91440" tIns="0" rIns="91440" bIns="9144" rtlCol="0" anchor="ctr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Cancel</a:t>
              </a:r>
            </a:p>
          </p:txBody>
        </p:sp>
        <p:sp>
          <p:nvSpPr>
            <p:cNvPr id="26" name="Content">
              <a:extLst>
                <a:ext uri="{FF2B5EF4-FFF2-40B4-BE49-F238E27FC236}">
                  <a16:creationId xmlns:a16="http://schemas.microsoft.com/office/drawing/2014/main" id="{627958DF-1FAF-4992-9166-BDEBAC2717CA}"/>
                </a:ext>
              </a:extLst>
            </p:cNvPr>
            <p:cNvSpPr txBox="1"/>
            <p:nvPr>
              <p:custDataLst>
                <p:custData r:id="rId13"/>
              </p:custDataLst>
            </p:nvPr>
          </p:nvSpPr>
          <p:spPr>
            <a:xfrm>
              <a:off x="842644" y="3024612"/>
              <a:ext cx="564628" cy="26314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Login:</a:t>
              </a:r>
            </a:p>
          </p:txBody>
        </p:sp>
        <p:sp>
          <p:nvSpPr>
            <p:cNvPr id="27" name="Content">
              <a:extLst>
                <a:ext uri="{FF2B5EF4-FFF2-40B4-BE49-F238E27FC236}">
                  <a16:creationId xmlns:a16="http://schemas.microsoft.com/office/drawing/2014/main" id="{23E5E49A-CF8D-42AF-A134-98534DAD6FE4}"/>
                </a:ext>
              </a:extLst>
            </p:cNvPr>
            <p:cNvSpPr txBox="1"/>
            <p:nvPr>
              <p:custDataLst>
                <p:custData r:id="rId14"/>
              </p:custDataLst>
            </p:nvPr>
          </p:nvSpPr>
          <p:spPr>
            <a:xfrm>
              <a:off x="606088" y="3343883"/>
              <a:ext cx="801183" cy="26314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Password:</a:t>
              </a:r>
            </a:p>
          </p:txBody>
        </p:sp>
      </p:grpSp>
      <p:grpSp>
        <p:nvGrpSpPr>
          <p:cNvPr id="34" name="Group 65">
            <a:extLst>
              <a:ext uri="{FF2B5EF4-FFF2-40B4-BE49-F238E27FC236}">
                <a16:creationId xmlns:a16="http://schemas.microsoft.com/office/drawing/2014/main" id="{915084E0-5F5C-4DCD-9C58-9B4683F1094B}"/>
              </a:ext>
            </a:extLst>
          </p:cNvPr>
          <p:cNvGrpSpPr/>
          <p:nvPr/>
        </p:nvGrpSpPr>
        <p:grpSpPr>
          <a:xfrm>
            <a:off x="1476739" y="5245248"/>
            <a:ext cx="2040780" cy="1203157"/>
            <a:chOff x="455173" y="2524125"/>
            <a:chExt cx="2468501" cy="1714500"/>
          </a:xfrm>
        </p:grpSpPr>
        <p:grpSp>
          <p:nvGrpSpPr>
            <p:cNvPr id="35" name="DialogBox">
              <a:extLst>
                <a:ext uri="{FF2B5EF4-FFF2-40B4-BE49-F238E27FC236}">
                  <a16:creationId xmlns:a16="http://schemas.microsoft.com/office/drawing/2014/main" id="{E61AE0EA-1925-42B2-9F5A-1622362888E7}"/>
                </a:ext>
              </a:extLst>
            </p:cNvPr>
            <p:cNvGrpSpPr/>
            <p:nvPr>
              <p:custDataLst>
                <p:custData r:id="rId1"/>
              </p:custDataLst>
            </p:nvPr>
          </p:nvGrpSpPr>
          <p:grpSpPr>
            <a:xfrm>
              <a:off x="455173" y="2524125"/>
              <a:ext cx="2468501" cy="1714500"/>
              <a:chOff x="2894330" y="2786062"/>
              <a:chExt cx="4316095" cy="3138488"/>
            </a:xfrm>
          </p:grpSpPr>
          <p:grpSp>
            <p:nvGrpSpPr>
              <p:cNvPr id="42" name="Group 73">
                <a:extLst>
                  <a:ext uri="{FF2B5EF4-FFF2-40B4-BE49-F238E27FC236}">
                    <a16:creationId xmlns:a16="http://schemas.microsoft.com/office/drawing/2014/main" id="{D6809696-6B89-4492-B270-0A0AB80BC1A8}"/>
                  </a:ext>
                </a:extLst>
              </p:cNvPr>
              <p:cNvGrpSpPr/>
              <p:nvPr/>
            </p:nvGrpSpPr>
            <p:grpSpPr>
              <a:xfrm>
                <a:off x="2894330" y="2786062"/>
                <a:ext cx="4316095" cy="3138488"/>
                <a:chOff x="2161590" y="511099"/>
                <a:chExt cx="4316095" cy="3138488"/>
              </a:xfrm>
            </p:grpSpPr>
            <p:sp>
              <p:nvSpPr>
                <p:cNvPr id="46" name="Content">
                  <a:extLst>
                    <a:ext uri="{FF2B5EF4-FFF2-40B4-BE49-F238E27FC236}">
                      <a16:creationId xmlns:a16="http://schemas.microsoft.com/office/drawing/2014/main" id="{9805E585-F0E9-48F9-9503-8A6C06247FA3}"/>
                    </a:ext>
                  </a:extLst>
                </p:cNvPr>
                <p:cNvSpPr/>
                <p:nvPr/>
              </p:nvSpPr>
              <p:spPr>
                <a:xfrm>
                  <a:off x="2161590" y="511099"/>
                  <a:ext cx="4316095" cy="3138488"/>
                </a:xfrm>
                <a:prstGeom prst="roundRect">
                  <a:avLst>
                    <a:gd name="adj" fmla="val 1028"/>
                  </a:avLst>
                </a:prstGeom>
                <a:solidFill>
                  <a:srgbClr val="FFFFFF">
                    <a:lumMod val="65000"/>
                  </a:srgbClr>
                </a:solidFill>
                <a:ln w="3175" cap="flat" cmpd="sng" algn="ctr">
                  <a:solidFill>
                    <a:srgbClr val="000000">
                      <a:lumMod val="95000"/>
                      <a:lumOff val="5000"/>
                    </a:srgbClr>
                  </a:solidFill>
                  <a:prstDash val="solid"/>
                </a:ln>
                <a:effectLst/>
              </p:spPr>
              <p:txBody>
                <a:bodyPr rtlCol="0" anchor="t"/>
                <a:lstStyle/>
                <a:p>
                  <a:pPr marL="0" marR="0" lvl="0" indent="0" defTabSz="45718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700" b="0" i="0" u="none" strike="noStrike" kern="0" cap="none" spc="0" normalizeH="0" baseline="0" noProof="0" dirty="0" smtClean="0">
                      <a:ln>
                        <a:noFill/>
                      </a:ln>
                      <a:solidFill>
                        <a:srgbClr val="FFFFFF"/>
                      </a:solidFill>
                      <a:effectLst/>
                      <a:uLnTx/>
                      <a:uFillTx/>
                    </a:rPr>
                    <a:t>Login</a:t>
                  </a:r>
                  <a:endParaRPr kumimoji="0" lang="en-US" sz="5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47" name="InnerArea">
                  <a:extLst>
                    <a:ext uri="{FF2B5EF4-FFF2-40B4-BE49-F238E27FC236}">
                      <a16:creationId xmlns:a16="http://schemas.microsoft.com/office/drawing/2014/main" id="{EED04855-3A45-4DCC-B048-42339D52ED03}"/>
                    </a:ext>
                  </a:extLst>
                </p:cNvPr>
                <p:cNvSpPr/>
                <p:nvPr/>
              </p:nvSpPr>
              <p:spPr>
                <a:xfrm>
                  <a:off x="2222671" y="947466"/>
                  <a:ext cx="4198168" cy="2622110"/>
                </a:xfrm>
                <a:prstGeom prst="rect">
                  <a:avLst/>
                </a:prstGeom>
                <a:solidFill>
                  <a:sysClr val="window" lastClr="FFFFFF"/>
                </a:solidFill>
                <a:ln w="3175" cap="flat" cmpd="sng" algn="ctr">
                  <a:solidFill>
                    <a:srgbClr val="000000">
                      <a:lumMod val="50000"/>
                      <a:lumOff val="50000"/>
                    </a:srgbClr>
                  </a:solidFill>
                  <a:prstDash val="solid"/>
                </a:ln>
                <a:effectLst/>
              </p:spPr>
              <p:txBody>
                <a:bodyPr rot="0" spcFirstLastPara="0" vertOverflow="overflow" horzOverflow="overflow" vert="horz" wrap="square" lIns="4572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9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3" name="Minimize - Maximize - Close">
                <a:extLst>
                  <a:ext uri="{FF2B5EF4-FFF2-40B4-BE49-F238E27FC236}">
                    <a16:creationId xmlns:a16="http://schemas.microsoft.com/office/drawing/2014/main" id="{A3168A03-A059-424F-9FB9-C18B30097B5F}"/>
                  </a:ext>
                </a:extLst>
              </p:cNvPr>
              <p:cNvGrpSpPr/>
              <p:nvPr/>
            </p:nvGrpSpPr>
            <p:grpSpPr>
              <a:xfrm>
                <a:off x="7039162" y="2903682"/>
                <a:ext cx="70774" cy="76200"/>
                <a:chOff x="9661395" y="156988"/>
                <a:chExt cx="70774" cy="76200"/>
              </a:xfrm>
            </p:grpSpPr>
            <p:cxnSp>
              <p:nvCxnSpPr>
                <p:cNvPr id="44" name="X2">
                  <a:extLst>
                    <a:ext uri="{FF2B5EF4-FFF2-40B4-BE49-F238E27FC236}">
                      <a16:creationId xmlns:a16="http://schemas.microsoft.com/office/drawing/2014/main" id="{8657006D-1B12-4483-A36A-B6559EC5D1FB}"/>
                    </a:ext>
                  </a:extLst>
                </p:cNvPr>
                <p:cNvCxnSpPr/>
                <p:nvPr/>
              </p:nvCxnSpPr>
              <p:spPr>
                <a:xfrm>
                  <a:off x="9661396" y="156988"/>
                  <a:ext cx="70773" cy="762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  <p:cxnSp>
              <p:nvCxnSpPr>
                <p:cNvPr id="45" name="X1">
                  <a:extLst>
                    <a:ext uri="{FF2B5EF4-FFF2-40B4-BE49-F238E27FC236}">
                      <a16:creationId xmlns:a16="http://schemas.microsoft.com/office/drawing/2014/main" id="{874A3D0B-6DB6-49A1-AD86-EEAECA3E8DB3}"/>
                    </a:ext>
                  </a:extLst>
                </p:cNvPr>
                <p:cNvCxnSpPr/>
                <p:nvPr/>
              </p:nvCxnSpPr>
              <p:spPr>
                <a:xfrm flipH="1">
                  <a:off x="9661395" y="156988"/>
                  <a:ext cx="70773" cy="76200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rgbClr val="FFFFFF"/>
                  </a:solidFill>
                  <a:prstDash val="solid"/>
                </a:ln>
                <a:effectLst/>
              </p:spPr>
            </p:cxnSp>
          </p:grpSp>
        </p:grpSp>
        <p:sp>
          <p:nvSpPr>
            <p:cNvPr id="36" name="Content">
              <a:extLst>
                <a:ext uri="{FF2B5EF4-FFF2-40B4-BE49-F238E27FC236}">
                  <a16:creationId xmlns:a16="http://schemas.microsoft.com/office/drawing/2014/main" id="{077CD514-FF57-44DA-8F4B-9CF7E8CAE9AD}"/>
                </a:ext>
              </a:extLst>
            </p:cNvPr>
            <p:cNvSpPr/>
            <p:nvPr>
              <p:custDataLst>
                <p:custData r:id="rId2"/>
              </p:custDataLst>
            </p:nvPr>
          </p:nvSpPr>
          <p:spPr>
            <a:xfrm>
              <a:off x="1407272" y="3040771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none" lIns="45720" tIns="18288" rIns="45720" bIns="18288" rtlCol="0" anchor="ctr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mihail3</a:t>
              </a:r>
            </a:p>
          </p:txBody>
        </p:sp>
        <p:sp>
          <p:nvSpPr>
            <p:cNvPr id="37" name="Content">
              <a:extLst>
                <a:ext uri="{FF2B5EF4-FFF2-40B4-BE49-F238E27FC236}">
                  <a16:creationId xmlns:a16="http://schemas.microsoft.com/office/drawing/2014/main" id="{313D4B22-51A5-4EC4-A6D1-F3EEA6EA2844}"/>
                </a:ext>
              </a:extLst>
            </p:cNvPr>
            <p:cNvSpPr/>
            <p:nvPr>
              <p:custDataLst>
                <p:custData r:id="rId3"/>
              </p:custDataLst>
            </p:nvPr>
          </p:nvSpPr>
          <p:spPr>
            <a:xfrm>
              <a:off x="1407272" y="3372280"/>
              <a:ext cx="1389566" cy="222673"/>
            </a:xfrm>
            <a:prstGeom prst="rect">
              <a:avLst/>
            </a:prstGeom>
            <a:solidFill>
              <a:sysClr val="window" lastClr="FFFFFF"/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none" lIns="45720" tIns="18288" rIns="45720" bIns="18288" rtlCol="0" anchor="ctr">
              <a:no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**********</a:t>
              </a:r>
            </a:p>
          </p:txBody>
        </p:sp>
        <p:sp>
          <p:nvSpPr>
            <p:cNvPr id="38" name="Content">
              <a:extLst>
                <a:ext uri="{FF2B5EF4-FFF2-40B4-BE49-F238E27FC236}">
                  <a16:creationId xmlns:a16="http://schemas.microsoft.com/office/drawing/2014/main" id="{0A103ABD-7504-4EAF-9B29-E1A66C2090D5}"/>
                </a:ext>
              </a:extLst>
            </p:cNvPr>
            <p:cNvSpPr/>
            <p:nvPr>
              <p:custDataLst>
                <p:custData r:id="rId4"/>
              </p:custDataLst>
            </p:nvPr>
          </p:nvSpPr>
          <p:spPr>
            <a:xfrm>
              <a:off x="1565811" y="3794176"/>
              <a:ext cx="495726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square" lIns="91440" tIns="0" rIns="91440" bIns="9144" rtlCol="0" anchor="ctr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OK</a:t>
              </a:r>
            </a:p>
          </p:txBody>
        </p:sp>
        <p:sp>
          <p:nvSpPr>
            <p:cNvPr id="39" name="Content">
              <a:extLst>
                <a:ext uri="{FF2B5EF4-FFF2-40B4-BE49-F238E27FC236}">
                  <a16:creationId xmlns:a16="http://schemas.microsoft.com/office/drawing/2014/main" id="{E71EF872-8F8F-414E-AECF-B906C00A8400}"/>
                </a:ext>
              </a:extLst>
            </p:cNvPr>
            <p:cNvSpPr/>
            <p:nvPr>
              <p:custDataLst>
                <p:custData r:id="rId5"/>
              </p:custDataLst>
            </p:nvPr>
          </p:nvSpPr>
          <p:spPr>
            <a:xfrm>
              <a:off x="2102055" y="3794177"/>
              <a:ext cx="693867" cy="211331"/>
            </a:xfrm>
            <a:prstGeom prst="roundRect">
              <a:avLst/>
            </a:prstGeom>
            <a:solidFill>
              <a:srgbClr val="FFFFFF">
                <a:lumMod val="95000"/>
              </a:srgbClr>
            </a:solidFill>
            <a:ln w="3175" cap="flat" cmpd="sng" algn="ctr">
              <a:solidFill>
                <a:srgbClr val="000000">
                  <a:lumMod val="50000"/>
                  <a:lumOff val="50000"/>
                </a:srgbClr>
              </a:solidFill>
              <a:prstDash val="solid"/>
            </a:ln>
            <a:effectLst/>
          </p:spPr>
          <p:txBody>
            <a:bodyPr wrap="square" lIns="91440" tIns="0" rIns="91440" bIns="9144" rtlCol="0" anchor="ctr">
              <a:no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+mn-ea"/>
                  <a:cs typeface="Segoe UI" pitchFamily="34" charset="0"/>
                </a:rPr>
                <a:t>Cancel</a:t>
              </a:r>
            </a:p>
          </p:txBody>
        </p:sp>
        <p:sp>
          <p:nvSpPr>
            <p:cNvPr id="40" name="Content">
              <a:extLst>
                <a:ext uri="{FF2B5EF4-FFF2-40B4-BE49-F238E27FC236}">
                  <a16:creationId xmlns:a16="http://schemas.microsoft.com/office/drawing/2014/main" id="{F4B33D0C-0378-45EA-8FA5-4151B3CA94A6}"/>
                </a:ext>
              </a:extLst>
            </p:cNvPr>
            <p:cNvSpPr txBox="1"/>
            <p:nvPr>
              <p:custDataLst>
                <p:custData r:id="rId6"/>
              </p:custDataLst>
            </p:nvPr>
          </p:nvSpPr>
          <p:spPr>
            <a:xfrm>
              <a:off x="842644" y="3024612"/>
              <a:ext cx="564628" cy="26314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Login:</a:t>
              </a:r>
            </a:p>
          </p:txBody>
        </p:sp>
        <p:sp>
          <p:nvSpPr>
            <p:cNvPr id="41" name="Content">
              <a:extLst>
                <a:ext uri="{FF2B5EF4-FFF2-40B4-BE49-F238E27FC236}">
                  <a16:creationId xmlns:a16="http://schemas.microsoft.com/office/drawing/2014/main" id="{5C4C67E3-2A74-4900-81A8-776917C1E907}"/>
                </a:ext>
              </a:extLst>
            </p:cNvPr>
            <p:cNvSpPr txBox="1"/>
            <p:nvPr>
              <p:custDataLst>
                <p:custData r:id="rId7"/>
              </p:custDataLst>
            </p:nvPr>
          </p:nvSpPr>
          <p:spPr>
            <a:xfrm>
              <a:off x="606088" y="3343883"/>
              <a:ext cx="801183" cy="263149"/>
            </a:xfrm>
            <a:prstGeom prst="rect">
              <a:avLst/>
            </a:prstGeom>
            <a:noFill/>
          </p:spPr>
          <p:txBody>
            <a:bodyPr wrap="none" lIns="91440" tIns="18288" rIns="91440" bIns="27432" rtlCol="0" anchor="ctr" anchorCtr="0">
              <a:spAutoFit/>
            </a:bodyPr>
            <a:lstStyle/>
            <a:p>
              <a:pPr marL="0" marR="0" lvl="0" indent="0" algn="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Segoe UI" pitchFamily="34" charset="0"/>
                  <a:cs typeface="Segoe UI" pitchFamily="34" charset="0"/>
                </a:rPr>
                <a:t>Password:</a:t>
              </a:r>
            </a:p>
          </p:txBody>
        </p:sp>
      </p:grpSp>
      <p:cxnSp>
        <p:nvCxnSpPr>
          <p:cNvPr id="48" name="Straight Connector 81">
            <a:extLst>
              <a:ext uri="{FF2B5EF4-FFF2-40B4-BE49-F238E27FC236}">
                <a16:creationId xmlns:a16="http://schemas.microsoft.com/office/drawing/2014/main" id="{6D4D1D8A-7544-45B3-AA82-B36AA00B6C7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661898" y="2372339"/>
            <a:ext cx="4378186" cy="2495"/>
          </a:xfrm>
          <a:prstGeom prst="line">
            <a:avLst/>
          </a:prstGeom>
          <a:noFill/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49" name="Straight Connector 83">
            <a:extLst>
              <a:ext uri="{FF2B5EF4-FFF2-40B4-BE49-F238E27FC236}">
                <a16:creationId xmlns:a16="http://schemas.microsoft.com/office/drawing/2014/main" id="{593BD480-F2C5-4CCB-953B-BD1D4568CCEE}"/>
              </a:ext>
            </a:extLst>
          </p:cNvPr>
          <p:cNvCxnSpPr>
            <a:cxnSpLocks/>
          </p:cNvCxnSpPr>
          <p:nvPr/>
        </p:nvCxnSpPr>
        <p:spPr>
          <a:xfrm>
            <a:off x="3661898" y="4152114"/>
            <a:ext cx="5457992" cy="0"/>
          </a:xfrm>
          <a:prstGeom prst="line">
            <a:avLst/>
          </a:prstGeom>
          <a:noFill/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0" name="Straight Connector 87">
            <a:extLst>
              <a:ext uri="{FF2B5EF4-FFF2-40B4-BE49-F238E27FC236}">
                <a16:creationId xmlns:a16="http://schemas.microsoft.com/office/drawing/2014/main" id="{411EE42E-0DE8-484E-B992-B817981C192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61898" y="5929394"/>
            <a:ext cx="4378186" cy="0"/>
          </a:xfrm>
          <a:prstGeom prst="line">
            <a:avLst/>
          </a:prstGeom>
          <a:noFill/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1" name="Straight Connector 91">
            <a:extLst>
              <a:ext uri="{FF2B5EF4-FFF2-40B4-BE49-F238E27FC236}">
                <a16:creationId xmlns:a16="http://schemas.microsoft.com/office/drawing/2014/main" id="{351166D2-ED9F-45B9-80BD-DD68FBD165EB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3661898" y="2374834"/>
            <a:ext cx="4378186" cy="1777282"/>
          </a:xfrm>
          <a:prstGeom prst="line">
            <a:avLst/>
          </a:prstGeom>
          <a:noFill/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/>
        </p:spPr>
      </p:cxnSp>
      <p:cxnSp>
        <p:nvCxnSpPr>
          <p:cNvPr id="52" name="Straight Connector 94">
            <a:extLst>
              <a:ext uri="{FF2B5EF4-FFF2-40B4-BE49-F238E27FC236}">
                <a16:creationId xmlns:a16="http://schemas.microsoft.com/office/drawing/2014/main" id="{B7114FC3-D01C-4FF3-B801-C3B1E1ACC3E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658706" y="4152113"/>
            <a:ext cx="4381378" cy="1777281"/>
          </a:xfrm>
          <a:prstGeom prst="line">
            <a:avLst/>
          </a:prstGeom>
          <a:noFill/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/>
        </p:spPr>
      </p:cxnSp>
    </p:spTree>
    <p:extLst>
      <p:ext uri="{BB962C8B-B14F-4D97-AF65-F5344CB8AC3E}">
        <p14:creationId xmlns:p14="http://schemas.microsoft.com/office/powerpoint/2010/main" val="392321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Авторизация </a:t>
            </a:r>
            <a:r>
              <a:rPr lang="ru-RU" dirty="0" smtClean="0"/>
              <a:t>и </a:t>
            </a:r>
            <a:r>
              <a:rPr lang="ru-RU" dirty="0"/>
              <a:t>контроль </a:t>
            </a:r>
            <a:r>
              <a:rPr lang="ru-RU" dirty="0" smtClean="0"/>
              <a:t>доступа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Authorization</a:t>
            </a:r>
            <a:r>
              <a:rPr lang="en-US" dirty="0" smtClean="0"/>
              <a:t> and </a:t>
            </a:r>
            <a:r>
              <a:rPr lang="ru-RU" dirty="0" err="1"/>
              <a:t>Access</a:t>
            </a:r>
            <a:r>
              <a:rPr lang="ru-RU" dirty="0"/>
              <a:t> </a:t>
            </a:r>
            <a:r>
              <a:rPr lang="ru-RU" dirty="0" err="1"/>
              <a:t>Control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7445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Авторизация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917993" y="1981872"/>
            <a:ext cx="814556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2800" dirty="0"/>
              <a:t>Вам разрешено делать то, что вы пытаетесь сделать</a:t>
            </a:r>
            <a:endParaRPr lang="en-US" sz="2800" dirty="0">
              <a:solidFill>
                <a:srgbClr val="464547"/>
              </a:solidFill>
            </a:endParaRPr>
          </a:p>
        </p:txBody>
      </p:sp>
      <p:pic>
        <p:nvPicPr>
          <p:cNvPr id="4" name="Us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3948" y="3241209"/>
            <a:ext cx="2918566" cy="3165034"/>
          </a:xfrm>
          <a:prstGeom prst="rect">
            <a:avLst/>
          </a:prstGeom>
        </p:spPr>
      </p:pic>
      <p:pic>
        <p:nvPicPr>
          <p:cNvPr id="5" name="Documen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5373" y="2730115"/>
            <a:ext cx="1207406" cy="1402533"/>
          </a:xfrm>
          <a:prstGeom prst="rect">
            <a:avLst/>
          </a:prstGeom>
        </p:spPr>
      </p:pic>
      <p:pic>
        <p:nvPicPr>
          <p:cNvPr id="6" name="Shared Docu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373" y="5102958"/>
            <a:ext cx="1386281" cy="1402533"/>
          </a:xfrm>
          <a:prstGeom prst="rect">
            <a:avLst/>
          </a:prstGeom>
        </p:spPr>
      </p:pic>
      <p:cxnSp>
        <p:nvCxnSpPr>
          <p:cNvPr id="7" name="Request 1"/>
          <p:cNvCxnSpPr/>
          <p:nvPr/>
        </p:nvCxnSpPr>
        <p:spPr>
          <a:xfrm flipV="1">
            <a:off x="4332515" y="3628708"/>
            <a:ext cx="4234543" cy="503940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Request 2"/>
          <p:cNvCxnSpPr/>
          <p:nvPr/>
        </p:nvCxnSpPr>
        <p:spPr>
          <a:xfrm>
            <a:off x="4332515" y="5510156"/>
            <a:ext cx="4093028" cy="417115"/>
          </a:xfrm>
          <a:prstGeom prst="straightConnector1">
            <a:avLst/>
          </a:prstGeom>
          <a:noFill/>
          <a:ln w="25400" cap="flat" cmpd="sng" algn="ctr">
            <a:solidFill>
              <a:srgbClr val="CCCCCC"/>
            </a:solidFill>
            <a:prstDash val="solid"/>
            <a:headEnd type="none" w="med" len="med"/>
            <a:tailEnd type="arrow" w="med" len="me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No"/>
          <p:cNvSpPr/>
          <p:nvPr/>
        </p:nvSpPr>
        <p:spPr>
          <a:xfrm>
            <a:off x="6200053" y="3346825"/>
            <a:ext cx="914400" cy="914400"/>
          </a:xfrm>
          <a:prstGeom prst="noSmoking">
            <a:avLst>
              <a:gd name="adj" fmla="val 15097"/>
            </a:avLst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OK"/>
          <p:cNvSpPr/>
          <p:nvPr/>
        </p:nvSpPr>
        <p:spPr>
          <a:xfrm rot="18995946">
            <a:off x="6317658" y="5161195"/>
            <a:ext cx="1142620" cy="769469"/>
          </a:xfrm>
          <a:prstGeom prst="corner">
            <a:avLst>
              <a:gd name="adj1" fmla="val 26005"/>
              <a:gd name="adj2" fmla="val 22619"/>
            </a:avLst>
          </a:prstGeom>
          <a:gradFill rotWithShape="1">
            <a:gsLst>
              <a:gs pos="0">
                <a:srgbClr val="7F993A">
                  <a:tint val="100000"/>
                  <a:shade val="100000"/>
                  <a:satMod val="130000"/>
                </a:srgbClr>
              </a:gs>
              <a:gs pos="100000">
                <a:srgbClr val="7F993A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7F993A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995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авторизации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183439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7133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6A1FECE2-EA7A-4797-AD01-48913670F6F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6A1FECE2-EA7A-4797-AD01-48913670F6F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B9AB04-589E-446E-9D79-1A7045E5B3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graphicEl>
                                              <a:dgm id="{91B9AB04-589E-446E-9D79-1A7045E5B3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15A54AC-6243-4729-883A-6E9103D049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graphicEl>
                                              <a:dgm id="{715A54AC-6243-4729-883A-6E9103D049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595E744-778D-4885-A988-E0F65AEE9D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graphicEl>
                                              <a:dgm id="{9595E744-778D-4885-A988-E0F65AEE9D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Дискреционная модель</a:t>
            </a:r>
            <a:endParaRPr lang="ru-RU" dirty="0"/>
          </a:p>
        </p:txBody>
      </p:sp>
      <p:pic>
        <p:nvPicPr>
          <p:cNvPr id="3" name="Document">
            <a:extLst>
              <a:ext uri="{FF2B5EF4-FFF2-40B4-BE49-F238E27FC236}">
                <a16:creationId xmlns:a16="http://schemas.microsoft.com/office/drawing/2014/main" id="{CB75F256-54D0-43F0-9644-92A43A79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758" y="3889374"/>
            <a:ext cx="2087199" cy="2424508"/>
          </a:xfrm>
          <a:prstGeom prst="rect">
            <a:avLst/>
          </a:prstGeom>
        </p:spPr>
      </p:pic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FDB1C964-277E-44BF-B3E9-10B20B2053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418730"/>
              </p:ext>
            </p:extLst>
          </p:nvPr>
        </p:nvGraphicFramePr>
        <p:xfrm>
          <a:off x="3756616" y="3277618"/>
          <a:ext cx="3129548" cy="1285240"/>
        </p:xfrm>
        <a:graphic>
          <a:graphicData uri="http://schemas.openxmlformats.org/drawingml/2006/table">
            <a:tbl>
              <a:tblPr firstRow="1" bandRow="1"/>
              <a:tblGrid>
                <a:gridCol w="907460">
                  <a:extLst>
                    <a:ext uri="{9D8B030D-6E8A-4147-A177-3AD203B41FA5}">
                      <a16:colId xmlns:a16="http://schemas.microsoft.com/office/drawing/2014/main" val="3266780591"/>
                    </a:ext>
                  </a:extLst>
                </a:gridCol>
                <a:gridCol w="740696">
                  <a:extLst>
                    <a:ext uri="{9D8B030D-6E8A-4147-A177-3AD203B41FA5}">
                      <a16:colId xmlns:a16="http://schemas.microsoft.com/office/drawing/2014/main" val="4182090814"/>
                    </a:ext>
                  </a:extLst>
                </a:gridCol>
                <a:gridCol w="740696">
                  <a:extLst>
                    <a:ext uri="{9D8B030D-6E8A-4147-A177-3AD203B41FA5}">
                      <a16:colId xmlns:a16="http://schemas.microsoft.com/office/drawing/2014/main" val="1048813432"/>
                    </a:ext>
                  </a:extLst>
                </a:gridCol>
                <a:gridCol w="740696">
                  <a:extLst>
                    <a:ext uri="{9D8B030D-6E8A-4147-A177-3AD203B41FA5}">
                      <a16:colId xmlns:a16="http://schemas.microsoft.com/office/drawing/2014/main" val="366834841"/>
                    </a:ext>
                  </a:extLst>
                </a:gridCol>
              </a:tblGrid>
              <a:tr h="17445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endParaRPr lang="en-US" sz="1400" dirty="0"/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Read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Write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400" dirty="0"/>
                        <a:t>Delete</a:t>
                      </a:r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254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368173"/>
                  </a:ext>
                </a:extLst>
              </a:tr>
              <a:tr h="13434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b="1" dirty="0"/>
                        <a:t>User 1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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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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254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333631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b="1" dirty="0"/>
                        <a:t>User 2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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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algn="ctr"/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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5722578"/>
                  </a:ext>
                </a:extLst>
              </a:tr>
              <a:tr h="3708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r>
                        <a:rPr lang="en-US" sz="1400" b="1" dirty="0"/>
                        <a:t>User 3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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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Trebuchet MS"/>
                        </a:defRPr>
                      </a:lvl9pPr>
                    </a:lstStyle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rgbClr val="FF0000"/>
                          </a:solidFill>
                          <a:latin typeface="+mn-lt"/>
                          <a:ea typeface="MS Office Symbol Bold" panose="01000000000000000000" pitchFamily="2" charset="0"/>
                          <a:cs typeface="Calibri" panose="020F0502020204030204" pitchFamily="34" charset="0"/>
                        </a:rPr>
                        <a:t></a:t>
                      </a:r>
                    </a:p>
                  </a:txBody>
                  <a:tcPr>
                    <a:lnL w="12700" cmpd="sng">
                      <a:solidFill>
                        <a:srgbClr val="464547"/>
                      </a:solidFill>
                    </a:lnL>
                    <a:lnR w="12700" cmpd="sng">
                      <a:solidFill>
                        <a:srgbClr val="464547"/>
                      </a:solidFill>
                    </a:lnR>
                    <a:lnT w="12700" cmpd="sng">
                      <a:solidFill>
                        <a:srgbClr val="464547"/>
                      </a:solidFill>
                    </a:lnT>
                    <a:lnB w="12700" cmpd="sng">
                      <a:solidFill>
                        <a:srgbClr val="464547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64547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1499034"/>
                  </a:ext>
                </a:extLst>
              </a:tr>
            </a:tbl>
          </a:graphicData>
        </a:graphic>
      </p:graphicFrame>
      <p:pic>
        <p:nvPicPr>
          <p:cNvPr id="5" name="User">
            <a:extLst>
              <a:ext uri="{FF2B5EF4-FFF2-40B4-BE49-F238E27FC236}">
                <a16:creationId xmlns:a16="http://schemas.microsoft.com/office/drawing/2014/main" id="{F53A923D-213E-4171-9E1F-2AAEFB67049E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379385" y="1565997"/>
            <a:ext cx="1353163" cy="1467435"/>
          </a:xfrm>
          <a:prstGeom prst="rect">
            <a:avLst/>
          </a:prstGeom>
        </p:spPr>
      </p:pic>
      <p:grpSp>
        <p:nvGrpSpPr>
          <p:cNvPr id="6" name="Group 19">
            <a:extLst>
              <a:ext uri="{FF2B5EF4-FFF2-40B4-BE49-F238E27FC236}">
                <a16:creationId xmlns:a16="http://schemas.microsoft.com/office/drawing/2014/main" id="{B961FFDD-76AE-478C-B9DC-5140590AE2DA}"/>
              </a:ext>
            </a:extLst>
          </p:cNvPr>
          <p:cNvGrpSpPr/>
          <p:nvPr/>
        </p:nvGrpSpPr>
        <p:grpSpPr>
          <a:xfrm>
            <a:off x="8827283" y="2385630"/>
            <a:ext cx="1355655" cy="989984"/>
            <a:chOff x="8827283" y="2385630"/>
            <a:chExt cx="1355655" cy="989984"/>
          </a:xfrm>
        </p:grpSpPr>
        <p:pic>
          <p:nvPicPr>
            <p:cNvPr id="7" name="User">
              <a:extLst>
                <a:ext uri="{FF2B5EF4-FFF2-40B4-BE49-F238E27FC236}">
                  <a16:creationId xmlns:a16="http://schemas.microsoft.com/office/drawing/2014/main" id="{A9768630-C8C1-41BD-A757-BC53DFB5AA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6606" y="2479498"/>
              <a:ext cx="826332" cy="8961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DF30CE-7653-48DE-B4F8-46DB58246ECE}"/>
                </a:ext>
              </a:extLst>
            </p:cNvPr>
            <p:cNvSpPr txBox="1"/>
            <p:nvPr/>
          </p:nvSpPr>
          <p:spPr>
            <a:xfrm>
              <a:off x="8827283" y="2385630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1</a:t>
              </a:r>
            </a:p>
          </p:txBody>
        </p:sp>
      </p:grpSp>
      <p:grpSp>
        <p:nvGrpSpPr>
          <p:cNvPr id="9" name="Group 20">
            <a:extLst>
              <a:ext uri="{FF2B5EF4-FFF2-40B4-BE49-F238E27FC236}">
                <a16:creationId xmlns:a16="http://schemas.microsoft.com/office/drawing/2014/main" id="{D9E8C401-959A-42C0-A671-7CFF48B6490B}"/>
              </a:ext>
            </a:extLst>
          </p:cNvPr>
          <p:cNvGrpSpPr/>
          <p:nvPr/>
        </p:nvGrpSpPr>
        <p:grpSpPr>
          <a:xfrm>
            <a:off x="10271251" y="2879542"/>
            <a:ext cx="1584073" cy="913295"/>
            <a:chOff x="10271251" y="2879542"/>
            <a:chExt cx="1584073" cy="913295"/>
          </a:xfrm>
        </p:grpSpPr>
        <p:pic>
          <p:nvPicPr>
            <p:cNvPr id="10" name="User">
              <a:extLst>
                <a:ext uri="{FF2B5EF4-FFF2-40B4-BE49-F238E27FC236}">
                  <a16:creationId xmlns:a16="http://schemas.microsoft.com/office/drawing/2014/main" id="{CCC22AF9-B4DC-42C7-8081-4DB7B8B4D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1251" y="2896721"/>
              <a:ext cx="826332" cy="89611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E45E25-34EA-452A-89FD-EC72614CC2CB}"/>
                </a:ext>
              </a:extLst>
            </p:cNvPr>
            <p:cNvSpPr txBox="1"/>
            <p:nvPr/>
          </p:nvSpPr>
          <p:spPr>
            <a:xfrm>
              <a:off x="10973305" y="2879542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2</a:t>
              </a:r>
            </a:p>
          </p:txBody>
        </p:sp>
      </p:grpSp>
      <p:grpSp>
        <p:nvGrpSpPr>
          <p:cNvPr id="12" name="Group 21">
            <a:extLst>
              <a:ext uri="{FF2B5EF4-FFF2-40B4-BE49-F238E27FC236}">
                <a16:creationId xmlns:a16="http://schemas.microsoft.com/office/drawing/2014/main" id="{7363848F-701A-441F-BB70-2B4D92553D8D}"/>
              </a:ext>
            </a:extLst>
          </p:cNvPr>
          <p:cNvGrpSpPr/>
          <p:nvPr/>
        </p:nvGrpSpPr>
        <p:grpSpPr>
          <a:xfrm>
            <a:off x="9444919" y="3666742"/>
            <a:ext cx="1179028" cy="1203893"/>
            <a:chOff x="9444919" y="3666742"/>
            <a:chExt cx="1179028" cy="1203893"/>
          </a:xfrm>
        </p:grpSpPr>
        <p:pic>
          <p:nvPicPr>
            <p:cNvPr id="13" name="User">
              <a:extLst>
                <a:ext uri="{FF2B5EF4-FFF2-40B4-BE49-F238E27FC236}">
                  <a16:creationId xmlns:a16="http://schemas.microsoft.com/office/drawing/2014/main" id="{72308BB7-849E-46C0-BD25-0A03875E78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919" y="3666742"/>
              <a:ext cx="826332" cy="8961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8092FB7-0FE5-48B9-86D8-DE162AD23B29}"/>
                </a:ext>
              </a:extLst>
            </p:cNvPr>
            <p:cNvSpPr txBox="1"/>
            <p:nvPr/>
          </p:nvSpPr>
          <p:spPr>
            <a:xfrm>
              <a:off x="9741928" y="4562858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3</a:t>
              </a:r>
            </a:p>
          </p:txBody>
        </p:sp>
      </p:grpSp>
      <p:sp>
        <p:nvSpPr>
          <p:cNvPr id="15" name="Speech Bubble: Rectangle with Corners Rounded 17">
            <a:extLst>
              <a:ext uri="{FF2B5EF4-FFF2-40B4-BE49-F238E27FC236}">
                <a16:creationId xmlns:a16="http://schemas.microsoft.com/office/drawing/2014/main" id="{D76944DE-72FE-46C9-82BD-B2C062E8026A}"/>
              </a:ext>
            </a:extLst>
          </p:cNvPr>
          <p:cNvSpPr/>
          <p:nvPr/>
        </p:nvSpPr>
        <p:spPr>
          <a:xfrm>
            <a:off x="155674" y="5750102"/>
            <a:ext cx="1549770" cy="562063"/>
          </a:xfrm>
          <a:prstGeom prst="wedgeRoundRectCallout">
            <a:avLst>
              <a:gd name="adj1" fmla="val 71075"/>
              <a:gd name="adj2" fmla="val -12923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Защищаемый объект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6" name="Speech Bubble: Rectangle with Corners Rounded 18">
            <a:extLst>
              <a:ext uri="{FF2B5EF4-FFF2-40B4-BE49-F238E27FC236}">
                <a16:creationId xmlns:a16="http://schemas.microsoft.com/office/drawing/2014/main" id="{7C7BFB14-3C1D-4851-99EF-12F808C4A7E5}"/>
              </a:ext>
            </a:extLst>
          </p:cNvPr>
          <p:cNvSpPr/>
          <p:nvPr/>
        </p:nvSpPr>
        <p:spPr>
          <a:xfrm>
            <a:off x="10271252" y="5750101"/>
            <a:ext cx="1584072" cy="562063"/>
          </a:xfrm>
          <a:prstGeom prst="wedgeRoundRectCallout">
            <a:avLst>
              <a:gd name="adj1" fmla="val -11300"/>
              <a:gd name="adj2" fmla="val -31933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Пользователи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7" name="Speech Bubble: Rectangle with Corners Rounded 23">
            <a:extLst>
              <a:ext uri="{FF2B5EF4-FFF2-40B4-BE49-F238E27FC236}">
                <a16:creationId xmlns:a16="http://schemas.microsoft.com/office/drawing/2014/main" id="{9C068C41-C86F-4B91-B01F-9A257218DECF}"/>
              </a:ext>
            </a:extLst>
          </p:cNvPr>
          <p:cNvSpPr/>
          <p:nvPr/>
        </p:nvSpPr>
        <p:spPr>
          <a:xfrm>
            <a:off x="2140860" y="1598337"/>
            <a:ext cx="1549770" cy="562063"/>
          </a:xfrm>
          <a:prstGeom prst="wedgeRoundRectCallout">
            <a:avLst>
              <a:gd name="adj1" fmla="val -78759"/>
              <a:gd name="adj2" fmla="val 86969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Владелец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8" name="Speech Bubble: Rectangle with Corners Rounded 24">
            <a:extLst>
              <a:ext uri="{FF2B5EF4-FFF2-40B4-BE49-F238E27FC236}">
                <a16:creationId xmlns:a16="http://schemas.microsoft.com/office/drawing/2014/main" id="{D6BE4368-99F4-4566-8E6E-6D734E80A282}"/>
              </a:ext>
            </a:extLst>
          </p:cNvPr>
          <p:cNvSpPr/>
          <p:nvPr/>
        </p:nvSpPr>
        <p:spPr>
          <a:xfrm>
            <a:off x="5704466" y="5372298"/>
            <a:ext cx="1748386" cy="939866"/>
          </a:xfrm>
          <a:prstGeom prst="wedgeRoundRectCallout">
            <a:avLst>
              <a:gd name="adj1" fmla="val -78759"/>
              <a:gd name="adj2" fmla="val -169904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Список доступа </a:t>
            </a:r>
            <a:r>
              <a:rPr lang="ru-RU" sz="1600" kern="0" dirty="0">
                <a:solidFill>
                  <a:srgbClr val="464547"/>
                </a:solidFill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Access control list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, 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ACL)</a:t>
            </a:r>
          </a:p>
        </p:txBody>
      </p:sp>
    </p:spTree>
    <p:extLst>
      <p:ext uri="{BB962C8B-B14F-4D97-AF65-F5344CB8AC3E}">
        <p14:creationId xmlns:p14="http://schemas.microsoft.com/office/powerpoint/2010/main" val="413913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Мандатная модель</a:t>
            </a:r>
            <a:endParaRPr lang="ru-RU" dirty="0"/>
          </a:p>
        </p:txBody>
      </p:sp>
      <p:pic>
        <p:nvPicPr>
          <p:cNvPr id="3" name="Document">
            <a:extLst>
              <a:ext uri="{FF2B5EF4-FFF2-40B4-BE49-F238E27FC236}">
                <a16:creationId xmlns:a16="http://schemas.microsoft.com/office/drawing/2014/main" id="{719A1C80-C511-4E87-AF07-0C171503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5079" y="2252260"/>
            <a:ext cx="1042376" cy="1151390"/>
          </a:xfrm>
          <a:prstGeom prst="rect">
            <a:avLst/>
          </a:prstGeom>
        </p:spPr>
      </p:pic>
      <p:pic>
        <p:nvPicPr>
          <p:cNvPr id="4" name="Document">
            <a:extLst>
              <a:ext uri="{FF2B5EF4-FFF2-40B4-BE49-F238E27FC236}">
                <a16:creationId xmlns:a16="http://schemas.microsoft.com/office/drawing/2014/main" id="{16CACC7B-690F-406A-B5DB-0FF9C1382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6364" y="3788158"/>
            <a:ext cx="1042376" cy="1256503"/>
          </a:xfrm>
          <a:prstGeom prst="rect">
            <a:avLst/>
          </a:prstGeom>
        </p:spPr>
      </p:pic>
      <p:pic>
        <p:nvPicPr>
          <p:cNvPr id="5" name="Document">
            <a:extLst>
              <a:ext uri="{FF2B5EF4-FFF2-40B4-BE49-F238E27FC236}">
                <a16:creationId xmlns:a16="http://schemas.microsoft.com/office/drawing/2014/main" id="{F34E7154-76CD-477F-A5C0-03EBE5186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566" y="5398350"/>
            <a:ext cx="1042376" cy="1203893"/>
          </a:xfrm>
          <a:prstGeom prst="rect">
            <a:avLst/>
          </a:prstGeom>
        </p:spPr>
      </p:pic>
      <p:grpSp>
        <p:nvGrpSpPr>
          <p:cNvPr id="6" name="Group 24">
            <a:extLst>
              <a:ext uri="{FF2B5EF4-FFF2-40B4-BE49-F238E27FC236}">
                <a16:creationId xmlns:a16="http://schemas.microsoft.com/office/drawing/2014/main" id="{48F10450-E2BA-481B-A87F-E2A71657E74D}"/>
              </a:ext>
            </a:extLst>
          </p:cNvPr>
          <p:cNvGrpSpPr/>
          <p:nvPr/>
        </p:nvGrpSpPr>
        <p:grpSpPr>
          <a:xfrm>
            <a:off x="1138676" y="2158392"/>
            <a:ext cx="1355655" cy="989984"/>
            <a:chOff x="8827283" y="2385630"/>
            <a:chExt cx="1355655" cy="989984"/>
          </a:xfrm>
        </p:grpSpPr>
        <p:pic>
          <p:nvPicPr>
            <p:cNvPr id="7" name="User">
              <a:extLst>
                <a:ext uri="{FF2B5EF4-FFF2-40B4-BE49-F238E27FC236}">
                  <a16:creationId xmlns:a16="http://schemas.microsoft.com/office/drawing/2014/main" id="{FCB3BD06-4CE1-4262-8356-1FCFA76F59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6606" y="2479498"/>
              <a:ext cx="826332" cy="89611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32FBCA6-DA78-4E86-A694-F3884F13BA8C}"/>
                </a:ext>
              </a:extLst>
            </p:cNvPr>
            <p:cNvSpPr txBox="1"/>
            <p:nvPr/>
          </p:nvSpPr>
          <p:spPr>
            <a:xfrm>
              <a:off x="8827283" y="2385630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1</a:t>
              </a:r>
            </a:p>
          </p:txBody>
        </p:sp>
      </p:grpSp>
      <p:grpSp>
        <p:nvGrpSpPr>
          <p:cNvPr id="9" name="Group 27">
            <a:extLst>
              <a:ext uri="{FF2B5EF4-FFF2-40B4-BE49-F238E27FC236}">
                <a16:creationId xmlns:a16="http://schemas.microsoft.com/office/drawing/2014/main" id="{BBBABAE5-C7E8-4003-A692-C7F9A1A5BB54}"/>
              </a:ext>
            </a:extLst>
          </p:cNvPr>
          <p:cNvGrpSpPr/>
          <p:nvPr/>
        </p:nvGrpSpPr>
        <p:grpSpPr>
          <a:xfrm>
            <a:off x="436622" y="3665505"/>
            <a:ext cx="1584073" cy="913295"/>
            <a:chOff x="10271251" y="2879542"/>
            <a:chExt cx="1584073" cy="913295"/>
          </a:xfrm>
        </p:grpSpPr>
        <p:pic>
          <p:nvPicPr>
            <p:cNvPr id="10" name="User">
              <a:extLst>
                <a:ext uri="{FF2B5EF4-FFF2-40B4-BE49-F238E27FC236}">
                  <a16:creationId xmlns:a16="http://schemas.microsoft.com/office/drawing/2014/main" id="{3330EAEC-ADAB-4E09-A53B-744E09ADF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1251" y="2896721"/>
              <a:ext cx="826332" cy="89611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B6024E-1F66-488F-8898-4B2F94390BF2}"/>
                </a:ext>
              </a:extLst>
            </p:cNvPr>
            <p:cNvSpPr txBox="1"/>
            <p:nvPr/>
          </p:nvSpPr>
          <p:spPr>
            <a:xfrm>
              <a:off x="10973305" y="2879542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2</a:t>
              </a:r>
            </a:p>
          </p:txBody>
        </p:sp>
      </p:grpSp>
      <p:grpSp>
        <p:nvGrpSpPr>
          <p:cNvPr id="12" name="Group 30">
            <a:extLst>
              <a:ext uri="{FF2B5EF4-FFF2-40B4-BE49-F238E27FC236}">
                <a16:creationId xmlns:a16="http://schemas.microsoft.com/office/drawing/2014/main" id="{0D21C0E1-6C91-4EFE-8766-E4D589BF658C}"/>
              </a:ext>
            </a:extLst>
          </p:cNvPr>
          <p:cNvGrpSpPr/>
          <p:nvPr/>
        </p:nvGrpSpPr>
        <p:grpSpPr>
          <a:xfrm>
            <a:off x="1491651" y="5398351"/>
            <a:ext cx="1179028" cy="1203893"/>
            <a:chOff x="9444919" y="3666742"/>
            <a:chExt cx="1179028" cy="1203893"/>
          </a:xfrm>
        </p:grpSpPr>
        <p:pic>
          <p:nvPicPr>
            <p:cNvPr id="13" name="User">
              <a:extLst>
                <a:ext uri="{FF2B5EF4-FFF2-40B4-BE49-F238E27FC236}">
                  <a16:creationId xmlns:a16="http://schemas.microsoft.com/office/drawing/2014/main" id="{DBC2D8E7-DAEC-4152-9B20-9975B971E1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919" y="3666742"/>
              <a:ext cx="826332" cy="896116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2BCC90-7A89-4DFE-9A8B-2CBC292A8D23}"/>
                </a:ext>
              </a:extLst>
            </p:cNvPr>
            <p:cNvSpPr txBox="1"/>
            <p:nvPr/>
          </p:nvSpPr>
          <p:spPr>
            <a:xfrm>
              <a:off x="9741928" y="4562858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3</a:t>
              </a:r>
            </a:p>
          </p:txBody>
        </p:sp>
      </p:grpSp>
      <p:pic>
        <p:nvPicPr>
          <p:cNvPr id="15" name="Graphic 34" descr="Label">
            <a:extLst>
              <a:ext uri="{FF2B5EF4-FFF2-40B4-BE49-F238E27FC236}">
                <a16:creationId xmlns:a16="http://schemas.microsoft.com/office/drawing/2014/main" id="{9759CB12-6942-4029-B132-207A9E834F1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18887" t="19501" r="15910" b="14951"/>
          <a:stretch/>
        </p:blipFill>
        <p:spPr>
          <a:xfrm>
            <a:off x="7996653" y="3083307"/>
            <a:ext cx="596224" cy="599377"/>
          </a:xfrm>
          <a:prstGeom prst="rect">
            <a:avLst/>
          </a:prstGeom>
        </p:spPr>
      </p:pic>
      <p:pic>
        <p:nvPicPr>
          <p:cNvPr id="16" name="Graphic 20">
            <a:extLst>
              <a:ext uri="{FF2B5EF4-FFF2-40B4-BE49-F238E27FC236}">
                <a16:creationId xmlns:a16="http://schemas.microsoft.com/office/drawing/2014/main" id="{B04EADC3-6926-406A-9803-36783DBBAB5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=""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40130" y="5869214"/>
            <a:ext cx="308401" cy="399687"/>
          </a:xfrm>
          <a:prstGeom prst="rect">
            <a:avLst/>
          </a:prstGeom>
        </p:spPr>
      </p:pic>
      <p:pic>
        <p:nvPicPr>
          <p:cNvPr id="17" name="Graphic 35" descr="Label">
            <a:extLst>
              <a:ext uri="{FF2B5EF4-FFF2-40B4-BE49-F238E27FC236}">
                <a16:creationId xmlns:a16="http://schemas.microsoft.com/office/drawing/2014/main" id="{89CED8B0-BFC2-4CC9-B730-4624C34E2D56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96DAC541-7B7A-43D3-8B79-37D633B846F1}">
                <asvg:svgBlip xmlns="" xmlns:asvg="http://schemas.microsoft.com/office/drawing/2016/SVG/main" r:embed="rId10"/>
              </a:ext>
            </a:extLst>
          </a:blip>
          <a:srcRect l="18887" t="19501" r="15910" b="14951"/>
          <a:stretch/>
        </p:blipFill>
        <p:spPr>
          <a:xfrm>
            <a:off x="9290628" y="4672376"/>
            <a:ext cx="596224" cy="599377"/>
          </a:xfrm>
          <a:prstGeom prst="rect">
            <a:avLst/>
          </a:prstGeom>
        </p:spPr>
      </p:pic>
      <p:pic>
        <p:nvPicPr>
          <p:cNvPr id="18" name="Graphic 36" descr="Label">
            <a:extLst>
              <a:ext uri="{FF2B5EF4-FFF2-40B4-BE49-F238E27FC236}">
                <a16:creationId xmlns:a16="http://schemas.microsoft.com/office/drawing/2014/main" id="{998BE924-1697-4AEE-A60C-90CA73503F37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="" xmlns:asvg="http://schemas.microsoft.com/office/drawing/2016/SVG/main" r:embed="rId12"/>
              </a:ext>
            </a:extLst>
          </a:blip>
          <a:srcRect l="18887" t="19501" r="15910" b="14951"/>
          <a:stretch/>
        </p:blipFill>
        <p:spPr>
          <a:xfrm>
            <a:off x="7950140" y="6181932"/>
            <a:ext cx="596224" cy="599377"/>
          </a:xfrm>
          <a:prstGeom prst="rect">
            <a:avLst/>
          </a:prstGeom>
        </p:spPr>
      </p:pic>
      <p:pic>
        <p:nvPicPr>
          <p:cNvPr id="19" name="Graphic 37">
            <a:extLst>
              <a:ext uri="{FF2B5EF4-FFF2-40B4-BE49-F238E27FC236}">
                <a16:creationId xmlns:a16="http://schemas.microsoft.com/office/drawing/2014/main" id="{16B7A59A-CEAE-48EF-9300-96F8C608F8F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=""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3423" y="4179762"/>
            <a:ext cx="308401" cy="399687"/>
          </a:xfrm>
          <a:prstGeom prst="rect">
            <a:avLst/>
          </a:prstGeom>
        </p:spPr>
      </p:pic>
      <p:pic>
        <p:nvPicPr>
          <p:cNvPr id="20" name="Graphic 38">
            <a:extLst>
              <a:ext uri="{FF2B5EF4-FFF2-40B4-BE49-F238E27FC236}">
                <a16:creationId xmlns:a16="http://schemas.microsoft.com/office/drawing/2014/main" id="{0EBAE637-5509-4863-A575-FAAB6CF17D6C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=""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67842" y="2734548"/>
            <a:ext cx="308401" cy="399687"/>
          </a:xfrm>
          <a:prstGeom prst="rect">
            <a:avLst/>
          </a:prstGeom>
        </p:spPr>
      </p:pic>
      <p:cxnSp>
        <p:nvCxnSpPr>
          <p:cNvPr id="21" name="Straight Connector 40">
            <a:extLst>
              <a:ext uri="{FF2B5EF4-FFF2-40B4-BE49-F238E27FC236}">
                <a16:creationId xmlns:a16="http://schemas.microsoft.com/office/drawing/2014/main" id="{3D39228D-D983-4E4D-BD2C-F414B0D3DEEA}"/>
              </a:ext>
            </a:extLst>
          </p:cNvPr>
          <p:cNvCxnSpPr>
            <a:cxnSpLocks/>
          </p:cNvCxnSpPr>
          <p:nvPr/>
        </p:nvCxnSpPr>
        <p:spPr>
          <a:xfrm>
            <a:off x="3015989" y="2578483"/>
            <a:ext cx="4023668" cy="0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2" name="Straight Connector 43">
            <a:extLst>
              <a:ext uri="{FF2B5EF4-FFF2-40B4-BE49-F238E27FC236}">
                <a16:creationId xmlns:a16="http://schemas.microsoft.com/office/drawing/2014/main" id="{F688D36D-56EA-4602-9535-3B52264BF2E4}"/>
              </a:ext>
            </a:extLst>
          </p:cNvPr>
          <p:cNvCxnSpPr>
            <a:cxnSpLocks/>
          </p:cNvCxnSpPr>
          <p:nvPr/>
        </p:nvCxnSpPr>
        <p:spPr>
          <a:xfrm>
            <a:off x="3015989" y="2578482"/>
            <a:ext cx="5419725" cy="1601280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3" name="Straight Connector 45">
            <a:extLst>
              <a:ext uri="{FF2B5EF4-FFF2-40B4-BE49-F238E27FC236}">
                <a16:creationId xmlns:a16="http://schemas.microsoft.com/office/drawing/2014/main" id="{B9BFE2C8-E046-4DF8-94ED-13A1504F964B}"/>
              </a:ext>
            </a:extLst>
          </p:cNvPr>
          <p:cNvCxnSpPr>
            <a:cxnSpLocks/>
          </p:cNvCxnSpPr>
          <p:nvPr/>
        </p:nvCxnSpPr>
        <p:spPr>
          <a:xfrm>
            <a:off x="3044042" y="2578481"/>
            <a:ext cx="4002942" cy="3076577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4" name="Straight Connector 47">
            <a:extLst>
              <a:ext uri="{FF2B5EF4-FFF2-40B4-BE49-F238E27FC236}">
                <a16:creationId xmlns:a16="http://schemas.microsoft.com/office/drawing/2014/main" id="{93A21ED1-535B-492D-8CA7-31360C9BF49E}"/>
              </a:ext>
            </a:extLst>
          </p:cNvPr>
          <p:cNvCxnSpPr/>
          <p:nvPr/>
        </p:nvCxnSpPr>
        <p:spPr>
          <a:xfrm>
            <a:off x="1784612" y="4179762"/>
            <a:ext cx="4950709" cy="1689452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25" name="Straight Connector 49">
            <a:extLst>
              <a:ext uri="{FF2B5EF4-FFF2-40B4-BE49-F238E27FC236}">
                <a16:creationId xmlns:a16="http://schemas.microsoft.com/office/drawing/2014/main" id="{1F357EF7-DA22-45DF-8AEA-F46EE7900C2B}"/>
              </a:ext>
            </a:extLst>
          </p:cNvPr>
          <p:cNvCxnSpPr/>
          <p:nvPr/>
        </p:nvCxnSpPr>
        <p:spPr>
          <a:xfrm>
            <a:off x="3044042" y="6069057"/>
            <a:ext cx="841426" cy="0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26" name="Multiplication Sign 50">
            <a:extLst>
              <a:ext uri="{FF2B5EF4-FFF2-40B4-BE49-F238E27FC236}">
                <a16:creationId xmlns:a16="http://schemas.microsoft.com/office/drawing/2014/main" id="{D7F57DDB-DAF5-4979-BA5A-017CB4E000FA}"/>
              </a:ext>
            </a:extLst>
          </p:cNvPr>
          <p:cNvSpPr/>
          <p:nvPr/>
        </p:nvSpPr>
        <p:spPr>
          <a:xfrm>
            <a:off x="3980432" y="5760696"/>
            <a:ext cx="615018" cy="669826"/>
          </a:xfrm>
          <a:prstGeom prst="mathMultiply">
            <a:avLst>
              <a:gd name="adj1" fmla="val 11020"/>
            </a:avLst>
          </a:prstGeom>
          <a:solidFill>
            <a:srgbClr val="FF0000"/>
          </a:soli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27" name="User">
            <a:extLst>
              <a:ext uri="{FF2B5EF4-FFF2-40B4-BE49-F238E27FC236}">
                <a16:creationId xmlns:a16="http://schemas.microsoft.com/office/drawing/2014/main" id="{90190BAE-7301-4EEA-B45D-6EAF0E628E01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</a:blip>
          <a:stretch>
            <a:fillRect/>
          </a:stretch>
        </p:blipFill>
        <p:spPr>
          <a:xfrm>
            <a:off x="9310049" y="1421884"/>
            <a:ext cx="1353163" cy="1467435"/>
          </a:xfrm>
          <a:prstGeom prst="rect">
            <a:avLst/>
          </a:prstGeom>
        </p:spPr>
      </p:pic>
      <p:sp>
        <p:nvSpPr>
          <p:cNvPr id="28" name="Speech Bubble: Rectangle with Corners Rounded 39">
            <a:extLst>
              <a:ext uri="{FF2B5EF4-FFF2-40B4-BE49-F238E27FC236}">
                <a16:creationId xmlns:a16="http://schemas.microsoft.com/office/drawing/2014/main" id="{B2AFEB23-4FD6-4455-9BBF-E7AFE9267B27}"/>
              </a:ext>
            </a:extLst>
          </p:cNvPr>
          <p:cNvSpPr/>
          <p:nvPr/>
        </p:nvSpPr>
        <p:spPr>
          <a:xfrm>
            <a:off x="10433957" y="1391792"/>
            <a:ext cx="1621255" cy="562063"/>
          </a:xfrm>
          <a:prstGeom prst="wedgeRoundRectCallout">
            <a:avLst>
              <a:gd name="adj1" fmla="val -46011"/>
              <a:gd name="adj2" fmla="val 127641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Администратор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9" name="Rectangle 1">
            <a:extLst>
              <a:ext uri="{FF2B5EF4-FFF2-40B4-BE49-F238E27FC236}">
                <a16:creationId xmlns:a16="http://schemas.microsoft.com/office/drawing/2014/main" id="{68CEC0C4-0BAE-4D8D-956B-62B57BFA07F6}"/>
              </a:ext>
            </a:extLst>
          </p:cNvPr>
          <p:cNvSpPr/>
          <p:nvPr/>
        </p:nvSpPr>
        <p:spPr>
          <a:xfrm>
            <a:off x="358948" y="1509833"/>
            <a:ext cx="334944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Многоуровневая безопасность</a:t>
            </a:r>
            <a:endParaRPr lang="en-US" sz="1867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649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Ролевая модель</a:t>
            </a:r>
            <a:endParaRPr lang="ru-RU" dirty="0"/>
          </a:p>
        </p:txBody>
      </p:sp>
      <p:pic>
        <p:nvPicPr>
          <p:cNvPr id="25" name="Document">
            <a:extLst>
              <a:ext uri="{FF2B5EF4-FFF2-40B4-BE49-F238E27FC236}">
                <a16:creationId xmlns:a16="http://schemas.microsoft.com/office/drawing/2014/main" id="{DDEEA76D-5FAA-4DAA-83E4-B8C33E53C4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9712" y="2203557"/>
            <a:ext cx="1042376" cy="1151390"/>
          </a:xfrm>
          <a:prstGeom prst="rect">
            <a:avLst/>
          </a:prstGeom>
        </p:spPr>
      </p:pic>
      <p:pic>
        <p:nvPicPr>
          <p:cNvPr id="26" name="Document">
            <a:extLst>
              <a:ext uri="{FF2B5EF4-FFF2-40B4-BE49-F238E27FC236}">
                <a16:creationId xmlns:a16="http://schemas.microsoft.com/office/drawing/2014/main" id="{69B48E0F-B209-4F65-86D0-3581E3089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0997" y="3739455"/>
            <a:ext cx="1042376" cy="1256503"/>
          </a:xfrm>
          <a:prstGeom prst="rect">
            <a:avLst/>
          </a:prstGeom>
        </p:spPr>
      </p:pic>
      <p:pic>
        <p:nvPicPr>
          <p:cNvPr id="27" name="Document">
            <a:extLst>
              <a:ext uri="{FF2B5EF4-FFF2-40B4-BE49-F238E27FC236}">
                <a16:creationId xmlns:a16="http://schemas.microsoft.com/office/drawing/2014/main" id="{C8B1F13E-5904-4D0D-ABE3-5D0FF5CE0E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3199" y="5349647"/>
            <a:ext cx="1042376" cy="1203893"/>
          </a:xfrm>
          <a:prstGeom prst="rect">
            <a:avLst/>
          </a:prstGeom>
        </p:spPr>
      </p:pic>
      <p:grpSp>
        <p:nvGrpSpPr>
          <p:cNvPr id="28" name="Group 6">
            <a:extLst>
              <a:ext uri="{FF2B5EF4-FFF2-40B4-BE49-F238E27FC236}">
                <a16:creationId xmlns:a16="http://schemas.microsoft.com/office/drawing/2014/main" id="{F2565204-28A9-4F1A-8DE0-67761E538D78}"/>
              </a:ext>
            </a:extLst>
          </p:cNvPr>
          <p:cNvGrpSpPr/>
          <p:nvPr/>
        </p:nvGrpSpPr>
        <p:grpSpPr>
          <a:xfrm>
            <a:off x="2033309" y="2109689"/>
            <a:ext cx="1355655" cy="989984"/>
            <a:chOff x="8827283" y="2385630"/>
            <a:chExt cx="1355655" cy="989984"/>
          </a:xfrm>
        </p:grpSpPr>
        <p:pic>
          <p:nvPicPr>
            <p:cNvPr id="29" name="User">
              <a:extLst>
                <a:ext uri="{FF2B5EF4-FFF2-40B4-BE49-F238E27FC236}">
                  <a16:creationId xmlns:a16="http://schemas.microsoft.com/office/drawing/2014/main" id="{DEADF61F-7AB4-4D6B-B28F-C00BF33DB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6606" y="2479498"/>
              <a:ext cx="826332" cy="89611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9CCC5F9-718D-4F6E-B826-61C18820D4B5}"/>
                </a:ext>
              </a:extLst>
            </p:cNvPr>
            <p:cNvSpPr txBox="1"/>
            <p:nvPr/>
          </p:nvSpPr>
          <p:spPr>
            <a:xfrm>
              <a:off x="8827283" y="2385630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1</a:t>
              </a:r>
            </a:p>
          </p:txBody>
        </p:sp>
      </p:grpSp>
      <p:grpSp>
        <p:nvGrpSpPr>
          <p:cNvPr id="31" name="Group 9">
            <a:extLst>
              <a:ext uri="{FF2B5EF4-FFF2-40B4-BE49-F238E27FC236}">
                <a16:creationId xmlns:a16="http://schemas.microsoft.com/office/drawing/2014/main" id="{3C3CA3C9-60DC-4543-B34A-EAF13131D2A4}"/>
              </a:ext>
            </a:extLst>
          </p:cNvPr>
          <p:cNvGrpSpPr/>
          <p:nvPr/>
        </p:nvGrpSpPr>
        <p:grpSpPr>
          <a:xfrm>
            <a:off x="1331255" y="3616802"/>
            <a:ext cx="1584073" cy="913295"/>
            <a:chOff x="10271251" y="2879542"/>
            <a:chExt cx="1584073" cy="913295"/>
          </a:xfrm>
        </p:grpSpPr>
        <p:pic>
          <p:nvPicPr>
            <p:cNvPr id="32" name="User">
              <a:extLst>
                <a:ext uri="{FF2B5EF4-FFF2-40B4-BE49-F238E27FC236}">
                  <a16:creationId xmlns:a16="http://schemas.microsoft.com/office/drawing/2014/main" id="{75F5EF9D-3B82-4DBA-9F27-794E774AA9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71251" y="2896721"/>
              <a:ext cx="826332" cy="896116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57751BC-09AA-46DB-911D-16883A459FED}"/>
                </a:ext>
              </a:extLst>
            </p:cNvPr>
            <p:cNvSpPr txBox="1"/>
            <p:nvPr/>
          </p:nvSpPr>
          <p:spPr>
            <a:xfrm>
              <a:off x="10973305" y="2879542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2</a:t>
              </a:r>
            </a:p>
          </p:txBody>
        </p:sp>
      </p:grpSp>
      <p:grpSp>
        <p:nvGrpSpPr>
          <p:cNvPr id="34" name="Group 12">
            <a:extLst>
              <a:ext uri="{FF2B5EF4-FFF2-40B4-BE49-F238E27FC236}">
                <a16:creationId xmlns:a16="http://schemas.microsoft.com/office/drawing/2014/main" id="{32D229BD-548F-4F96-A033-904779EDD789}"/>
              </a:ext>
            </a:extLst>
          </p:cNvPr>
          <p:cNvGrpSpPr/>
          <p:nvPr/>
        </p:nvGrpSpPr>
        <p:grpSpPr>
          <a:xfrm>
            <a:off x="2386284" y="5349648"/>
            <a:ext cx="1179028" cy="1203893"/>
            <a:chOff x="9444919" y="3666742"/>
            <a:chExt cx="1179028" cy="1203893"/>
          </a:xfrm>
        </p:grpSpPr>
        <p:pic>
          <p:nvPicPr>
            <p:cNvPr id="35" name="User">
              <a:extLst>
                <a:ext uri="{FF2B5EF4-FFF2-40B4-BE49-F238E27FC236}">
                  <a16:creationId xmlns:a16="http://schemas.microsoft.com/office/drawing/2014/main" id="{2994E5B6-C228-4847-B4F9-8C70573E6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44919" y="3666742"/>
              <a:ext cx="826332" cy="896116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6E0501-5BA9-48C8-986B-C589BFA3CAA0}"/>
                </a:ext>
              </a:extLst>
            </p:cNvPr>
            <p:cNvSpPr txBox="1"/>
            <p:nvPr/>
          </p:nvSpPr>
          <p:spPr>
            <a:xfrm>
              <a:off x="9741928" y="4562858"/>
              <a:ext cx="8820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189"/>
              <a:r>
                <a:rPr lang="en-US" sz="1400" dirty="0">
                  <a:solidFill>
                    <a:srgbClr val="464547"/>
                  </a:solidFill>
                </a:rPr>
                <a:t>User 3</a:t>
              </a:r>
            </a:p>
          </p:txBody>
        </p:sp>
      </p:grpSp>
      <p:sp>
        <p:nvSpPr>
          <p:cNvPr id="37" name="Rectangle: Rounded Corners 15">
            <a:extLst>
              <a:ext uri="{FF2B5EF4-FFF2-40B4-BE49-F238E27FC236}">
                <a16:creationId xmlns:a16="http://schemas.microsoft.com/office/drawing/2014/main" id="{B22B416B-DC59-429C-8B97-5A8B1577736A}"/>
              </a:ext>
            </a:extLst>
          </p:cNvPr>
          <p:cNvSpPr/>
          <p:nvPr/>
        </p:nvSpPr>
        <p:spPr>
          <a:xfrm>
            <a:off x="9027552" y="1896752"/>
            <a:ext cx="1455821" cy="613610"/>
          </a:xfrm>
          <a:prstGeom prst="round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Operator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Manager</a:t>
            </a:r>
          </a:p>
        </p:txBody>
      </p:sp>
      <p:sp>
        <p:nvSpPr>
          <p:cNvPr id="38" name="Rectangle: Rounded Corners 16">
            <a:extLst>
              <a:ext uri="{FF2B5EF4-FFF2-40B4-BE49-F238E27FC236}">
                <a16:creationId xmlns:a16="http://schemas.microsoft.com/office/drawing/2014/main" id="{DCFDD1D1-99A2-4500-B0D6-B99254B40927}"/>
              </a:ext>
            </a:extLst>
          </p:cNvPr>
          <p:cNvSpPr/>
          <p:nvPr/>
        </p:nvSpPr>
        <p:spPr>
          <a:xfrm>
            <a:off x="10255067" y="3468429"/>
            <a:ext cx="1455821" cy="613610"/>
          </a:xfrm>
          <a:prstGeom prst="round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Manager</a:t>
            </a:r>
          </a:p>
        </p:txBody>
      </p:sp>
      <p:sp>
        <p:nvSpPr>
          <p:cNvPr id="39" name="Rectangle: Rounded Corners 17">
            <a:extLst>
              <a:ext uri="{FF2B5EF4-FFF2-40B4-BE49-F238E27FC236}">
                <a16:creationId xmlns:a16="http://schemas.microsoft.com/office/drawing/2014/main" id="{39FC154A-38D6-4FF7-8ED5-564731DF7819}"/>
              </a:ext>
            </a:extLst>
          </p:cNvPr>
          <p:cNvSpPr/>
          <p:nvPr/>
        </p:nvSpPr>
        <p:spPr>
          <a:xfrm>
            <a:off x="9027551" y="5073346"/>
            <a:ext cx="1455821" cy="613610"/>
          </a:xfrm>
          <a:prstGeom prst="roundRect">
            <a:avLst/>
          </a:prstGeom>
          <a:gradFill rotWithShape="1">
            <a:gsLst>
              <a:gs pos="0">
                <a:srgbClr val="39C2D7">
                  <a:tint val="100000"/>
                  <a:shade val="100000"/>
                  <a:satMod val="130000"/>
                </a:srgbClr>
              </a:gs>
              <a:gs pos="100000">
                <a:srgbClr val="39C2D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39C2D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Accountant</a:t>
            </a:r>
          </a:p>
        </p:txBody>
      </p:sp>
      <p:sp>
        <p:nvSpPr>
          <p:cNvPr id="40" name="Cloud 19">
            <a:extLst>
              <a:ext uri="{FF2B5EF4-FFF2-40B4-BE49-F238E27FC236}">
                <a16:creationId xmlns:a16="http://schemas.microsoft.com/office/drawing/2014/main" id="{12FC9751-1B14-4A77-9D9E-BAFDA3A873E8}"/>
              </a:ext>
            </a:extLst>
          </p:cNvPr>
          <p:cNvSpPr/>
          <p:nvPr/>
        </p:nvSpPr>
        <p:spPr>
          <a:xfrm>
            <a:off x="3124302" y="1690688"/>
            <a:ext cx="1503947" cy="658232"/>
          </a:xfrm>
          <a:prstGeom prst="cloud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Manager</a:t>
            </a:r>
          </a:p>
        </p:txBody>
      </p:sp>
      <p:sp>
        <p:nvSpPr>
          <p:cNvPr id="41" name="Cloud 20">
            <a:extLst>
              <a:ext uri="{FF2B5EF4-FFF2-40B4-BE49-F238E27FC236}">
                <a16:creationId xmlns:a16="http://schemas.microsoft.com/office/drawing/2014/main" id="{0767B042-8776-410E-97A3-2F2D38977CAA}"/>
              </a:ext>
            </a:extLst>
          </p:cNvPr>
          <p:cNvSpPr/>
          <p:nvPr/>
        </p:nvSpPr>
        <p:spPr>
          <a:xfrm>
            <a:off x="314620" y="2975749"/>
            <a:ext cx="1503947" cy="658232"/>
          </a:xfrm>
          <a:prstGeom prst="cloud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Accountant</a:t>
            </a:r>
          </a:p>
        </p:txBody>
      </p:sp>
      <p:sp>
        <p:nvSpPr>
          <p:cNvPr id="42" name="Cloud 21">
            <a:extLst>
              <a:ext uri="{FF2B5EF4-FFF2-40B4-BE49-F238E27FC236}">
                <a16:creationId xmlns:a16="http://schemas.microsoft.com/office/drawing/2014/main" id="{1E5A2B1B-E357-45F2-86CF-AD6E955CCD5C}"/>
              </a:ext>
            </a:extLst>
          </p:cNvPr>
          <p:cNvSpPr/>
          <p:nvPr/>
        </p:nvSpPr>
        <p:spPr>
          <a:xfrm>
            <a:off x="1147923" y="5028724"/>
            <a:ext cx="1503947" cy="658232"/>
          </a:xfrm>
          <a:prstGeom prst="cloud">
            <a:avLst/>
          </a:prstGeom>
          <a:gradFill rotWithShape="1">
            <a:gsLst>
              <a:gs pos="0">
                <a:srgbClr val="A3C644">
                  <a:tint val="100000"/>
                  <a:shade val="100000"/>
                  <a:satMod val="130000"/>
                </a:srgbClr>
              </a:gs>
              <a:gs pos="100000">
                <a:srgbClr val="A3C644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A3C644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Operator</a:t>
            </a:r>
          </a:p>
        </p:txBody>
      </p:sp>
      <p:cxnSp>
        <p:nvCxnSpPr>
          <p:cNvPr id="43" name="Straight Connector 22">
            <a:extLst>
              <a:ext uri="{FF2B5EF4-FFF2-40B4-BE49-F238E27FC236}">
                <a16:creationId xmlns:a16="http://schemas.microsoft.com/office/drawing/2014/main" id="{4DC89EB7-0F32-4292-9C86-AC0224267A97}"/>
              </a:ext>
            </a:extLst>
          </p:cNvPr>
          <p:cNvCxnSpPr>
            <a:cxnSpLocks/>
          </p:cNvCxnSpPr>
          <p:nvPr/>
        </p:nvCxnSpPr>
        <p:spPr>
          <a:xfrm>
            <a:off x="3260917" y="2650096"/>
            <a:ext cx="4023668" cy="0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4" name="Straight Connector 23">
            <a:extLst>
              <a:ext uri="{FF2B5EF4-FFF2-40B4-BE49-F238E27FC236}">
                <a16:creationId xmlns:a16="http://schemas.microsoft.com/office/drawing/2014/main" id="{EEA0F4BD-6CD6-4020-820B-4D57B4771491}"/>
              </a:ext>
            </a:extLst>
          </p:cNvPr>
          <p:cNvCxnSpPr>
            <a:cxnSpLocks/>
          </p:cNvCxnSpPr>
          <p:nvPr/>
        </p:nvCxnSpPr>
        <p:spPr>
          <a:xfrm>
            <a:off x="3260917" y="2650095"/>
            <a:ext cx="5419725" cy="1601280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5" name="Straight Connector 26">
            <a:extLst>
              <a:ext uri="{FF2B5EF4-FFF2-40B4-BE49-F238E27FC236}">
                <a16:creationId xmlns:a16="http://schemas.microsoft.com/office/drawing/2014/main" id="{8E209292-538A-4B3B-81BF-B2ED95CD875E}"/>
              </a:ext>
            </a:extLst>
          </p:cNvPr>
          <p:cNvCxnSpPr>
            <a:cxnSpLocks/>
          </p:cNvCxnSpPr>
          <p:nvPr/>
        </p:nvCxnSpPr>
        <p:spPr>
          <a:xfrm>
            <a:off x="2343296" y="4272706"/>
            <a:ext cx="5605434" cy="1525000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46" name="Straight Connector 28">
            <a:extLst>
              <a:ext uri="{FF2B5EF4-FFF2-40B4-BE49-F238E27FC236}">
                <a16:creationId xmlns:a16="http://schemas.microsoft.com/office/drawing/2014/main" id="{B95B4647-7A08-4E58-A099-830A64C67972}"/>
              </a:ext>
            </a:extLst>
          </p:cNvPr>
          <p:cNvCxnSpPr>
            <a:cxnSpLocks/>
          </p:cNvCxnSpPr>
          <p:nvPr/>
        </p:nvCxnSpPr>
        <p:spPr>
          <a:xfrm flipV="1">
            <a:off x="3310834" y="2998224"/>
            <a:ext cx="4680884" cy="2953369"/>
          </a:xfrm>
          <a:prstGeom prst="line">
            <a:avLst/>
          </a:prstGeom>
          <a:noFill/>
          <a:ln w="25400" cap="flat" cmpd="sng" algn="ctr">
            <a:solidFill>
              <a:srgbClr val="CCCCCC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8543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Защита </a:t>
            </a:r>
            <a:r>
              <a:rPr lang="ru-RU" dirty="0" smtClean="0"/>
              <a:t>и целостность данных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protection / Data </a:t>
            </a:r>
            <a:r>
              <a:rPr lang="en-US" dirty="0"/>
              <a:t>integrity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02683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и целостность данных</a:t>
            </a:r>
          </a:p>
        </p:txBody>
      </p:sp>
      <p:pic>
        <p:nvPicPr>
          <p:cNvPr id="3" name="Documen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254" y="1448322"/>
            <a:ext cx="1905464" cy="2213403"/>
          </a:xfrm>
          <a:prstGeom prst="rect">
            <a:avLst/>
          </a:prstGeom>
        </p:spPr>
      </p:pic>
      <p:grpSp>
        <p:nvGrpSpPr>
          <p:cNvPr id="4" name="Signed document"/>
          <p:cNvGrpSpPr/>
          <p:nvPr/>
        </p:nvGrpSpPr>
        <p:grpSpPr>
          <a:xfrm>
            <a:off x="8577711" y="3897608"/>
            <a:ext cx="1905464" cy="2328210"/>
            <a:chOff x="8561382" y="3628187"/>
            <a:chExt cx="1905464" cy="2328210"/>
          </a:xfrm>
        </p:grpSpPr>
        <p:pic>
          <p:nvPicPr>
            <p:cNvPr id="5" name="Document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61382" y="3628187"/>
              <a:ext cx="1905464" cy="2213403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85502" y="5250664"/>
              <a:ext cx="581344" cy="705733"/>
            </a:xfrm>
            <a:prstGeom prst="rect">
              <a:avLst/>
            </a:prstGeom>
          </p:spPr>
        </p:pic>
      </p:grpSp>
      <p:pic>
        <p:nvPicPr>
          <p:cNvPr id="7" name="Encripted documen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1120" y="3897608"/>
            <a:ext cx="1909155" cy="2213403"/>
          </a:xfrm>
          <a:prstGeom prst="rect">
            <a:avLst/>
          </a:prstGeom>
        </p:spPr>
      </p:pic>
      <p:sp>
        <p:nvSpPr>
          <p:cNvPr id="9" name="Speech Bubble: Rectangle with Corners Rounded 17">
            <a:extLst>
              <a:ext uri="{FF2B5EF4-FFF2-40B4-BE49-F238E27FC236}">
                <a16:creationId xmlns:a16="http://schemas.microsoft.com/office/drawing/2014/main" id="{D76944DE-72FE-46C9-82BD-B2C062E8026A}"/>
              </a:ext>
            </a:extLst>
          </p:cNvPr>
          <p:cNvSpPr/>
          <p:nvPr/>
        </p:nvSpPr>
        <p:spPr>
          <a:xfrm>
            <a:off x="3478539" y="5663755"/>
            <a:ext cx="1549770" cy="562063"/>
          </a:xfrm>
          <a:prstGeom prst="wedgeRoundRectCallout">
            <a:avLst>
              <a:gd name="adj1" fmla="val -74324"/>
              <a:gd name="adj2" fmla="val -148116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Невозможно прочитать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Speech Bubble: Rectangle with Corners Rounded 17">
            <a:extLst>
              <a:ext uri="{FF2B5EF4-FFF2-40B4-BE49-F238E27FC236}">
                <a16:creationId xmlns:a16="http://schemas.microsoft.com/office/drawing/2014/main" id="{D76944DE-72FE-46C9-82BD-B2C062E8026A}"/>
              </a:ext>
            </a:extLst>
          </p:cNvPr>
          <p:cNvSpPr/>
          <p:nvPr/>
        </p:nvSpPr>
        <p:spPr>
          <a:xfrm>
            <a:off x="6739677" y="5663754"/>
            <a:ext cx="1549770" cy="562063"/>
          </a:xfrm>
          <a:prstGeom prst="wedgeRoundRectCallout">
            <a:avLst>
              <a:gd name="adj1" fmla="val 71075"/>
              <a:gd name="adj2" fmla="val -129232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defTabSz="457189"/>
            <a:r>
              <a:rPr lang="ru-RU" sz="1600" kern="0" dirty="0" smtClean="0">
                <a:solidFill>
                  <a:srgbClr val="464547"/>
                </a:solidFill>
              </a:rPr>
              <a:t>Невозможно подменить</a:t>
            </a:r>
            <a:endParaRPr lang="en-US" sz="1600" kern="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3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Основные механизмы</a:t>
            </a:r>
          </a:p>
          <a:p>
            <a:pPr lvl="1"/>
            <a:r>
              <a:rPr lang="ru-RU" dirty="0" smtClean="0"/>
              <a:t>Идентификация, аутентификация, …</a:t>
            </a:r>
          </a:p>
          <a:p>
            <a:r>
              <a:rPr lang="ru-RU" dirty="0" smtClean="0"/>
              <a:t>Подходы, техники и термины</a:t>
            </a:r>
          </a:p>
          <a:p>
            <a:pPr lvl="1"/>
            <a:r>
              <a:rPr lang="ru-RU" dirty="0" smtClean="0"/>
              <a:t>Криптография, ключи, факторы,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Цифровая криптография</a:t>
            </a:r>
            <a:endParaRPr lang="ru-RU" dirty="0"/>
          </a:p>
        </p:txBody>
      </p:sp>
      <p:pic>
        <p:nvPicPr>
          <p:cNvPr id="14" name="Graphic 3">
            <a:extLst>
              <a:ext uri="{FF2B5EF4-FFF2-40B4-BE49-F238E27FC236}">
                <a16:creationId xmlns:a16="http://schemas.microsoft.com/office/drawing/2014/main" id="{C96248E5-3A37-47C8-BC21-CEB8EC058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9368" t="24200" r="39420" b="24407"/>
          <a:stretch/>
        </p:blipFill>
        <p:spPr>
          <a:xfrm>
            <a:off x="3556672" y="1799850"/>
            <a:ext cx="288758" cy="5406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B768A2-5B9F-4CF0-9FCC-266F7B74AE8D}"/>
              </a:ext>
            </a:extLst>
          </p:cNvPr>
          <p:cNvSpPr txBox="1"/>
          <p:nvPr/>
        </p:nvSpPr>
        <p:spPr>
          <a:xfrm>
            <a:off x="1034716" y="2966989"/>
            <a:ext cx="2303458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Lorem ipsum dollar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F839E0-07C4-430F-A247-344F1342D450}"/>
              </a:ext>
            </a:extLst>
          </p:cNvPr>
          <p:cNvSpPr txBox="1"/>
          <p:nvPr/>
        </p:nvSpPr>
        <p:spPr>
          <a:xfrm>
            <a:off x="7664116" y="2966989"/>
            <a:ext cx="2743691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kgfdjmnirgf2nlgf82u4ongf</a:t>
            </a:r>
          </a:p>
        </p:txBody>
      </p:sp>
      <p:cxnSp>
        <p:nvCxnSpPr>
          <p:cNvPr id="17" name="Straight Connector 11">
            <a:extLst>
              <a:ext uri="{FF2B5EF4-FFF2-40B4-BE49-F238E27FC236}">
                <a16:creationId xmlns:a16="http://schemas.microsoft.com/office/drawing/2014/main" id="{53E5A31E-3748-4357-B007-26E063E50931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5611203" y="-457769"/>
            <a:ext cx="12700" cy="684951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464547"/>
            </a:solidFill>
            <a:prstDash val="solid"/>
            <a:tailEnd type="stealth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8" name="Straight Connector 15">
            <a:extLst>
              <a:ext uri="{FF2B5EF4-FFF2-40B4-BE49-F238E27FC236}">
                <a16:creationId xmlns:a16="http://schemas.microsoft.com/office/drawing/2014/main" id="{968B5C62-A588-4626-B7BC-65BB9A29DC81}"/>
              </a:ext>
            </a:extLst>
          </p:cNvPr>
          <p:cNvCxnSpPr>
            <a:cxnSpLocks/>
            <a:stCxn id="16" idx="2"/>
            <a:endCxn id="15" idx="2"/>
          </p:cNvCxnSpPr>
          <p:nvPr/>
        </p:nvCxnSpPr>
        <p:spPr>
          <a:xfrm rot="5400000">
            <a:off x="5611204" y="-37724"/>
            <a:ext cx="12700" cy="6849517"/>
          </a:xfrm>
          <a:prstGeom prst="curvedConnector3">
            <a:avLst>
              <a:gd name="adj1" fmla="val 1800000"/>
            </a:avLst>
          </a:prstGeom>
          <a:noFill/>
          <a:ln w="25400" cap="flat" cmpd="sng" algn="ctr">
            <a:solidFill>
              <a:srgbClr val="464547"/>
            </a:solidFill>
            <a:prstDash val="solid"/>
            <a:headEnd type="none" w="lg" len="lg"/>
            <a:tailEnd type="stealth" w="lg" len="lg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9" name="Graphic 20">
            <a:extLst>
              <a:ext uri="{FF2B5EF4-FFF2-40B4-BE49-F238E27FC236}">
                <a16:creationId xmlns:a16="http://schemas.microsoft.com/office/drawing/2014/main" id="{5175AD7D-37CD-4CB3-8828-9D28A5D7DA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9368" t="24200" r="39420" b="24407"/>
          <a:stretch/>
        </p:blipFill>
        <p:spPr>
          <a:xfrm>
            <a:off x="8489619" y="3953502"/>
            <a:ext cx="288758" cy="540608"/>
          </a:xfrm>
          <a:prstGeom prst="rect">
            <a:avLst/>
          </a:prstGeom>
        </p:spPr>
      </p:pic>
      <p:sp>
        <p:nvSpPr>
          <p:cNvPr id="20" name="Speech Bubble: Rectangle with Corners Rounded 21">
            <a:extLst>
              <a:ext uri="{FF2B5EF4-FFF2-40B4-BE49-F238E27FC236}">
                <a16:creationId xmlns:a16="http://schemas.microsoft.com/office/drawing/2014/main" id="{62E56B5E-B73E-45AB-9D2A-950ACB102F8C}"/>
              </a:ext>
            </a:extLst>
          </p:cNvPr>
          <p:cNvSpPr/>
          <p:nvPr/>
        </p:nvSpPr>
        <p:spPr>
          <a:xfrm>
            <a:off x="259831" y="4494109"/>
            <a:ext cx="1824608" cy="569503"/>
          </a:xfrm>
          <a:prstGeom prst="wedgeRoundRectCallout">
            <a:avLst>
              <a:gd name="adj1" fmla="val 50337"/>
              <a:gd name="adj2" fmla="val -231407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defTabSz="457189"/>
            <a:r>
              <a:rPr lang="ru-RU" dirty="0"/>
              <a:t>Открытый текст</a:t>
            </a:r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Plaintext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1" name="Speech Bubble: Rectangle with Corners Rounded 22">
            <a:extLst>
              <a:ext uri="{FF2B5EF4-FFF2-40B4-BE49-F238E27FC236}">
                <a16:creationId xmlns:a16="http://schemas.microsoft.com/office/drawing/2014/main" id="{07E1F9F4-C8C0-4890-9C78-8476B2E3A4D4}"/>
              </a:ext>
            </a:extLst>
          </p:cNvPr>
          <p:cNvSpPr/>
          <p:nvPr/>
        </p:nvSpPr>
        <p:spPr>
          <a:xfrm>
            <a:off x="10407807" y="4982498"/>
            <a:ext cx="1445017" cy="651386"/>
          </a:xfrm>
          <a:prstGeom prst="wedgeRoundRectCallout">
            <a:avLst>
              <a:gd name="adj1" fmla="val -109239"/>
              <a:gd name="adj2" fmla="val -282803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defTabSz="457189"/>
            <a:r>
              <a:rPr lang="ru-RU" dirty="0" err="1"/>
              <a:t>Шифротекст</a:t>
            </a:r>
            <a:endParaRPr lang="ru-RU" dirty="0"/>
          </a:p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kern="0" dirty="0">
                <a:solidFill>
                  <a:srgbClr val="464547"/>
                </a:solidFill>
              </a:rPr>
              <a:t>(</a:t>
            </a:r>
            <a:r>
              <a:rPr kumimoji="0" lang="en-US" sz="16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Ciphertext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22" name="Rectangle 23">
            <a:extLst>
              <a:ext uri="{FF2B5EF4-FFF2-40B4-BE49-F238E27FC236}">
                <a16:creationId xmlns:a16="http://schemas.microsoft.com/office/drawing/2014/main" id="{3CCA78A0-88E6-4602-992C-4008AF28D314}"/>
              </a:ext>
            </a:extLst>
          </p:cNvPr>
          <p:cNvSpPr/>
          <p:nvPr/>
        </p:nvSpPr>
        <p:spPr>
          <a:xfrm>
            <a:off x="5064228" y="1756835"/>
            <a:ext cx="2776850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Шифрование (</a:t>
            </a:r>
            <a:r>
              <a:rPr lang="en-US" sz="1867" dirty="0" smtClean="0">
                <a:solidFill>
                  <a:srgbClr val="464547"/>
                </a:solidFill>
              </a:rPr>
              <a:t>Encryption</a:t>
            </a:r>
            <a:r>
              <a:rPr lang="ru-RU" sz="1867" dirty="0" smtClean="0">
                <a:solidFill>
                  <a:srgbClr val="464547"/>
                </a:solidFill>
              </a:rPr>
              <a:t>)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23" name="Rectangle 24">
            <a:extLst>
              <a:ext uri="{FF2B5EF4-FFF2-40B4-BE49-F238E27FC236}">
                <a16:creationId xmlns:a16="http://schemas.microsoft.com/office/drawing/2014/main" id="{9900ADBD-6EB8-4239-B018-75307C50BE2E}"/>
              </a:ext>
            </a:extLst>
          </p:cNvPr>
          <p:cNvSpPr/>
          <p:nvPr/>
        </p:nvSpPr>
        <p:spPr>
          <a:xfrm>
            <a:off x="4464460" y="4434626"/>
            <a:ext cx="3037883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Дешифрование (</a:t>
            </a:r>
            <a:r>
              <a:rPr lang="en-US" sz="1867" dirty="0" smtClean="0">
                <a:solidFill>
                  <a:srgbClr val="464547"/>
                </a:solidFill>
              </a:rPr>
              <a:t>Decryption</a:t>
            </a:r>
            <a:r>
              <a:rPr lang="ru-RU" sz="1867" dirty="0" smtClean="0">
                <a:solidFill>
                  <a:srgbClr val="464547"/>
                </a:solidFill>
              </a:rPr>
              <a:t>)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24" name="Speech Bubble: Rectangle with Corners Rounded 12">
            <a:extLst>
              <a:ext uri="{FF2B5EF4-FFF2-40B4-BE49-F238E27FC236}">
                <a16:creationId xmlns:a16="http://schemas.microsoft.com/office/drawing/2014/main" id="{F4BB89AB-A215-4244-AC34-DEC6F9497859}"/>
              </a:ext>
            </a:extLst>
          </p:cNvPr>
          <p:cNvSpPr/>
          <p:nvPr/>
        </p:nvSpPr>
        <p:spPr>
          <a:xfrm>
            <a:off x="5762109" y="5855524"/>
            <a:ext cx="1301129" cy="474934"/>
          </a:xfrm>
          <a:prstGeom prst="wedgeRoundRectCallout">
            <a:avLst>
              <a:gd name="adj1" fmla="val 158607"/>
              <a:gd name="adj2" fmla="val -347264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Ключ (</a:t>
            </a: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Key</a:t>
            </a:r>
            <a:r>
              <a:rPr kumimoji="0" lang="ru-RU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50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0" grpId="0" animBg="1"/>
      <p:bldP spid="21" grpId="0" animBg="1"/>
      <p:bldP spid="22" grpId="0"/>
      <p:bldP spid="23" grpId="0"/>
      <p:bldP spid="2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Алгоритмы шифрования</a:t>
            </a:r>
            <a:endParaRPr lang="ru-RU" dirty="0"/>
          </a:p>
        </p:txBody>
      </p:sp>
      <p:pic>
        <p:nvPicPr>
          <p:cNvPr id="3" name="Graphic 3">
            <a:extLst>
              <a:ext uri="{FF2B5EF4-FFF2-40B4-BE49-F238E27FC236}">
                <a16:creationId xmlns:a16="http://schemas.microsoft.com/office/drawing/2014/main" id="{C96248E5-3A37-47C8-BC21-CEB8EC058C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9368" t="24200" r="39420" b="24407"/>
          <a:stretch/>
        </p:blipFill>
        <p:spPr>
          <a:xfrm>
            <a:off x="2003840" y="3195199"/>
            <a:ext cx="288758" cy="5406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80A906E-CA78-4B6E-A051-301E73C2CC7D}"/>
              </a:ext>
            </a:extLst>
          </p:cNvPr>
          <p:cNvSpPr txBox="1"/>
          <p:nvPr/>
        </p:nvSpPr>
        <p:spPr>
          <a:xfrm>
            <a:off x="1430569" y="1860424"/>
            <a:ext cx="174983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Симметричные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7C1D11-1130-47CF-90A6-2CA0D9FD17E6}"/>
              </a:ext>
            </a:extLst>
          </p:cNvPr>
          <p:cNvSpPr txBox="1"/>
          <p:nvPr/>
        </p:nvSpPr>
        <p:spPr>
          <a:xfrm>
            <a:off x="8855677" y="1934566"/>
            <a:ext cx="1859035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Асимметричные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DD8B31-FDEE-4510-8983-C0846B09DB54}"/>
              </a:ext>
            </a:extLst>
          </p:cNvPr>
          <p:cNvSpPr txBox="1"/>
          <p:nvPr/>
        </p:nvSpPr>
        <p:spPr>
          <a:xfrm>
            <a:off x="1299869" y="2530992"/>
            <a:ext cx="2303458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Lorem ipsum dollar 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F75015-ABC7-48DF-820E-AECC54D3EE5B}"/>
              </a:ext>
            </a:extLst>
          </p:cNvPr>
          <p:cNvSpPr txBox="1"/>
          <p:nvPr/>
        </p:nvSpPr>
        <p:spPr>
          <a:xfrm>
            <a:off x="1074087" y="3979970"/>
            <a:ext cx="2743691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kgfdjmnirgf2nlgf82u4ongf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0D339-8409-4723-A2D4-0269AE3FDD37}"/>
              </a:ext>
            </a:extLst>
          </p:cNvPr>
          <p:cNvSpPr txBox="1"/>
          <p:nvPr/>
        </p:nvSpPr>
        <p:spPr>
          <a:xfrm>
            <a:off x="1299869" y="5428948"/>
            <a:ext cx="2303458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Lorem ipsum dollar …</a:t>
            </a:r>
          </a:p>
        </p:txBody>
      </p:sp>
      <p:cxnSp>
        <p:nvCxnSpPr>
          <p:cNvPr id="9" name="Straight Arrow Connector 9">
            <a:extLst>
              <a:ext uri="{FF2B5EF4-FFF2-40B4-BE49-F238E27FC236}">
                <a16:creationId xmlns:a16="http://schemas.microsoft.com/office/drawing/2014/main" id="{6E874EFF-60DA-4ABB-8851-4100A308016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2445933" y="2951037"/>
            <a:ext cx="5665" cy="1028933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0" name="Straight Arrow Connector 11">
            <a:extLst>
              <a:ext uri="{FF2B5EF4-FFF2-40B4-BE49-F238E27FC236}">
                <a16:creationId xmlns:a16="http://schemas.microsoft.com/office/drawing/2014/main" id="{F16E2691-837D-45A1-ABAC-EFDC15A795CB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2445933" y="4400015"/>
            <a:ext cx="5665" cy="1028933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1" name="Graphic 12">
            <a:extLst>
              <a:ext uri="{FF2B5EF4-FFF2-40B4-BE49-F238E27FC236}">
                <a16:creationId xmlns:a16="http://schemas.microsoft.com/office/drawing/2014/main" id="{34957C15-3207-43F6-9748-6F11C1BA33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9368" t="24200" r="39420" b="24407"/>
          <a:stretch/>
        </p:blipFill>
        <p:spPr>
          <a:xfrm>
            <a:off x="2003840" y="4644177"/>
            <a:ext cx="288758" cy="540608"/>
          </a:xfrm>
          <a:prstGeom prst="rect">
            <a:avLst/>
          </a:prstGeom>
        </p:spPr>
      </p:pic>
      <p:pic>
        <p:nvPicPr>
          <p:cNvPr id="12" name="Graphic 13">
            <a:extLst>
              <a:ext uri="{FF2B5EF4-FFF2-40B4-BE49-F238E27FC236}">
                <a16:creationId xmlns:a16="http://schemas.microsoft.com/office/drawing/2014/main" id="{DBEDEF43-BCAE-432E-8159-24C3416A07E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rcRect l="39368" t="24200" r="39420" b="24407"/>
          <a:stretch/>
        </p:blipFill>
        <p:spPr>
          <a:xfrm>
            <a:off x="9343103" y="3199749"/>
            <a:ext cx="288758" cy="540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976DA6-3DA8-4414-BABB-89C34E030CBA}"/>
              </a:ext>
            </a:extLst>
          </p:cNvPr>
          <p:cNvSpPr txBox="1"/>
          <p:nvPr/>
        </p:nvSpPr>
        <p:spPr>
          <a:xfrm>
            <a:off x="8639132" y="2535542"/>
            <a:ext cx="2303458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Lorem ipsum dollar …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0846D3-7A93-44C1-B2C8-4D96EFC73B30}"/>
              </a:ext>
            </a:extLst>
          </p:cNvPr>
          <p:cNvSpPr txBox="1"/>
          <p:nvPr/>
        </p:nvSpPr>
        <p:spPr>
          <a:xfrm>
            <a:off x="8413350" y="3984520"/>
            <a:ext cx="2743691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kgfdjmnirgf2nlgf82u4ongf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ECC74-E8EF-43C7-9750-AE7A16F74ADC}"/>
              </a:ext>
            </a:extLst>
          </p:cNvPr>
          <p:cNvSpPr txBox="1"/>
          <p:nvPr/>
        </p:nvSpPr>
        <p:spPr>
          <a:xfrm>
            <a:off x="8639132" y="5433498"/>
            <a:ext cx="2303458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1B8BA0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Lorem ipsum dollar …</a:t>
            </a:r>
          </a:p>
        </p:txBody>
      </p:sp>
      <p:cxnSp>
        <p:nvCxnSpPr>
          <p:cNvPr id="16" name="Straight Arrow Connector 17">
            <a:extLst>
              <a:ext uri="{FF2B5EF4-FFF2-40B4-BE49-F238E27FC236}">
                <a16:creationId xmlns:a16="http://schemas.microsoft.com/office/drawing/2014/main" id="{7BDBF0AA-44A7-49E7-AA87-7E12DCAA26A1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9785196" y="2955587"/>
            <a:ext cx="5665" cy="1028933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17" name="Straight Arrow Connector 18">
            <a:extLst>
              <a:ext uri="{FF2B5EF4-FFF2-40B4-BE49-F238E27FC236}">
                <a16:creationId xmlns:a16="http://schemas.microsoft.com/office/drawing/2014/main" id="{C6BAF826-295E-4796-927A-18136CA35EC3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9785196" y="4404565"/>
            <a:ext cx="5665" cy="1028933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pic>
        <p:nvPicPr>
          <p:cNvPr id="18" name="Graphic 19">
            <a:extLst>
              <a:ext uri="{FF2B5EF4-FFF2-40B4-BE49-F238E27FC236}">
                <a16:creationId xmlns:a16="http://schemas.microsoft.com/office/drawing/2014/main" id="{C2326D49-8C9C-4841-A606-9D588A98107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="" xmlns:asvg="http://schemas.microsoft.com/office/drawing/2016/SVG/main" r:embed="rId6"/>
              </a:ext>
            </a:extLst>
          </a:blip>
          <a:srcRect l="39368" t="24200" r="39420" b="24407"/>
          <a:stretch/>
        </p:blipFill>
        <p:spPr>
          <a:xfrm>
            <a:off x="9343103" y="4648727"/>
            <a:ext cx="288758" cy="540608"/>
          </a:xfrm>
          <a:prstGeom prst="rect">
            <a:avLst/>
          </a:prstGeom>
        </p:spPr>
      </p:pic>
      <p:sp>
        <p:nvSpPr>
          <p:cNvPr id="19" name="Speech Bubble: Rectangle with Corners Rounded 20">
            <a:extLst>
              <a:ext uri="{FF2B5EF4-FFF2-40B4-BE49-F238E27FC236}">
                <a16:creationId xmlns:a16="http://schemas.microsoft.com/office/drawing/2014/main" id="{D415B623-FA5D-4B11-89CE-EA21A9CEA81B}"/>
              </a:ext>
            </a:extLst>
          </p:cNvPr>
          <p:cNvSpPr/>
          <p:nvPr/>
        </p:nvSpPr>
        <p:spPr>
          <a:xfrm>
            <a:off x="5811781" y="2852166"/>
            <a:ext cx="1301129" cy="474934"/>
          </a:xfrm>
          <a:prstGeom prst="wedgeRoundRectCallout">
            <a:avLst>
              <a:gd name="adj1" fmla="val 219607"/>
              <a:gd name="adj2" fmla="val 102895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First key</a:t>
            </a:r>
          </a:p>
        </p:txBody>
      </p:sp>
      <p:sp>
        <p:nvSpPr>
          <p:cNvPr id="20" name="Speech Bubble: Rectangle with Corners Rounded 21">
            <a:extLst>
              <a:ext uri="{FF2B5EF4-FFF2-40B4-BE49-F238E27FC236}">
                <a16:creationId xmlns:a16="http://schemas.microsoft.com/office/drawing/2014/main" id="{279FD01D-C5BA-460D-BDC9-CF229A6190E0}"/>
              </a:ext>
            </a:extLst>
          </p:cNvPr>
          <p:cNvSpPr/>
          <p:nvPr/>
        </p:nvSpPr>
        <p:spPr>
          <a:xfrm>
            <a:off x="5811781" y="4914481"/>
            <a:ext cx="1301129" cy="474934"/>
          </a:xfrm>
          <a:prstGeom prst="wedgeRoundRectCallout">
            <a:avLst>
              <a:gd name="adj1" fmla="val 223306"/>
              <a:gd name="adj2" fmla="val -41504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Second key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EB6BF-8510-498C-B556-21BB5F7F0E5B}"/>
              </a:ext>
            </a:extLst>
          </p:cNvPr>
          <p:cNvSpPr txBox="1"/>
          <p:nvPr/>
        </p:nvSpPr>
        <p:spPr>
          <a:xfrm>
            <a:off x="6828503" y="6228520"/>
            <a:ext cx="2045753" cy="3796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7F993A"/>
            </a:solidFill>
            <a:prstDash val="solid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Public / private key</a:t>
            </a:r>
          </a:p>
        </p:txBody>
      </p:sp>
    </p:spTree>
    <p:extLst>
      <p:ext uri="{BB962C8B-B14F-4D97-AF65-F5344CB8AC3E}">
        <p14:creationId xmlns:p14="http://schemas.microsoft.com/office/powerpoint/2010/main" val="203641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3" grpId="0" animBg="1"/>
      <p:bldP spid="14" grpId="0" animBg="1"/>
      <p:bldP spid="15" grpId="0" animBg="1"/>
      <p:bldP spid="19" grpId="0" animBg="1"/>
      <p:bldP spid="20" grpId="0" animBg="1"/>
      <p:bldP spid="2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Хэширование</a:t>
            </a:r>
            <a:endParaRPr lang="ru-RU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70EEEAB-DFEC-4B3F-AA58-4E662E93A91D}"/>
              </a:ext>
            </a:extLst>
          </p:cNvPr>
          <p:cNvSpPr/>
          <p:nvPr/>
        </p:nvSpPr>
        <p:spPr>
          <a:xfrm>
            <a:off x="972188" y="1977295"/>
            <a:ext cx="1313342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Simple text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AED164-9ED9-43CE-AB6C-86FF4618ADFE}"/>
              </a:ext>
            </a:extLst>
          </p:cNvPr>
          <p:cNvSpPr/>
          <p:nvPr/>
        </p:nvSpPr>
        <p:spPr>
          <a:xfrm>
            <a:off x="4256543" y="1997489"/>
            <a:ext cx="3905236" cy="3796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A3C644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e69eabf2014b5bb19e8f7ecb8213afe6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9EE9B5F-64C7-4A5A-A1DF-D6893465EEDF}"/>
              </a:ext>
            </a:extLst>
          </p:cNvPr>
          <p:cNvSpPr/>
          <p:nvPr/>
        </p:nvSpPr>
        <p:spPr>
          <a:xfrm>
            <a:off x="838200" y="2823268"/>
            <a:ext cx="1394167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Simple text!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9409C1-BE66-43B2-A018-F7C15BD7DA44}"/>
              </a:ext>
            </a:extLst>
          </p:cNvPr>
          <p:cNvSpPr/>
          <p:nvPr/>
        </p:nvSpPr>
        <p:spPr>
          <a:xfrm>
            <a:off x="4256543" y="2843462"/>
            <a:ext cx="3861955" cy="3796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A3C644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8ea5ff69e2fea2223968f279e2267e88</a:t>
            </a:r>
          </a:p>
        </p:txBody>
      </p:sp>
      <p:cxnSp>
        <p:nvCxnSpPr>
          <p:cNvPr id="7" name="Straight Arrow Connector 10">
            <a:extLst>
              <a:ext uri="{FF2B5EF4-FFF2-40B4-BE49-F238E27FC236}">
                <a16:creationId xmlns:a16="http://schemas.microsoft.com/office/drawing/2014/main" id="{C18386C8-784D-4C26-A4EB-4B0A37BCDBDA}"/>
              </a:ext>
            </a:extLst>
          </p:cNvPr>
          <p:cNvCxnSpPr>
            <a:cxnSpLocks/>
          </p:cNvCxnSpPr>
          <p:nvPr/>
        </p:nvCxnSpPr>
        <p:spPr>
          <a:xfrm>
            <a:off x="2922049" y="3021258"/>
            <a:ext cx="878305" cy="0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cxnSp>
        <p:nvCxnSpPr>
          <p:cNvPr id="8" name="Straight Arrow Connector 17">
            <a:extLst>
              <a:ext uri="{FF2B5EF4-FFF2-40B4-BE49-F238E27FC236}">
                <a16:creationId xmlns:a16="http://schemas.microsoft.com/office/drawing/2014/main" id="{D4E25091-125A-426D-83A9-1C2A59076064}"/>
              </a:ext>
            </a:extLst>
          </p:cNvPr>
          <p:cNvCxnSpPr>
            <a:cxnSpLocks/>
          </p:cNvCxnSpPr>
          <p:nvPr/>
        </p:nvCxnSpPr>
        <p:spPr>
          <a:xfrm>
            <a:off x="2922049" y="2187317"/>
            <a:ext cx="878305" cy="0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9" name="Right Brace 18">
            <a:extLst>
              <a:ext uri="{FF2B5EF4-FFF2-40B4-BE49-F238E27FC236}">
                <a16:creationId xmlns:a16="http://schemas.microsoft.com/office/drawing/2014/main" id="{E81E84CF-3071-4BA6-B70A-9726D3FE71CF}"/>
              </a:ext>
            </a:extLst>
          </p:cNvPr>
          <p:cNvSpPr/>
          <p:nvPr/>
        </p:nvSpPr>
        <p:spPr>
          <a:xfrm>
            <a:off x="8841586" y="1900044"/>
            <a:ext cx="311858" cy="1466792"/>
          </a:xfrm>
          <a:prstGeom prst="rightBrace">
            <a:avLst/>
          </a:prstGeom>
          <a:noFill/>
          <a:ln w="25400" cap="flat" cmpd="sng" algn="ctr">
            <a:solidFill>
              <a:srgbClr val="464547"/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srgbClr val="464547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EE1251-3FC0-4BEE-BBD5-0D70BF2BF728}"/>
              </a:ext>
            </a:extLst>
          </p:cNvPr>
          <p:cNvSpPr txBox="1"/>
          <p:nvPr/>
        </p:nvSpPr>
        <p:spPr>
          <a:xfrm>
            <a:off x="9347541" y="2443612"/>
            <a:ext cx="211346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Полностью разные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11" name="Rectangle: Rounded Corners 20">
            <a:extLst>
              <a:ext uri="{FF2B5EF4-FFF2-40B4-BE49-F238E27FC236}">
                <a16:creationId xmlns:a16="http://schemas.microsoft.com/office/drawing/2014/main" id="{95AD6D9C-2152-4BA7-9B00-6965CF2C2BBE}"/>
              </a:ext>
            </a:extLst>
          </p:cNvPr>
          <p:cNvSpPr/>
          <p:nvPr/>
        </p:nvSpPr>
        <p:spPr>
          <a:xfrm>
            <a:off x="2175346" y="4972281"/>
            <a:ext cx="1313342" cy="420045"/>
          </a:xfrm>
          <a:prstGeom prst="roundRect">
            <a:avLst/>
          </a:prstGeom>
          <a:solidFill>
            <a:sysClr val="window" lastClr="FFFFFF"/>
          </a:solidFill>
          <a:ln w="25400" cap="flat" cmpd="sng" algn="ctr">
            <a:solidFill>
              <a:srgbClr val="CCCCCC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Simple text</a:t>
            </a:r>
          </a:p>
        </p:txBody>
      </p:sp>
      <p:sp>
        <p:nvSpPr>
          <p:cNvPr id="12" name="Rectangle 21">
            <a:extLst>
              <a:ext uri="{FF2B5EF4-FFF2-40B4-BE49-F238E27FC236}">
                <a16:creationId xmlns:a16="http://schemas.microsoft.com/office/drawing/2014/main" id="{B79298A9-4721-45EA-B8A2-A9825C5EE84A}"/>
              </a:ext>
            </a:extLst>
          </p:cNvPr>
          <p:cNvSpPr/>
          <p:nvPr/>
        </p:nvSpPr>
        <p:spPr>
          <a:xfrm>
            <a:off x="5459701" y="4992475"/>
            <a:ext cx="3905236" cy="379656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A3C644"/>
            </a:solidFill>
            <a:prstDash val="solid"/>
          </a:ln>
          <a:effectLst/>
        </p:spPr>
        <p:txBody>
          <a:bodyPr wrap="none">
            <a:spAutoFit/>
          </a:bodyPr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e69eabf2014b5bb19e8f7ecb8213afe6</a:t>
            </a:r>
          </a:p>
        </p:txBody>
      </p:sp>
      <p:cxnSp>
        <p:nvCxnSpPr>
          <p:cNvPr id="13" name="Straight Arrow Connector 22">
            <a:extLst>
              <a:ext uri="{FF2B5EF4-FFF2-40B4-BE49-F238E27FC236}">
                <a16:creationId xmlns:a16="http://schemas.microsoft.com/office/drawing/2014/main" id="{F8B96A43-05D0-4838-86CC-79EC4CA16883}"/>
              </a:ext>
            </a:extLst>
          </p:cNvPr>
          <p:cNvCxnSpPr>
            <a:cxnSpLocks/>
          </p:cNvCxnSpPr>
          <p:nvPr/>
        </p:nvCxnSpPr>
        <p:spPr>
          <a:xfrm flipH="1">
            <a:off x="4125207" y="5182303"/>
            <a:ext cx="878305" cy="0"/>
          </a:xfrm>
          <a:prstGeom prst="straightConnector1">
            <a:avLst/>
          </a:prstGeom>
          <a:noFill/>
          <a:ln w="25400" cap="flat" cmpd="sng" algn="ctr">
            <a:solidFill>
              <a:srgbClr val="464547"/>
            </a:solidFill>
            <a:prstDash val="solid"/>
            <a:tailEnd type="triangle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</p:cxnSp>
      <p:sp>
        <p:nvSpPr>
          <p:cNvPr id="14" name="Multiplication Sign 23">
            <a:extLst>
              <a:ext uri="{FF2B5EF4-FFF2-40B4-BE49-F238E27FC236}">
                <a16:creationId xmlns:a16="http://schemas.microsoft.com/office/drawing/2014/main" id="{3FC65B29-48E0-4F05-A946-3FC0B65B978C}"/>
              </a:ext>
            </a:extLst>
          </p:cNvPr>
          <p:cNvSpPr/>
          <p:nvPr/>
        </p:nvSpPr>
        <p:spPr>
          <a:xfrm>
            <a:off x="4323727" y="4923623"/>
            <a:ext cx="481263" cy="517359"/>
          </a:xfrm>
          <a:prstGeom prst="mathMultiply">
            <a:avLst>
              <a:gd name="adj1" fmla="val 5099"/>
            </a:avLst>
          </a:prstGeom>
          <a:gradFill rotWithShape="1">
            <a:gsLst>
              <a:gs pos="0">
                <a:srgbClr val="B22746">
                  <a:tint val="100000"/>
                  <a:shade val="100000"/>
                  <a:satMod val="130000"/>
                </a:srgbClr>
              </a:gs>
              <a:gs pos="100000">
                <a:srgbClr val="B22746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B22746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69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9" grpId="0" animBg="1"/>
      <p:bldP spid="10" grpId="0"/>
      <p:bldP spid="11" grpId="0" animBg="1"/>
      <p:bldP spid="12" grpId="0" animBg="1"/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Цифровая подпись</a:t>
            </a:r>
            <a:endParaRPr lang="ru-RU" dirty="0"/>
          </a:p>
        </p:txBody>
      </p:sp>
      <p:pic>
        <p:nvPicPr>
          <p:cNvPr id="3" name="Document">
            <a:extLst>
              <a:ext uri="{FF2B5EF4-FFF2-40B4-BE49-F238E27FC236}">
                <a16:creationId xmlns:a16="http://schemas.microsoft.com/office/drawing/2014/main" id="{4EC69DF3-F887-42C8-B4A5-E08CE7B6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473" y="1784476"/>
            <a:ext cx="875484" cy="101697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190FB42-4A48-4536-B6D5-0B6F42C99830}"/>
              </a:ext>
            </a:extLst>
          </p:cNvPr>
          <p:cNvSpPr/>
          <p:nvPr/>
        </p:nvSpPr>
        <p:spPr>
          <a:xfrm>
            <a:off x="4980290" y="1960992"/>
            <a:ext cx="1082843" cy="706523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8ea5ff69e2…</a:t>
            </a:r>
          </a:p>
        </p:txBody>
      </p:sp>
      <p:grpSp>
        <p:nvGrpSpPr>
          <p:cNvPr id="5" name="Group 49">
            <a:extLst>
              <a:ext uri="{FF2B5EF4-FFF2-40B4-BE49-F238E27FC236}">
                <a16:creationId xmlns:a16="http://schemas.microsoft.com/office/drawing/2014/main" id="{F8742202-370F-440E-8A3A-58734EBD12AF}"/>
              </a:ext>
            </a:extLst>
          </p:cNvPr>
          <p:cNvGrpSpPr/>
          <p:nvPr/>
        </p:nvGrpSpPr>
        <p:grpSpPr>
          <a:xfrm>
            <a:off x="3493999" y="1743419"/>
            <a:ext cx="1179095" cy="558802"/>
            <a:chOff x="3484167" y="1358285"/>
            <a:chExt cx="1179095" cy="55880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97AD32-3D8D-45F4-BD36-24ADD70A2555}"/>
                </a:ext>
              </a:extLst>
            </p:cNvPr>
            <p:cNvCxnSpPr/>
            <p:nvPr/>
          </p:nvCxnSpPr>
          <p:spPr>
            <a:xfrm>
              <a:off x="3484167" y="1917087"/>
              <a:ext cx="11790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7" name="Graphic 7" descr="Gears">
              <a:extLst>
                <a:ext uri="{FF2B5EF4-FFF2-40B4-BE49-F238E27FC236}">
                  <a16:creationId xmlns:a16="http://schemas.microsoft.com/office/drawing/2014/main" id="{244BFD3A-868E-4B62-9E6A-985013745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815035" y="1358285"/>
              <a:ext cx="517358" cy="51735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B7D7FFA-B3CF-4997-A3D7-B0D0B3E6CA25}"/>
              </a:ext>
            </a:extLst>
          </p:cNvPr>
          <p:cNvSpPr txBox="1"/>
          <p:nvPr/>
        </p:nvSpPr>
        <p:spPr>
          <a:xfrm>
            <a:off x="535783" y="2002098"/>
            <a:ext cx="143475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Подписание</a:t>
            </a:r>
            <a:endParaRPr lang="en-US" sz="1867" dirty="0">
              <a:solidFill>
                <a:srgbClr val="464547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07E8F5-8A5E-4A8A-A91B-F4A061752626}"/>
              </a:ext>
            </a:extLst>
          </p:cNvPr>
          <p:cNvSpPr txBox="1"/>
          <p:nvPr/>
        </p:nvSpPr>
        <p:spPr>
          <a:xfrm>
            <a:off x="326877" y="3929204"/>
            <a:ext cx="1166986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Проверка</a:t>
            </a:r>
            <a:endParaRPr lang="en-US" sz="1867" dirty="0">
              <a:solidFill>
                <a:srgbClr val="464547"/>
              </a:solidFill>
            </a:endParaRPr>
          </a:p>
        </p:txBody>
      </p:sp>
      <p:grpSp>
        <p:nvGrpSpPr>
          <p:cNvPr id="10" name="Group 50">
            <a:extLst>
              <a:ext uri="{FF2B5EF4-FFF2-40B4-BE49-F238E27FC236}">
                <a16:creationId xmlns:a16="http://schemas.microsoft.com/office/drawing/2014/main" id="{8D6D6DC9-0684-4596-AAD7-4BF138CFADE7}"/>
              </a:ext>
            </a:extLst>
          </p:cNvPr>
          <p:cNvGrpSpPr/>
          <p:nvPr/>
        </p:nvGrpSpPr>
        <p:grpSpPr>
          <a:xfrm>
            <a:off x="6320560" y="1690688"/>
            <a:ext cx="1179095" cy="623565"/>
            <a:chOff x="6310728" y="1305554"/>
            <a:chExt cx="1179095" cy="623565"/>
          </a:xfrm>
        </p:grpSpPr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456A9C6-CD4A-485D-896F-C3663F1F0D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rcRect l="39368" t="24200" r="39420" b="24407"/>
            <a:stretch/>
          </p:blipFill>
          <p:spPr>
            <a:xfrm>
              <a:off x="6691366" y="1305554"/>
              <a:ext cx="288758" cy="540608"/>
            </a:xfrm>
            <a:prstGeom prst="rect">
              <a:avLst/>
            </a:prstGeom>
          </p:spPr>
        </p:pic>
        <p:cxnSp>
          <p:nvCxnSpPr>
            <p:cNvPr id="12" name="Straight Arrow Connector 12">
              <a:extLst>
                <a:ext uri="{FF2B5EF4-FFF2-40B4-BE49-F238E27FC236}">
                  <a16:creationId xmlns:a16="http://schemas.microsoft.com/office/drawing/2014/main" id="{F4723380-0FED-496E-95C0-3A37F28388F1}"/>
                </a:ext>
              </a:extLst>
            </p:cNvPr>
            <p:cNvCxnSpPr/>
            <p:nvPr/>
          </p:nvCxnSpPr>
          <p:spPr>
            <a:xfrm>
              <a:off x="6310728" y="1929119"/>
              <a:ext cx="1179095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sp>
        <p:nvSpPr>
          <p:cNvPr id="13" name="Speech Bubble: Rectangle with Corners Rounded 14">
            <a:extLst>
              <a:ext uri="{FF2B5EF4-FFF2-40B4-BE49-F238E27FC236}">
                <a16:creationId xmlns:a16="http://schemas.microsoft.com/office/drawing/2014/main" id="{004189C5-989C-4E0D-90BE-D91319E645F8}"/>
              </a:ext>
            </a:extLst>
          </p:cNvPr>
          <p:cNvSpPr/>
          <p:nvPr/>
        </p:nvSpPr>
        <p:spPr>
          <a:xfrm>
            <a:off x="3041096" y="3103458"/>
            <a:ext cx="1301129" cy="474934"/>
          </a:xfrm>
          <a:prstGeom prst="wedgeRoundRectCallout">
            <a:avLst>
              <a:gd name="adj1" fmla="val 110492"/>
              <a:gd name="adj2" fmla="val -114970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Hash</a:t>
            </a:r>
          </a:p>
        </p:txBody>
      </p:sp>
      <p:sp>
        <p:nvSpPr>
          <p:cNvPr id="14" name="Speech Bubble: Rectangle with Corners Rounded 15">
            <a:extLst>
              <a:ext uri="{FF2B5EF4-FFF2-40B4-BE49-F238E27FC236}">
                <a16:creationId xmlns:a16="http://schemas.microsoft.com/office/drawing/2014/main" id="{A5EA8858-2F6D-43E1-B3AF-54C568EBBB15}"/>
              </a:ext>
            </a:extLst>
          </p:cNvPr>
          <p:cNvSpPr/>
          <p:nvPr/>
        </p:nvSpPr>
        <p:spPr>
          <a:xfrm>
            <a:off x="7499655" y="3103458"/>
            <a:ext cx="1301129" cy="474934"/>
          </a:xfrm>
          <a:prstGeom prst="wedgeRoundRectCallout">
            <a:avLst>
              <a:gd name="adj1" fmla="val -93868"/>
              <a:gd name="adj2" fmla="val -272035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Private key</a:t>
            </a:r>
          </a:p>
        </p:txBody>
      </p:sp>
      <p:sp>
        <p:nvSpPr>
          <p:cNvPr id="15" name="Speech Bubble: Rectangle with Corners Rounded 16">
            <a:extLst>
              <a:ext uri="{FF2B5EF4-FFF2-40B4-BE49-F238E27FC236}">
                <a16:creationId xmlns:a16="http://schemas.microsoft.com/office/drawing/2014/main" id="{1CFB4C29-4305-4FF3-ABE8-A61CB2D3007F}"/>
              </a:ext>
            </a:extLst>
          </p:cNvPr>
          <p:cNvSpPr/>
          <p:nvPr/>
        </p:nvSpPr>
        <p:spPr>
          <a:xfrm>
            <a:off x="10134571" y="3103458"/>
            <a:ext cx="1301129" cy="474934"/>
          </a:xfrm>
          <a:prstGeom prst="wedgeRoundRectCallout">
            <a:avLst>
              <a:gd name="adj1" fmla="val -141951"/>
              <a:gd name="adj2" fmla="val -188436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Signature</a:t>
            </a:r>
          </a:p>
        </p:txBody>
      </p:sp>
      <p:grpSp>
        <p:nvGrpSpPr>
          <p:cNvPr id="16" name="Group 23">
            <a:extLst>
              <a:ext uri="{FF2B5EF4-FFF2-40B4-BE49-F238E27FC236}">
                <a16:creationId xmlns:a16="http://schemas.microsoft.com/office/drawing/2014/main" id="{AD5CC3E5-4F0C-4648-9657-02726250AA48}"/>
              </a:ext>
            </a:extLst>
          </p:cNvPr>
          <p:cNvGrpSpPr/>
          <p:nvPr/>
        </p:nvGrpSpPr>
        <p:grpSpPr>
          <a:xfrm>
            <a:off x="7713072" y="1964457"/>
            <a:ext cx="1286550" cy="844355"/>
            <a:chOff x="6132094" y="1743699"/>
            <a:chExt cx="1286550" cy="844355"/>
          </a:xfrm>
        </p:grpSpPr>
        <p:sp>
          <p:nvSpPr>
            <p:cNvPr id="17" name="Rectangle: Rounded Corners 22">
              <a:extLst>
                <a:ext uri="{FF2B5EF4-FFF2-40B4-BE49-F238E27FC236}">
                  <a16:creationId xmlns:a16="http://schemas.microsoft.com/office/drawing/2014/main" id="{62B84E16-EF4F-4F14-8F55-4A9BD66EDC37}"/>
                </a:ext>
              </a:extLst>
            </p:cNvPr>
            <p:cNvSpPr/>
            <p:nvPr/>
          </p:nvSpPr>
          <p:spPr>
            <a:xfrm>
              <a:off x="6132094" y="1743699"/>
              <a:ext cx="1082843" cy="706523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8ea5ff69e2…</a:t>
              </a:r>
            </a:p>
          </p:txBody>
        </p:sp>
        <p:pic>
          <p:nvPicPr>
            <p:cNvPr id="18" name="Graphic 21" descr="Lock">
              <a:extLst>
                <a:ext uri="{FF2B5EF4-FFF2-40B4-BE49-F238E27FC236}">
                  <a16:creationId xmlns:a16="http://schemas.microsoft.com/office/drawing/2014/main" id="{7359C447-A47F-4659-86F3-120330C9A43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41128" y="2010538"/>
              <a:ext cx="577516" cy="577516"/>
            </a:xfrm>
            <a:prstGeom prst="rect">
              <a:avLst/>
            </a:prstGeom>
          </p:spPr>
        </p:pic>
      </p:grpSp>
      <p:grpSp>
        <p:nvGrpSpPr>
          <p:cNvPr id="19" name="Group 25">
            <a:extLst>
              <a:ext uri="{FF2B5EF4-FFF2-40B4-BE49-F238E27FC236}">
                <a16:creationId xmlns:a16="http://schemas.microsoft.com/office/drawing/2014/main" id="{8ADEF2B5-AD84-47F0-AF4A-18627EF27EFE}"/>
              </a:ext>
            </a:extLst>
          </p:cNvPr>
          <p:cNvGrpSpPr/>
          <p:nvPr/>
        </p:nvGrpSpPr>
        <p:grpSpPr>
          <a:xfrm>
            <a:off x="536950" y="5214692"/>
            <a:ext cx="1286550" cy="844355"/>
            <a:chOff x="6132094" y="1743699"/>
            <a:chExt cx="1286550" cy="844355"/>
          </a:xfrm>
        </p:grpSpPr>
        <p:sp>
          <p:nvSpPr>
            <p:cNvPr id="20" name="Rectangle: Rounded Corners 26">
              <a:extLst>
                <a:ext uri="{FF2B5EF4-FFF2-40B4-BE49-F238E27FC236}">
                  <a16:creationId xmlns:a16="http://schemas.microsoft.com/office/drawing/2014/main" id="{2BF852A0-34D1-477B-8E30-362ECF593D3B}"/>
                </a:ext>
              </a:extLst>
            </p:cNvPr>
            <p:cNvSpPr/>
            <p:nvPr/>
          </p:nvSpPr>
          <p:spPr>
            <a:xfrm>
              <a:off x="6132094" y="1743699"/>
              <a:ext cx="1082843" cy="706523"/>
            </a:xfrm>
            <a:prstGeom prst="roundRect">
              <a:avLst/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  <a:ea typeface="+mn-ea"/>
                  <a:cs typeface="+mn-cs"/>
                </a:rPr>
                <a:t>8ea5ff69e2…</a:t>
              </a:r>
            </a:p>
          </p:txBody>
        </p:sp>
        <p:pic>
          <p:nvPicPr>
            <p:cNvPr id="21" name="Graphic 27" descr="Lock">
              <a:extLst>
                <a:ext uri="{FF2B5EF4-FFF2-40B4-BE49-F238E27FC236}">
                  <a16:creationId xmlns:a16="http://schemas.microsoft.com/office/drawing/2014/main" id="{3FD220D2-6397-4297-A27E-271494F40C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841128" y="2010538"/>
              <a:ext cx="577516" cy="577516"/>
            </a:xfrm>
            <a:prstGeom prst="rect">
              <a:avLst/>
            </a:prstGeom>
          </p:spPr>
        </p:pic>
      </p:grpSp>
      <p:pic>
        <p:nvPicPr>
          <p:cNvPr id="22" name="Document">
            <a:extLst>
              <a:ext uri="{FF2B5EF4-FFF2-40B4-BE49-F238E27FC236}">
                <a16:creationId xmlns:a16="http://schemas.microsoft.com/office/drawing/2014/main" id="{0C85F9C1-8CEE-4B2E-A66C-4ACA9B07C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2690" y="5042077"/>
            <a:ext cx="875484" cy="1016970"/>
          </a:xfrm>
          <a:prstGeom prst="rect">
            <a:avLst/>
          </a:prstGeom>
        </p:spPr>
      </p:pic>
      <p:sp>
        <p:nvSpPr>
          <p:cNvPr id="23" name="Rectangle: Rounded Corners 30">
            <a:extLst>
              <a:ext uri="{FF2B5EF4-FFF2-40B4-BE49-F238E27FC236}">
                <a16:creationId xmlns:a16="http://schemas.microsoft.com/office/drawing/2014/main" id="{2967EF7E-C119-4D85-B29C-5F557FCF5D58}"/>
              </a:ext>
            </a:extLst>
          </p:cNvPr>
          <p:cNvSpPr/>
          <p:nvPr/>
        </p:nvSpPr>
        <p:spPr>
          <a:xfrm>
            <a:off x="6880070" y="5197301"/>
            <a:ext cx="1082843" cy="706523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8ea5ff69e2…</a:t>
            </a:r>
          </a:p>
        </p:txBody>
      </p:sp>
      <p:grpSp>
        <p:nvGrpSpPr>
          <p:cNvPr id="24" name="Group 52">
            <a:extLst>
              <a:ext uri="{FF2B5EF4-FFF2-40B4-BE49-F238E27FC236}">
                <a16:creationId xmlns:a16="http://schemas.microsoft.com/office/drawing/2014/main" id="{31A452ED-156F-4965-990D-999539C91ECC}"/>
              </a:ext>
            </a:extLst>
          </p:cNvPr>
          <p:cNvGrpSpPr/>
          <p:nvPr/>
        </p:nvGrpSpPr>
        <p:grpSpPr>
          <a:xfrm>
            <a:off x="8104354" y="4964173"/>
            <a:ext cx="1830051" cy="586389"/>
            <a:chOff x="8094522" y="4579039"/>
            <a:chExt cx="1830051" cy="586389"/>
          </a:xfrm>
        </p:grpSpPr>
        <p:cxnSp>
          <p:nvCxnSpPr>
            <p:cNvPr id="25" name="Straight Arrow Connector 31">
              <a:extLst>
                <a:ext uri="{FF2B5EF4-FFF2-40B4-BE49-F238E27FC236}">
                  <a16:creationId xmlns:a16="http://schemas.microsoft.com/office/drawing/2014/main" id="{F6C359E3-FADF-4582-B48F-9995A3D667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4522" y="5165428"/>
              <a:ext cx="183005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  <p:pic>
          <p:nvPicPr>
            <p:cNvPr id="26" name="Graphic 32" descr="Gears">
              <a:extLst>
                <a:ext uri="{FF2B5EF4-FFF2-40B4-BE49-F238E27FC236}">
                  <a16:creationId xmlns:a16="http://schemas.microsoft.com/office/drawing/2014/main" id="{38DC7EC9-9B7A-40C0-A9B8-CF515E283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8764290" y="4579039"/>
              <a:ext cx="517358" cy="517358"/>
            </a:xfrm>
            <a:prstGeom prst="rect">
              <a:avLst/>
            </a:prstGeom>
          </p:spPr>
        </p:pic>
      </p:grpSp>
      <p:sp>
        <p:nvSpPr>
          <p:cNvPr id="27" name="Rectangle: Rounded Corners 40">
            <a:extLst>
              <a:ext uri="{FF2B5EF4-FFF2-40B4-BE49-F238E27FC236}">
                <a16:creationId xmlns:a16="http://schemas.microsoft.com/office/drawing/2014/main" id="{005B104F-1CDA-40EA-9FB1-DAE5948E0F22}"/>
              </a:ext>
            </a:extLst>
          </p:cNvPr>
          <p:cNvSpPr/>
          <p:nvPr/>
        </p:nvSpPr>
        <p:spPr>
          <a:xfrm>
            <a:off x="3793432" y="5197300"/>
            <a:ext cx="1082843" cy="706523"/>
          </a:xfrm>
          <a:prstGeom prst="roundRect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8ea5ff69e2…</a:t>
            </a:r>
          </a:p>
        </p:txBody>
      </p:sp>
      <p:sp>
        <p:nvSpPr>
          <p:cNvPr id="28" name="Speech Bubble: Rectangle with Corners Rounded 41">
            <a:extLst>
              <a:ext uri="{FF2B5EF4-FFF2-40B4-BE49-F238E27FC236}">
                <a16:creationId xmlns:a16="http://schemas.microsoft.com/office/drawing/2014/main" id="{397817DA-809A-4E8E-A6F8-42FB3583DC92}"/>
              </a:ext>
            </a:extLst>
          </p:cNvPr>
          <p:cNvSpPr/>
          <p:nvPr/>
        </p:nvSpPr>
        <p:spPr>
          <a:xfrm>
            <a:off x="3446957" y="4202236"/>
            <a:ext cx="1301129" cy="474934"/>
          </a:xfrm>
          <a:prstGeom prst="wedgeRoundRectCallout">
            <a:avLst>
              <a:gd name="adj1" fmla="val -92017"/>
              <a:gd name="adj2" fmla="val 156096"/>
              <a:gd name="adj3" fmla="val 16667"/>
            </a:avLst>
          </a:prstGeom>
          <a:solidFill>
            <a:sysClr val="window" lastClr="FFFFFF"/>
          </a:solidFill>
          <a:ln w="25400" cap="flat" cmpd="sng" algn="ctr">
            <a:solidFill>
              <a:srgbClr val="39C2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rPr>
              <a:t>Public key</a:t>
            </a:r>
          </a:p>
        </p:txBody>
      </p:sp>
      <p:grpSp>
        <p:nvGrpSpPr>
          <p:cNvPr id="29" name="Group 51">
            <a:extLst>
              <a:ext uri="{FF2B5EF4-FFF2-40B4-BE49-F238E27FC236}">
                <a16:creationId xmlns:a16="http://schemas.microsoft.com/office/drawing/2014/main" id="{BD0B9C2B-C8EB-4A01-A80B-D61EED6C7005}"/>
              </a:ext>
            </a:extLst>
          </p:cNvPr>
          <p:cNvGrpSpPr/>
          <p:nvPr/>
        </p:nvGrpSpPr>
        <p:grpSpPr>
          <a:xfrm>
            <a:off x="1841462" y="4958425"/>
            <a:ext cx="1830051" cy="607508"/>
            <a:chOff x="1831630" y="4573291"/>
            <a:chExt cx="1830051" cy="607508"/>
          </a:xfrm>
        </p:grpSpPr>
        <p:pic>
          <p:nvPicPr>
            <p:cNvPr id="30" name="Graphic 11">
              <a:extLst>
                <a:ext uri="{FF2B5EF4-FFF2-40B4-BE49-F238E27FC236}">
                  <a16:creationId xmlns:a16="http://schemas.microsoft.com/office/drawing/2014/main" id="{C80876C9-4C6E-45FB-9F68-9E96A624A7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rcRect l="39368" t="24200" r="39420" b="24407"/>
            <a:stretch/>
          </p:blipFill>
          <p:spPr>
            <a:xfrm>
              <a:off x="2541857" y="4573291"/>
              <a:ext cx="288758" cy="540608"/>
            </a:xfrm>
            <a:prstGeom prst="rect">
              <a:avLst/>
            </a:prstGeom>
          </p:spPr>
        </p:pic>
        <p:cxnSp>
          <p:nvCxnSpPr>
            <p:cNvPr id="31" name="Straight Arrow Connector 43">
              <a:extLst>
                <a:ext uri="{FF2B5EF4-FFF2-40B4-BE49-F238E27FC236}">
                  <a16:creationId xmlns:a16="http://schemas.microsoft.com/office/drawing/2014/main" id="{1E8919AB-5D0F-48FE-B55C-54DD1AD707F9}"/>
                </a:ext>
              </a:extLst>
            </p:cNvPr>
            <p:cNvCxnSpPr>
              <a:cxnSpLocks/>
            </p:cNvCxnSpPr>
            <p:nvPr/>
          </p:nvCxnSpPr>
          <p:spPr>
            <a:xfrm>
              <a:off x="1831630" y="5180799"/>
              <a:ext cx="1830051" cy="0"/>
            </a:xfrm>
            <a:prstGeom prst="straightConnector1">
              <a:avLst/>
            </a:prstGeom>
            <a:noFill/>
            <a:ln w="25400" cap="flat" cmpd="sng" algn="ctr">
              <a:solidFill>
                <a:srgbClr val="464547"/>
              </a:solidFill>
              <a:prstDash val="solid"/>
              <a:tailEnd type="triangle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</p:cxnSp>
      </p:grpSp>
      <p:grpSp>
        <p:nvGrpSpPr>
          <p:cNvPr id="32" name="Group 53">
            <a:extLst>
              <a:ext uri="{FF2B5EF4-FFF2-40B4-BE49-F238E27FC236}">
                <a16:creationId xmlns:a16="http://schemas.microsoft.com/office/drawing/2014/main" id="{BB6F66CF-2700-45F6-9060-667B62CE7A82}"/>
              </a:ext>
            </a:extLst>
          </p:cNvPr>
          <p:cNvGrpSpPr/>
          <p:nvPr/>
        </p:nvGrpSpPr>
        <p:grpSpPr>
          <a:xfrm>
            <a:off x="5420972" y="4677170"/>
            <a:ext cx="914400" cy="1381877"/>
            <a:chOff x="5411140" y="4292036"/>
            <a:chExt cx="914400" cy="1381877"/>
          </a:xfrm>
        </p:grpSpPr>
        <p:sp>
          <p:nvSpPr>
            <p:cNvPr id="33" name="Equals 46">
              <a:extLst>
                <a:ext uri="{FF2B5EF4-FFF2-40B4-BE49-F238E27FC236}">
                  <a16:creationId xmlns:a16="http://schemas.microsoft.com/office/drawing/2014/main" id="{9E9D533F-EE4D-4C24-B725-5BEE44A66B73}"/>
                </a:ext>
              </a:extLst>
            </p:cNvPr>
            <p:cNvSpPr/>
            <p:nvPr/>
          </p:nvSpPr>
          <p:spPr>
            <a:xfrm>
              <a:off x="5411140" y="4759513"/>
              <a:ext cx="914400" cy="914400"/>
            </a:xfrm>
            <a:prstGeom prst="mathEqual">
              <a:avLst>
                <a:gd name="adj1" fmla="val 6415"/>
                <a:gd name="adj2" fmla="val 11760"/>
              </a:avLst>
            </a:prstGeom>
            <a:gradFill rotWithShape="1">
              <a:gsLst>
                <a:gs pos="0">
                  <a:srgbClr val="CCCCCC">
                    <a:tint val="100000"/>
                    <a:shade val="100000"/>
                    <a:satMod val="130000"/>
                  </a:srgbClr>
                </a:gs>
                <a:gs pos="100000">
                  <a:srgbClr val="CCCCCC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CCCCCC">
                  <a:shade val="95000"/>
                  <a:satMod val="105000"/>
                </a:srgb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67" b="0" i="0" u="none" strike="noStrike" kern="0" cap="none" spc="0" normalizeH="0" baseline="0" noProof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34" name="Rectangle 48">
              <a:extLst>
                <a:ext uri="{FF2B5EF4-FFF2-40B4-BE49-F238E27FC236}">
                  <a16:creationId xmlns:a16="http://schemas.microsoft.com/office/drawing/2014/main" id="{557693F5-A968-4054-B0B5-B531D3093CE5}"/>
                </a:ext>
              </a:extLst>
            </p:cNvPr>
            <p:cNvSpPr/>
            <p:nvPr/>
          </p:nvSpPr>
          <p:spPr>
            <a:xfrm>
              <a:off x="5598751" y="4292036"/>
              <a:ext cx="505268" cy="92333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5400" b="0" i="0" u="none" strike="noStrike" kern="0" cap="none" spc="0" normalizeH="0" baseline="0" noProof="0" dirty="0" smtClean="0">
                  <a:ln w="0"/>
                  <a:solidFill>
                    <a:srgbClr val="464547"/>
                  </a:solidFill>
                  <a:effectLst>
                    <a:outerShdw blurRad="38100" dist="19050" dir="2700000" algn="tl" rotWithShape="0">
                      <a:srgbClr val="464547">
                        <a:alpha val="40000"/>
                      </a:srgbClr>
                    </a:outerShdw>
                  </a:effectLst>
                  <a:uLnTx/>
                  <a:uFillTx/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404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/>
      <p:bldP spid="13" grpId="0" animBg="1"/>
      <p:bldP spid="14" grpId="0" animBg="1"/>
      <p:bldP spid="15" grpId="0" animBg="1"/>
      <p:bldP spid="23" grpId="0" animBg="1"/>
      <p:bldP spid="27" grpId="0" animBg="1"/>
      <p:bldP spid="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Аудит </a:t>
            </a:r>
            <a:r>
              <a:rPr lang="ru-RU" dirty="0" smtClean="0"/>
              <a:t>безопасности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Security audit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645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Аудит безопасности</a:t>
            </a:r>
            <a:endParaRPr lang="ru-RU" dirty="0"/>
          </a:p>
        </p:txBody>
      </p:sp>
      <p:grpSp>
        <p:nvGrpSpPr>
          <p:cNvPr id="3" name="Group 8"/>
          <p:cNvGrpSpPr/>
          <p:nvPr/>
        </p:nvGrpSpPr>
        <p:grpSpPr>
          <a:xfrm>
            <a:off x="705815" y="2359390"/>
            <a:ext cx="9309862" cy="666977"/>
            <a:chOff x="359228" y="1556657"/>
            <a:chExt cx="9309862" cy="666977"/>
          </a:xfrm>
        </p:grpSpPr>
        <p:sp>
          <p:nvSpPr>
            <p:cNvPr id="4" name="TextBox 3"/>
            <p:cNvSpPr txBox="1"/>
            <p:nvPr/>
          </p:nvSpPr>
          <p:spPr>
            <a:xfrm>
              <a:off x="359228" y="1556657"/>
              <a:ext cx="268214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01/07/2015 20:30:15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865042" y="1556657"/>
              <a:ext cx="1099981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SUCCESS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095128" y="1556657"/>
              <a:ext cx="5573962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Access to file d:\Internal documents\SDP</a:t>
              </a:r>
              <a:r>
                <a:rPr lang="en-US" sz="1867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\</a:t>
              </a:r>
            </a:p>
            <a:p>
              <a:pPr defTabSz="457189"/>
              <a:r>
                <a:rPr lang="en-US" sz="1867" dirty="0" smtClean="0">
                  <a:solidFill>
                    <a:srgbClr val="464547"/>
                  </a:solidFill>
                  <a:latin typeface="Consolas" panose="020B0609020204030204" pitchFamily="49" charset="0"/>
                </a:rPr>
                <a:t>Rewards </a:t>
              </a:r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policy.docx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7" name="Group 9"/>
          <p:cNvGrpSpPr/>
          <p:nvPr/>
        </p:nvGrpSpPr>
        <p:grpSpPr>
          <a:xfrm>
            <a:off x="705815" y="3059705"/>
            <a:ext cx="8915523" cy="379656"/>
            <a:chOff x="359228" y="1556657"/>
            <a:chExt cx="8915523" cy="379656"/>
          </a:xfrm>
        </p:grpSpPr>
        <p:sp>
          <p:nvSpPr>
            <p:cNvPr id="8" name="TextBox 7"/>
            <p:cNvSpPr txBox="1"/>
            <p:nvPr/>
          </p:nvSpPr>
          <p:spPr>
            <a:xfrm>
              <a:off x="359228" y="1556657"/>
              <a:ext cx="268214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01/07/2015 20:30:15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865042" y="1556657"/>
              <a:ext cx="710451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FAIL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095128" y="1556657"/>
              <a:ext cx="5179623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Access to file C:\Windows\BootSect.exe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1" name="Group 13"/>
          <p:cNvGrpSpPr/>
          <p:nvPr/>
        </p:nvGrpSpPr>
        <p:grpSpPr>
          <a:xfrm>
            <a:off x="705815" y="3760020"/>
            <a:ext cx="9178416" cy="379656"/>
            <a:chOff x="359228" y="1556657"/>
            <a:chExt cx="9178416" cy="379656"/>
          </a:xfrm>
        </p:grpSpPr>
        <p:sp>
          <p:nvSpPr>
            <p:cNvPr id="12" name="TextBox 11"/>
            <p:cNvSpPr txBox="1"/>
            <p:nvPr/>
          </p:nvSpPr>
          <p:spPr>
            <a:xfrm>
              <a:off x="359228" y="1556657"/>
              <a:ext cx="268214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01/07/2015 20:30:15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65042" y="1556657"/>
              <a:ext cx="1099981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SUCCESS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095128" y="1556657"/>
              <a:ext cx="5442516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Login to system as MOSCOW\</a:t>
              </a:r>
              <a:r>
                <a:rPr lang="en-US" sz="1867" dirty="0" err="1">
                  <a:solidFill>
                    <a:srgbClr val="464547"/>
                  </a:solidFill>
                  <a:latin typeface="Consolas" panose="020B0609020204030204" pitchFamily="49" charset="0"/>
                </a:rPr>
                <a:t>Mihail_Romanov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15" name="Group 17"/>
          <p:cNvGrpSpPr/>
          <p:nvPr/>
        </p:nvGrpSpPr>
        <p:grpSpPr>
          <a:xfrm>
            <a:off x="705815" y="4460334"/>
            <a:ext cx="9572754" cy="379656"/>
            <a:chOff x="359228" y="1556657"/>
            <a:chExt cx="9572754" cy="379656"/>
          </a:xfrm>
        </p:grpSpPr>
        <p:sp>
          <p:nvSpPr>
            <p:cNvPr id="16" name="TextBox 15"/>
            <p:cNvSpPr txBox="1"/>
            <p:nvPr/>
          </p:nvSpPr>
          <p:spPr>
            <a:xfrm>
              <a:off x="359228" y="1556657"/>
              <a:ext cx="2682145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01/07/2015 20:30:15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865042" y="1556657"/>
              <a:ext cx="1099981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SUCCESS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095128" y="1556657"/>
              <a:ext cx="583685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189"/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Logoff from system (MOSCOW\</a:t>
              </a:r>
              <a:r>
                <a:rPr lang="en-US" sz="1867" dirty="0" err="1">
                  <a:solidFill>
                    <a:srgbClr val="464547"/>
                  </a:solidFill>
                  <a:latin typeface="Consolas" panose="020B0609020204030204" pitchFamily="49" charset="0"/>
                </a:rPr>
                <a:t>Mihail_Romanov</a:t>
              </a:r>
              <a:r>
                <a:rPr lang="en-US" sz="1867" dirty="0">
                  <a:solidFill>
                    <a:srgbClr val="464547"/>
                  </a:solidFill>
                  <a:latin typeface="Consolas" panose="020B0609020204030204" pitchFamily="49" charset="0"/>
                </a:rPr>
                <a:t>) </a:t>
              </a:r>
              <a:endParaRPr lang="ru-RU" sz="1867" dirty="0">
                <a:solidFill>
                  <a:srgbClr val="464547"/>
                </a:solidFill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87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7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2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2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2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750"/>
                            </p:stCondLst>
                            <p:childTnLst>
                              <p:par>
                                <p:cTn id="22" presetID="26" presetClass="emph" presetSubtype="0" repeatCount="1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5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 smtClean="0"/>
              <a:t>Идентификация </a:t>
            </a:r>
          </a:p>
          <a:p>
            <a:pPr lvl="1"/>
            <a:r>
              <a:rPr lang="ru-RU" dirty="0" smtClean="0"/>
              <a:t>Управление (хранение)</a:t>
            </a:r>
          </a:p>
          <a:p>
            <a:pPr lvl="2"/>
            <a:r>
              <a:rPr lang="ru-RU" dirty="0" smtClean="0"/>
              <a:t>Локальное </a:t>
            </a:r>
            <a:r>
              <a:rPr lang="en-US" dirty="0" smtClean="0"/>
              <a:t>/ </a:t>
            </a:r>
            <a:r>
              <a:rPr lang="ru-RU" dirty="0" smtClean="0"/>
              <a:t>Централизованное</a:t>
            </a:r>
            <a:r>
              <a:rPr lang="en-US" dirty="0" smtClean="0"/>
              <a:t> / </a:t>
            </a:r>
            <a:r>
              <a:rPr lang="ru-RU" dirty="0" smtClean="0"/>
              <a:t>Федеративное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 smtClean="0"/>
              <a:t>Аутентификация</a:t>
            </a:r>
            <a:endParaRPr lang="en-US" dirty="0"/>
          </a:p>
          <a:p>
            <a:pPr lvl="1"/>
            <a:r>
              <a:rPr lang="ru-RU" dirty="0" smtClean="0"/>
              <a:t>Тип секрета </a:t>
            </a:r>
          </a:p>
          <a:p>
            <a:pPr lvl="2"/>
            <a:r>
              <a:rPr lang="en-US" dirty="0" smtClean="0"/>
              <a:t>Password </a:t>
            </a:r>
            <a:r>
              <a:rPr lang="en-US" dirty="0"/>
              <a:t>/ Certificate / Issued token / </a:t>
            </a:r>
            <a:r>
              <a:rPr lang="en-US" dirty="0" smtClean="0"/>
              <a:t>Biometric</a:t>
            </a:r>
            <a:endParaRPr lang="en-US" dirty="0"/>
          </a:p>
          <a:p>
            <a:pPr lvl="1"/>
            <a:r>
              <a:rPr lang="ru-RU" dirty="0" smtClean="0"/>
              <a:t>Число факторов </a:t>
            </a:r>
          </a:p>
          <a:p>
            <a:pPr lvl="2"/>
            <a:r>
              <a:rPr lang="en-US" dirty="0" smtClean="0"/>
              <a:t>Single </a:t>
            </a:r>
            <a:r>
              <a:rPr lang="en-US" dirty="0"/>
              <a:t>/ Two / </a:t>
            </a:r>
            <a:r>
              <a:rPr lang="en-US" dirty="0" smtClean="0"/>
              <a:t>Multi-factor</a:t>
            </a:r>
            <a:endParaRPr lang="en-US" dirty="0"/>
          </a:p>
          <a:p>
            <a:pPr lvl="1"/>
            <a:r>
              <a:rPr lang="ru-RU" dirty="0"/>
              <a:t>Единый вход </a:t>
            </a:r>
            <a:endParaRPr lang="ru-RU" dirty="0" smtClean="0"/>
          </a:p>
          <a:p>
            <a:pPr lvl="2"/>
            <a:r>
              <a:rPr lang="en-US" dirty="0" smtClean="0"/>
              <a:t>Single </a:t>
            </a:r>
            <a:r>
              <a:rPr lang="en-US" dirty="0"/>
              <a:t>Sign-On</a:t>
            </a:r>
          </a:p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Авторизация</a:t>
            </a:r>
            <a:endParaRPr lang="en-US" dirty="0"/>
          </a:p>
          <a:p>
            <a:pPr lvl="1"/>
            <a:r>
              <a:rPr lang="ru-RU" dirty="0"/>
              <a:t>Дискреционная </a:t>
            </a:r>
            <a:r>
              <a:rPr lang="ru-RU" dirty="0" smtClean="0"/>
              <a:t>(</a:t>
            </a:r>
            <a:r>
              <a:rPr lang="en-US" dirty="0" smtClean="0"/>
              <a:t>DAC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Мандатная </a:t>
            </a:r>
            <a:r>
              <a:rPr lang="ru-RU" dirty="0" smtClean="0"/>
              <a:t>(</a:t>
            </a:r>
            <a:r>
              <a:rPr lang="en-US" dirty="0" smtClean="0"/>
              <a:t>MAC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Ролевая </a:t>
            </a:r>
            <a:r>
              <a:rPr lang="ru-RU" dirty="0" smtClean="0"/>
              <a:t>(</a:t>
            </a:r>
            <a:r>
              <a:rPr lang="en-US" dirty="0" smtClean="0"/>
              <a:t>RBAC</a:t>
            </a:r>
            <a:r>
              <a:rPr lang="en-US" dirty="0"/>
              <a:t>)</a:t>
            </a:r>
          </a:p>
          <a:p>
            <a:endParaRPr lang="ru-RU" dirty="0" smtClean="0"/>
          </a:p>
          <a:p>
            <a:r>
              <a:rPr lang="ru-RU" dirty="0" smtClean="0"/>
              <a:t>Защита </a:t>
            </a:r>
            <a:r>
              <a:rPr lang="ru-RU" dirty="0"/>
              <a:t>и целостность данных</a:t>
            </a:r>
            <a:endParaRPr lang="en-US" dirty="0"/>
          </a:p>
          <a:p>
            <a:pPr lvl="1"/>
            <a:r>
              <a:rPr lang="ru-RU" dirty="0" smtClean="0"/>
              <a:t>Цифровая криптография</a:t>
            </a:r>
            <a:endParaRPr lang="en-US" dirty="0"/>
          </a:p>
          <a:p>
            <a:pPr lvl="1"/>
            <a:r>
              <a:rPr lang="ru-RU" dirty="0" smtClean="0"/>
              <a:t>Шифрование</a:t>
            </a:r>
          </a:p>
          <a:p>
            <a:pPr lvl="2"/>
            <a:r>
              <a:rPr lang="en-US" dirty="0" smtClean="0"/>
              <a:t>Symmetric </a:t>
            </a:r>
            <a:r>
              <a:rPr lang="en-US" dirty="0"/>
              <a:t>/ </a:t>
            </a:r>
            <a:r>
              <a:rPr lang="en-US" dirty="0" smtClean="0"/>
              <a:t>Asymmetric</a:t>
            </a:r>
            <a:endParaRPr lang="en-US" dirty="0"/>
          </a:p>
          <a:p>
            <a:pPr lvl="1"/>
            <a:r>
              <a:rPr lang="ru-RU" dirty="0" err="1" smtClean="0"/>
              <a:t>Хэширование</a:t>
            </a:r>
            <a:endParaRPr lang="en-US" dirty="0"/>
          </a:p>
          <a:p>
            <a:pPr lvl="1"/>
            <a:r>
              <a:rPr lang="ru-RU" dirty="0" smtClean="0"/>
              <a:t>Цифровая подпись</a:t>
            </a:r>
            <a:endParaRPr lang="en-US" dirty="0"/>
          </a:p>
          <a:p>
            <a:pPr lvl="1"/>
            <a:endParaRPr lang="en-US" dirty="0"/>
          </a:p>
          <a:p>
            <a:r>
              <a:rPr lang="ru-RU" dirty="0" smtClean="0"/>
              <a:t>Аудит безопасности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64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Основные механизмы</a:t>
            </a:r>
            <a:endParaRPr lang="ru-RU" dirty="0"/>
          </a:p>
        </p:txBody>
      </p:sp>
      <p:graphicFrame>
        <p:nvGraphicFramePr>
          <p:cNvPr id="9" name="Объект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69237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1898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BB4885C-B0DD-40E6-9554-0DE0D34DD0B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0BB4885C-B0DD-40E6-9554-0DE0D34DD0B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E78A0D9-824C-43B9-8DE1-2C1F374379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dgm id="{7E78A0D9-824C-43B9-8DE1-2C1F3743790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D6E8BFB-FDE4-4D11-8E17-15DE74FD28D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dgm id="{ED6E8BFB-FDE4-4D11-8E17-15DE74FD28D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17A1C6F-9BEE-4061-9C89-0F297AC605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dgm id="{A17A1C6F-9BEE-4061-9C89-0F297AC605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A6FA398-C668-4D1B-8C18-16BBACC5987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2A6FA398-C668-4D1B-8C18-16BBACC5987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Идентификация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Identification</a:t>
            </a:r>
            <a:r>
              <a:rPr lang="ru-RU" dirty="0" smtClean="0"/>
              <a:t> </a:t>
            </a:r>
            <a:r>
              <a:rPr lang="en-US" dirty="0" smtClean="0"/>
              <a:t>/ Identity and/or User</a:t>
            </a:r>
            <a:r>
              <a:rPr lang="ru-RU" dirty="0" smtClean="0"/>
              <a:t> </a:t>
            </a:r>
            <a:r>
              <a:rPr lang="en-US" dirty="0" smtClean="0"/>
              <a:t>Management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Идентификация</a:t>
            </a:r>
            <a:r>
              <a:rPr lang="en-US" dirty="0" smtClean="0"/>
              <a:t> / </a:t>
            </a:r>
            <a:r>
              <a:rPr lang="ru-RU" dirty="0" smtClean="0"/>
              <a:t>Управление идентификационными данными</a:t>
            </a:r>
            <a:endParaRPr lang="ru-RU" dirty="0"/>
          </a:p>
        </p:txBody>
      </p:sp>
      <p:sp>
        <p:nvSpPr>
          <p:cNvPr id="5" name="Rectangle 1"/>
          <p:cNvSpPr/>
          <p:nvPr/>
        </p:nvSpPr>
        <p:spPr>
          <a:xfrm>
            <a:off x="1401536" y="2322051"/>
            <a:ext cx="13256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2800" dirty="0" smtClean="0">
                <a:solidFill>
                  <a:srgbClr val="464547"/>
                </a:solidFill>
              </a:rPr>
              <a:t>Кто ты</a:t>
            </a:r>
            <a:r>
              <a:rPr lang="en-US" sz="2800" dirty="0" smtClean="0">
                <a:solidFill>
                  <a:srgbClr val="464547"/>
                </a:solidFill>
              </a:rPr>
              <a:t>?</a:t>
            </a:r>
            <a:endParaRPr lang="en-US" sz="2800" dirty="0">
              <a:solidFill>
                <a:srgbClr val="464547"/>
              </a:solidFill>
            </a:endParaRPr>
          </a:p>
        </p:txBody>
      </p:sp>
      <p:pic>
        <p:nvPicPr>
          <p:cNvPr id="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937" y="3586314"/>
            <a:ext cx="2407025" cy="2610294"/>
          </a:xfrm>
          <a:prstGeom prst="rect">
            <a:avLst/>
          </a:prstGeom>
        </p:spPr>
      </p:pic>
      <p:sp>
        <p:nvSpPr>
          <p:cNvPr id="7" name="Rounded Rectangular Callout 4"/>
          <p:cNvSpPr/>
          <p:nvPr/>
        </p:nvSpPr>
        <p:spPr>
          <a:xfrm>
            <a:off x="3375962" y="3152230"/>
            <a:ext cx="3455698" cy="1670284"/>
          </a:xfrm>
          <a:prstGeom prst="wedgeRoundRectCallout">
            <a:avLst>
              <a:gd name="adj1" fmla="val -68668"/>
              <a:gd name="adj2" fmla="val 29386"/>
              <a:gd name="adj3" fmla="val 16667"/>
            </a:avLst>
          </a:prstGeom>
          <a:gradFill rotWithShape="1">
            <a:gsLst>
              <a:gs pos="0">
                <a:srgbClr val="464547">
                  <a:tint val="100000"/>
                  <a:shade val="100000"/>
                  <a:satMod val="130000"/>
                </a:srgbClr>
              </a:gs>
              <a:gs pos="100000">
                <a:srgbClr val="464547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464547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342900" marR="0" lvl="0" indent="-34290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Name: Kevin </a:t>
            </a:r>
            <a:r>
              <a:rPr kumimoji="0" lang="en-US" sz="1867" b="0" i="0" u="none" strike="noStrike" kern="0" cap="none" spc="0" normalizeH="0" baseline="0" noProof="0" dirty="0" err="1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Soro</a:t>
            </a: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Birth Date: 7/12/1987</a:t>
            </a:r>
          </a:p>
          <a:p>
            <a:pPr marL="342900" marR="0" lvl="0" indent="-34290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Position: Lead Developer</a:t>
            </a:r>
          </a:p>
          <a:p>
            <a:pPr marL="342900" marR="0" lvl="0" indent="-34290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67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n-ea"/>
                <a:cs typeface="+mn-cs"/>
              </a:rPr>
              <a:t>…</a:t>
            </a:r>
            <a:endParaRPr kumimoji="0" lang="ru-RU" sz="1867" b="0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8" name="Flowchart: Magnetic Disk 5"/>
          <p:cNvSpPr/>
          <p:nvPr/>
        </p:nvSpPr>
        <p:spPr>
          <a:xfrm>
            <a:off x="8909686" y="2845271"/>
            <a:ext cx="2526632" cy="1700517"/>
          </a:xfrm>
          <a:prstGeom prst="flowChartMagneticDisk">
            <a:avLst/>
          </a:prstGeom>
          <a:gradFill rotWithShape="1">
            <a:gsLst>
              <a:gs pos="0">
                <a:srgbClr val="CCCCCC">
                  <a:tint val="100000"/>
                  <a:shade val="100000"/>
                  <a:satMod val="130000"/>
                </a:srgbClr>
              </a:gs>
              <a:gs pos="100000">
                <a:srgbClr val="CCCCCC">
                  <a:tint val="50000"/>
                  <a:shade val="100000"/>
                  <a:satMod val="350000"/>
                </a:srgbClr>
              </a:gs>
            </a:gsLst>
            <a:lin ang="16200000" scaled="0"/>
          </a:gradFill>
          <a:ln w="9525" cap="flat" cmpd="sng" algn="ctr">
            <a:solidFill>
              <a:srgbClr val="CCCCCC">
                <a:shade val="95000"/>
                <a:satMod val="105000"/>
              </a:srgb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18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867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ea typeface="+mn-ea"/>
              <a:cs typeface="+mn-cs"/>
            </a:endParaRPr>
          </a:p>
        </p:txBody>
      </p:sp>
      <p:pic>
        <p:nvPicPr>
          <p:cNvPr id="9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2245" y="3019962"/>
            <a:ext cx="830085" cy="900184"/>
          </a:xfrm>
          <a:prstGeom prst="rect">
            <a:avLst/>
          </a:prstGeom>
        </p:spPr>
      </p:pic>
      <p:pic>
        <p:nvPicPr>
          <p:cNvPr id="10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7287" y="3152230"/>
            <a:ext cx="830085" cy="900184"/>
          </a:xfrm>
          <a:prstGeom prst="rect">
            <a:avLst/>
          </a:prstGeom>
        </p:spPr>
      </p:pic>
      <p:pic>
        <p:nvPicPr>
          <p:cNvPr id="11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4196" y="3400050"/>
            <a:ext cx="830085" cy="900184"/>
          </a:xfrm>
          <a:prstGeom prst="rect">
            <a:avLst/>
          </a:prstGeom>
        </p:spPr>
      </p:pic>
      <p:pic>
        <p:nvPicPr>
          <p:cNvPr id="12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616" y="3362823"/>
            <a:ext cx="830085" cy="900184"/>
          </a:xfrm>
          <a:prstGeom prst="rect">
            <a:avLst/>
          </a:prstGeom>
        </p:spPr>
      </p:pic>
      <p:pic>
        <p:nvPicPr>
          <p:cNvPr id="13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594" y="3078538"/>
            <a:ext cx="830085" cy="900184"/>
          </a:xfrm>
          <a:prstGeom prst="rect">
            <a:avLst/>
          </a:prstGeom>
        </p:spPr>
      </p:pic>
      <p:pic>
        <p:nvPicPr>
          <p:cNvPr id="1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159" y="3287035"/>
            <a:ext cx="830085" cy="90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80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901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80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853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iterate type="lt">
                                    <p:tmAbs val="5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25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75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Хранение управление идентификационными данными</a:t>
            </a:r>
            <a:endParaRPr lang="ru-RU" dirty="0"/>
          </a:p>
        </p:txBody>
      </p:sp>
      <p:grpSp>
        <p:nvGrpSpPr>
          <p:cNvPr id="90" name="Group 114">
            <a:extLst>
              <a:ext uri="{FF2B5EF4-FFF2-40B4-BE49-F238E27FC236}">
                <a16:creationId xmlns:a16="http://schemas.microsoft.com/office/drawing/2014/main" id="{D40C6ED4-C384-46EA-AEAD-F0ABBFF35DBB}"/>
              </a:ext>
            </a:extLst>
          </p:cNvPr>
          <p:cNvGrpSpPr/>
          <p:nvPr/>
        </p:nvGrpSpPr>
        <p:grpSpPr>
          <a:xfrm>
            <a:off x="297954" y="1780121"/>
            <a:ext cx="3153314" cy="2671782"/>
            <a:chOff x="199982" y="1293537"/>
            <a:chExt cx="3153314" cy="2671782"/>
          </a:xfrm>
        </p:grpSpPr>
        <p:grpSp>
          <p:nvGrpSpPr>
            <p:cNvPr id="91" name="Group 15">
              <a:extLst>
                <a:ext uri="{FF2B5EF4-FFF2-40B4-BE49-F238E27FC236}">
                  <a16:creationId xmlns:a16="http://schemas.microsoft.com/office/drawing/2014/main" id="{CE475B64-26AA-4691-A944-0CE37F442219}"/>
                </a:ext>
              </a:extLst>
            </p:cNvPr>
            <p:cNvGrpSpPr/>
            <p:nvPr/>
          </p:nvGrpSpPr>
          <p:grpSpPr>
            <a:xfrm>
              <a:off x="1287686" y="1853162"/>
              <a:ext cx="977906" cy="2112157"/>
              <a:chOff x="1778450" y="1899493"/>
              <a:chExt cx="977906" cy="2112157"/>
            </a:xfrm>
          </p:grpSpPr>
          <p:pic>
            <p:nvPicPr>
              <p:cNvPr id="115" name="Picture 3">
                <a:extLst>
                  <a:ext uri="{FF2B5EF4-FFF2-40B4-BE49-F238E27FC236}">
                    <a16:creationId xmlns:a16="http://schemas.microsoft.com/office/drawing/2014/main" id="{1BA0AC01-FCC0-40D2-A3D0-79342FECFE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80257" y="3231360"/>
                <a:ext cx="780290" cy="780290"/>
              </a:xfrm>
              <a:prstGeom prst="rect">
                <a:avLst/>
              </a:prstGeom>
            </p:spPr>
          </p:pic>
          <p:grpSp>
            <p:nvGrpSpPr>
              <p:cNvPr id="116" name="Group 11">
                <a:extLst>
                  <a:ext uri="{FF2B5EF4-FFF2-40B4-BE49-F238E27FC236}">
                    <a16:creationId xmlns:a16="http://schemas.microsoft.com/office/drawing/2014/main" id="{28F83400-D322-41DA-87F2-9B176A6A9945}"/>
                  </a:ext>
                </a:extLst>
              </p:cNvPr>
              <p:cNvGrpSpPr/>
              <p:nvPr/>
            </p:nvGrpSpPr>
            <p:grpSpPr>
              <a:xfrm>
                <a:off x="1778450" y="1899493"/>
                <a:ext cx="977906" cy="646822"/>
                <a:chOff x="9585914" y="2404819"/>
                <a:chExt cx="977906" cy="646822"/>
              </a:xfrm>
            </p:grpSpPr>
            <p:sp>
              <p:nvSpPr>
                <p:cNvPr id="118" name="Flowchart: Magnetic Disk 4">
                  <a:extLst>
                    <a:ext uri="{FF2B5EF4-FFF2-40B4-BE49-F238E27FC236}">
                      <a16:creationId xmlns:a16="http://schemas.microsoft.com/office/drawing/2014/main" id="{42945A03-53DF-450D-A2AD-C63471EBE068}"/>
                    </a:ext>
                  </a:extLst>
                </p:cNvPr>
                <p:cNvSpPr/>
                <p:nvPr/>
              </p:nvSpPr>
              <p:spPr>
                <a:xfrm>
                  <a:off x="9585914" y="2404819"/>
                  <a:ext cx="977906" cy="646822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rgbClr val="CCCCCC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CCCCCC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CCCCC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18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67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pic>
              <p:nvPicPr>
                <p:cNvPr id="119" name="Picture 5">
                  <a:extLst>
                    <a:ext uri="{FF2B5EF4-FFF2-40B4-BE49-F238E27FC236}">
                      <a16:creationId xmlns:a16="http://schemas.microsoft.com/office/drawing/2014/main" id="{97D885BC-4A66-44AD-8C3A-39E3784FC4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670224" y="2456626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20" name="Picture 6">
                  <a:extLst>
                    <a:ext uri="{FF2B5EF4-FFF2-40B4-BE49-F238E27FC236}">
                      <a16:creationId xmlns:a16="http://schemas.microsoft.com/office/drawing/2014/main" id="{5C555859-CC75-400C-8EA6-DBAE2BD3CED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04005" y="2495701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21" name="Picture 7">
                  <a:extLst>
                    <a:ext uri="{FF2B5EF4-FFF2-40B4-BE49-F238E27FC236}">
                      <a16:creationId xmlns:a16="http://schemas.microsoft.com/office/drawing/2014/main" id="{166E29EA-B37E-4306-892A-5FE8CEFC0B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33142" y="2656649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22" name="Picture 8">
                  <a:extLst>
                    <a:ext uri="{FF2B5EF4-FFF2-40B4-BE49-F238E27FC236}">
                      <a16:creationId xmlns:a16="http://schemas.microsoft.com/office/drawing/2014/main" id="{AF311AF6-9272-455F-BBD6-39F90E45C3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985475" y="2666258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23" name="Picture 9">
                  <a:extLst>
                    <a:ext uri="{FF2B5EF4-FFF2-40B4-BE49-F238E27FC236}">
                      <a16:creationId xmlns:a16="http://schemas.microsoft.com/office/drawing/2014/main" id="{545540E5-4436-4107-BB3C-BF67FDD252D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77223" y="2441893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24" name="Picture 10">
                  <a:extLst>
                    <a:ext uri="{FF2B5EF4-FFF2-40B4-BE49-F238E27FC236}">
                      <a16:creationId xmlns:a16="http://schemas.microsoft.com/office/drawing/2014/main" id="{4DF2DD61-251D-4BD1-9483-883F068A90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177223" y="2666259"/>
                  <a:ext cx="341725" cy="370583"/>
                </a:xfrm>
                <a:prstGeom prst="rect">
                  <a:avLst/>
                </a:prstGeom>
              </p:spPr>
            </p:pic>
          </p:grpSp>
          <p:cxnSp>
            <p:nvCxnSpPr>
              <p:cNvPr id="117" name="Straight Connector 13">
                <a:extLst>
                  <a:ext uri="{FF2B5EF4-FFF2-40B4-BE49-F238E27FC236}">
                    <a16:creationId xmlns:a16="http://schemas.microsoft.com/office/drawing/2014/main" id="{A4098C75-63E1-48C5-99EA-5952139BC5BD}"/>
                  </a:ext>
                </a:extLst>
              </p:cNvPr>
              <p:cNvCxnSpPr>
                <a:stCxn id="115" idx="0"/>
                <a:endCxn id="118" idx="3"/>
              </p:cNvCxnSpPr>
              <p:nvPr/>
            </p:nvCxnSpPr>
            <p:spPr>
              <a:xfrm flipH="1" flipV="1">
                <a:off x="2267403" y="2546315"/>
                <a:ext cx="2999" cy="685045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92" name="Group 38">
              <a:extLst>
                <a:ext uri="{FF2B5EF4-FFF2-40B4-BE49-F238E27FC236}">
                  <a16:creationId xmlns:a16="http://schemas.microsoft.com/office/drawing/2014/main" id="{004C3A8B-DDA7-4026-B171-84B3EF63AC60}"/>
                </a:ext>
              </a:extLst>
            </p:cNvPr>
            <p:cNvGrpSpPr/>
            <p:nvPr/>
          </p:nvGrpSpPr>
          <p:grpSpPr>
            <a:xfrm>
              <a:off x="199982" y="1853162"/>
              <a:ext cx="977906" cy="2112157"/>
              <a:chOff x="199982" y="1874490"/>
              <a:chExt cx="977906" cy="2112157"/>
            </a:xfrm>
          </p:grpSpPr>
          <p:pic>
            <p:nvPicPr>
              <p:cNvPr id="105" name="Picture 17">
                <a:extLst>
                  <a:ext uri="{FF2B5EF4-FFF2-40B4-BE49-F238E27FC236}">
                    <a16:creationId xmlns:a16="http://schemas.microsoft.com/office/drawing/2014/main" id="{6BC057DA-8F1D-4934-A778-06615B70354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301789" y="3206357"/>
                <a:ext cx="780290" cy="780290"/>
              </a:xfrm>
              <a:prstGeom prst="rect">
                <a:avLst/>
              </a:prstGeom>
            </p:spPr>
          </p:pic>
          <p:grpSp>
            <p:nvGrpSpPr>
              <p:cNvPr id="106" name="Group 18">
                <a:extLst>
                  <a:ext uri="{FF2B5EF4-FFF2-40B4-BE49-F238E27FC236}">
                    <a16:creationId xmlns:a16="http://schemas.microsoft.com/office/drawing/2014/main" id="{D299D689-DDE0-4B05-BC0B-9088BF8CE2A5}"/>
                  </a:ext>
                </a:extLst>
              </p:cNvPr>
              <p:cNvGrpSpPr/>
              <p:nvPr/>
            </p:nvGrpSpPr>
            <p:grpSpPr>
              <a:xfrm>
                <a:off x="199982" y="1874490"/>
                <a:ext cx="977906" cy="646822"/>
                <a:chOff x="9585914" y="2404819"/>
                <a:chExt cx="977906" cy="646822"/>
              </a:xfrm>
            </p:grpSpPr>
            <p:sp>
              <p:nvSpPr>
                <p:cNvPr id="108" name="Flowchart: Magnetic Disk 20">
                  <a:extLst>
                    <a:ext uri="{FF2B5EF4-FFF2-40B4-BE49-F238E27FC236}">
                      <a16:creationId xmlns:a16="http://schemas.microsoft.com/office/drawing/2014/main" id="{E877A11C-6705-4BF1-827F-0C718F5CF765}"/>
                    </a:ext>
                  </a:extLst>
                </p:cNvPr>
                <p:cNvSpPr/>
                <p:nvPr/>
              </p:nvSpPr>
              <p:spPr>
                <a:xfrm>
                  <a:off x="9585914" y="2404819"/>
                  <a:ext cx="977906" cy="646822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rgbClr val="CCCCCC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CCCCCC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CCCCC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18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67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pic>
              <p:nvPicPr>
                <p:cNvPr id="109" name="Picture 21">
                  <a:extLst>
                    <a:ext uri="{FF2B5EF4-FFF2-40B4-BE49-F238E27FC236}">
                      <a16:creationId xmlns:a16="http://schemas.microsoft.com/office/drawing/2014/main" id="{9A4DEDD4-20FE-4309-99BD-FA578344C8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A3C644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670224" y="2456626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10" name="Picture 22">
                  <a:extLst>
                    <a:ext uri="{FF2B5EF4-FFF2-40B4-BE49-F238E27FC236}">
                      <a16:creationId xmlns:a16="http://schemas.microsoft.com/office/drawing/2014/main" id="{5861A1AC-5FBB-4772-A3CE-E84415DC8F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A3C644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904005" y="2495701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11" name="Picture 23">
                  <a:extLst>
                    <a:ext uri="{FF2B5EF4-FFF2-40B4-BE49-F238E27FC236}">
                      <a16:creationId xmlns:a16="http://schemas.microsoft.com/office/drawing/2014/main" id="{3E9138A5-556E-43E6-80E1-240D2B3E72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A3C644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733142" y="2656649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12" name="Picture 24">
                  <a:extLst>
                    <a:ext uri="{FF2B5EF4-FFF2-40B4-BE49-F238E27FC236}">
                      <a16:creationId xmlns:a16="http://schemas.microsoft.com/office/drawing/2014/main" id="{D21329BF-B017-4D0C-B02D-946A771BE1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A3C644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985475" y="2666258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13" name="Picture 25">
                  <a:extLst>
                    <a:ext uri="{FF2B5EF4-FFF2-40B4-BE49-F238E27FC236}">
                      <a16:creationId xmlns:a16="http://schemas.microsoft.com/office/drawing/2014/main" id="{03F946FD-B2DF-45C4-8F56-F1B3B59BD5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A3C644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177223" y="2441893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14" name="Picture 26">
                  <a:extLst>
                    <a:ext uri="{FF2B5EF4-FFF2-40B4-BE49-F238E27FC236}">
                      <a16:creationId xmlns:a16="http://schemas.microsoft.com/office/drawing/2014/main" id="{3FFC0A8F-58D8-4CD2-B9B4-882B93207AD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A3C644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177223" y="2666259"/>
                  <a:ext cx="341725" cy="370583"/>
                </a:xfrm>
                <a:prstGeom prst="rect">
                  <a:avLst/>
                </a:prstGeom>
              </p:spPr>
            </p:pic>
          </p:grpSp>
          <p:cxnSp>
            <p:nvCxnSpPr>
              <p:cNvPr id="107" name="Straight Connector 19">
                <a:extLst>
                  <a:ext uri="{FF2B5EF4-FFF2-40B4-BE49-F238E27FC236}">
                    <a16:creationId xmlns:a16="http://schemas.microsoft.com/office/drawing/2014/main" id="{2A310D0A-9750-41EF-8919-3EEDF8FF0D93}"/>
                  </a:ext>
                </a:extLst>
              </p:cNvPr>
              <p:cNvCxnSpPr>
                <a:stCxn id="105" idx="0"/>
                <a:endCxn id="108" idx="3"/>
              </p:cNvCxnSpPr>
              <p:nvPr/>
            </p:nvCxnSpPr>
            <p:spPr>
              <a:xfrm flipH="1" flipV="1">
                <a:off x="688935" y="2521312"/>
                <a:ext cx="2999" cy="685045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grpSp>
          <p:nvGrpSpPr>
            <p:cNvPr id="93" name="Group 40">
              <a:extLst>
                <a:ext uri="{FF2B5EF4-FFF2-40B4-BE49-F238E27FC236}">
                  <a16:creationId xmlns:a16="http://schemas.microsoft.com/office/drawing/2014/main" id="{338E4C67-5371-41D8-A8D5-7BF0AFF92CE3}"/>
                </a:ext>
              </a:extLst>
            </p:cNvPr>
            <p:cNvGrpSpPr/>
            <p:nvPr/>
          </p:nvGrpSpPr>
          <p:grpSpPr>
            <a:xfrm>
              <a:off x="2375390" y="1853162"/>
              <a:ext cx="977906" cy="2112157"/>
              <a:chOff x="2711079" y="1874490"/>
              <a:chExt cx="977906" cy="2112157"/>
            </a:xfrm>
          </p:grpSpPr>
          <p:pic>
            <p:nvPicPr>
              <p:cNvPr id="95" name="Picture 28">
                <a:extLst>
                  <a:ext uri="{FF2B5EF4-FFF2-40B4-BE49-F238E27FC236}">
                    <a16:creationId xmlns:a16="http://schemas.microsoft.com/office/drawing/2014/main" id="{6B1E89C2-3CE8-4AB3-8346-AB17325D95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12886" y="3206357"/>
                <a:ext cx="780290" cy="780290"/>
              </a:xfrm>
              <a:prstGeom prst="rect">
                <a:avLst/>
              </a:prstGeom>
            </p:spPr>
          </p:pic>
          <p:grpSp>
            <p:nvGrpSpPr>
              <p:cNvPr id="96" name="Group 29">
                <a:extLst>
                  <a:ext uri="{FF2B5EF4-FFF2-40B4-BE49-F238E27FC236}">
                    <a16:creationId xmlns:a16="http://schemas.microsoft.com/office/drawing/2014/main" id="{E11348A9-7592-4F44-832C-E31B2658ADE4}"/>
                  </a:ext>
                </a:extLst>
              </p:cNvPr>
              <p:cNvGrpSpPr/>
              <p:nvPr/>
            </p:nvGrpSpPr>
            <p:grpSpPr>
              <a:xfrm>
                <a:off x="2711079" y="1874490"/>
                <a:ext cx="977906" cy="646822"/>
                <a:chOff x="9585914" y="2404819"/>
                <a:chExt cx="977906" cy="646822"/>
              </a:xfrm>
            </p:grpSpPr>
            <p:sp>
              <p:nvSpPr>
                <p:cNvPr id="98" name="Flowchart: Magnetic Disk 31">
                  <a:extLst>
                    <a:ext uri="{FF2B5EF4-FFF2-40B4-BE49-F238E27FC236}">
                      <a16:creationId xmlns:a16="http://schemas.microsoft.com/office/drawing/2014/main" id="{3D3E1582-F0E0-4644-A30F-1A7C8473A453}"/>
                    </a:ext>
                  </a:extLst>
                </p:cNvPr>
                <p:cNvSpPr/>
                <p:nvPr/>
              </p:nvSpPr>
              <p:spPr>
                <a:xfrm>
                  <a:off x="9585914" y="2404819"/>
                  <a:ext cx="977906" cy="646822"/>
                </a:xfrm>
                <a:prstGeom prst="flowChartMagneticDisk">
                  <a:avLst/>
                </a:prstGeom>
                <a:gradFill rotWithShape="1">
                  <a:gsLst>
                    <a:gs pos="0">
                      <a:srgbClr val="CCCCCC">
                        <a:tint val="100000"/>
                        <a:shade val="100000"/>
                        <a:satMod val="130000"/>
                      </a:srgbClr>
                    </a:gs>
                    <a:gs pos="100000">
                      <a:srgbClr val="CCCCCC">
                        <a:tint val="50000"/>
                        <a:shade val="100000"/>
                        <a:satMod val="350000"/>
                      </a:srgbClr>
                    </a:gs>
                  </a:gsLst>
                  <a:lin ang="16200000" scaled="0"/>
                </a:gradFill>
                <a:ln w="9525" cap="flat" cmpd="sng" algn="ctr">
                  <a:solidFill>
                    <a:srgbClr val="CCCCCC">
                      <a:shade val="95000"/>
                      <a:satMod val="105000"/>
                    </a:srgbClr>
                  </a:solidFill>
                  <a:prstDash val="solid"/>
                </a:ln>
                <a:effectLst>
                  <a:outerShdw blurRad="40000" dist="23000" dir="5400000" rotWithShape="0">
                    <a:srgbClr val="000000">
                      <a:alpha val="35000"/>
                    </a:srgbClr>
                  </a:outerShdw>
                </a:effectLst>
              </p:spPr>
              <p:txBody>
                <a:bodyPr rtlCol="0" anchor="ctr"/>
                <a:lstStyle/>
                <a:p>
                  <a:pPr marL="0" marR="0" lvl="0" indent="0" algn="ctr" defTabSz="457189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ru-RU" sz="1867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+mn-ea"/>
                    <a:cs typeface="+mn-cs"/>
                  </a:endParaRPr>
                </a:p>
              </p:txBody>
            </p:sp>
            <p:pic>
              <p:nvPicPr>
                <p:cNvPr id="99" name="Picture 32">
                  <a:extLst>
                    <a:ext uri="{FF2B5EF4-FFF2-40B4-BE49-F238E27FC236}">
                      <a16:creationId xmlns:a16="http://schemas.microsoft.com/office/drawing/2014/main" id="{E91E9B20-E49C-4279-87D4-4269E103D0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B22746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670224" y="2456626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00" name="Picture 33">
                  <a:extLst>
                    <a:ext uri="{FF2B5EF4-FFF2-40B4-BE49-F238E27FC236}">
                      <a16:creationId xmlns:a16="http://schemas.microsoft.com/office/drawing/2014/main" id="{9580105E-D585-46C1-9BCB-5610EDD028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B22746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904005" y="2495701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01" name="Picture 34">
                  <a:extLst>
                    <a:ext uri="{FF2B5EF4-FFF2-40B4-BE49-F238E27FC236}">
                      <a16:creationId xmlns:a16="http://schemas.microsoft.com/office/drawing/2014/main" id="{6A316EF0-D9BE-40B5-B40D-A11CCD9C63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B22746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733142" y="2656649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02" name="Picture 35">
                  <a:extLst>
                    <a:ext uri="{FF2B5EF4-FFF2-40B4-BE49-F238E27FC236}">
                      <a16:creationId xmlns:a16="http://schemas.microsoft.com/office/drawing/2014/main" id="{97674603-A1BE-4C08-8611-77DC8607D6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B22746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9985475" y="2666258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03" name="Picture 36">
                  <a:extLst>
                    <a:ext uri="{FF2B5EF4-FFF2-40B4-BE49-F238E27FC236}">
                      <a16:creationId xmlns:a16="http://schemas.microsoft.com/office/drawing/2014/main" id="{E475DA3A-8481-44CC-A63C-8F11CC062D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B22746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177223" y="2441893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04" name="Picture 37">
                  <a:extLst>
                    <a:ext uri="{FF2B5EF4-FFF2-40B4-BE49-F238E27FC236}">
                      <a16:creationId xmlns:a16="http://schemas.microsoft.com/office/drawing/2014/main" id="{C0B01B72-675A-44EF-88B5-333D7C15CDE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duotone>
                    <a:srgbClr val="B22746">
                      <a:shade val="45000"/>
                      <a:satMod val="135000"/>
                    </a:srgbClr>
                    <a:prstClr val="white"/>
                  </a:duotone>
                </a:blip>
                <a:stretch>
                  <a:fillRect/>
                </a:stretch>
              </p:blipFill>
              <p:spPr>
                <a:xfrm>
                  <a:off x="10177223" y="2666259"/>
                  <a:ext cx="341725" cy="370583"/>
                </a:xfrm>
                <a:prstGeom prst="rect">
                  <a:avLst/>
                </a:prstGeom>
              </p:spPr>
            </p:pic>
          </p:grpSp>
          <p:cxnSp>
            <p:nvCxnSpPr>
              <p:cNvPr id="97" name="Straight Connector 30">
                <a:extLst>
                  <a:ext uri="{FF2B5EF4-FFF2-40B4-BE49-F238E27FC236}">
                    <a16:creationId xmlns:a16="http://schemas.microsoft.com/office/drawing/2014/main" id="{2CCD1810-165D-4FF3-8574-0D900818543A}"/>
                  </a:ext>
                </a:extLst>
              </p:cNvPr>
              <p:cNvCxnSpPr>
                <a:stCxn id="95" idx="0"/>
                <a:endCxn id="98" idx="3"/>
              </p:cNvCxnSpPr>
              <p:nvPr/>
            </p:nvCxnSpPr>
            <p:spPr>
              <a:xfrm flipH="1" flipV="1">
                <a:off x="3200032" y="2521312"/>
                <a:ext cx="2999" cy="685045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0DFCBBE-A026-4670-B42A-77E184D8FD2B}"/>
                </a:ext>
              </a:extLst>
            </p:cNvPr>
            <p:cNvSpPr txBox="1"/>
            <p:nvPr/>
          </p:nvSpPr>
          <p:spPr>
            <a:xfrm>
              <a:off x="740228" y="1293537"/>
              <a:ext cx="2313454" cy="379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Локальное хранение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25" name="Group 115">
            <a:extLst>
              <a:ext uri="{FF2B5EF4-FFF2-40B4-BE49-F238E27FC236}">
                <a16:creationId xmlns:a16="http://schemas.microsoft.com/office/drawing/2014/main" id="{DCA01E89-A092-44DC-B11D-BE0857B77DD5}"/>
              </a:ext>
            </a:extLst>
          </p:cNvPr>
          <p:cNvGrpSpPr/>
          <p:nvPr/>
        </p:nvGrpSpPr>
        <p:grpSpPr>
          <a:xfrm>
            <a:off x="4690446" y="2426359"/>
            <a:ext cx="2629769" cy="3534387"/>
            <a:chOff x="4574779" y="1939775"/>
            <a:chExt cx="2629769" cy="3534387"/>
          </a:xfrm>
        </p:grpSpPr>
        <p:grpSp>
          <p:nvGrpSpPr>
            <p:cNvPr id="126" name="Group 92">
              <a:extLst>
                <a:ext uri="{FF2B5EF4-FFF2-40B4-BE49-F238E27FC236}">
                  <a16:creationId xmlns:a16="http://schemas.microsoft.com/office/drawing/2014/main" id="{05FD5DD6-5DBB-49A6-B27B-64075F7C3005}"/>
                </a:ext>
              </a:extLst>
            </p:cNvPr>
            <p:cNvGrpSpPr/>
            <p:nvPr/>
          </p:nvGrpSpPr>
          <p:grpSpPr>
            <a:xfrm>
              <a:off x="4574779" y="2708019"/>
              <a:ext cx="2629769" cy="2766143"/>
              <a:chOff x="4310991" y="2345230"/>
              <a:chExt cx="2629769" cy="2766143"/>
            </a:xfrm>
          </p:grpSpPr>
          <p:pic>
            <p:nvPicPr>
              <p:cNvPr id="128" name="Picture 39">
                <a:extLst>
                  <a:ext uri="{FF2B5EF4-FFF2-40B4-BE49-F238E27FC236}">
                    <a16:creationId xmlns:a16="http://schemas.microsoft.com/office/drawing/2014/main" id="{0D731BC8-B9A8-47E7-B30D-94270E0D1E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5730" y="4331083"/>
                <a:ext cx="780290" cy="780290"/>
              </a:xfrm>
              <a:prstGeom prst="rect">
                <a:avLst/>
              </a:prstGeom>
            </p:spPr>
          </p:pic>
          <p:grpSp>
            <p:nvGrpSpPr>
              <p:cNvPr id="129" name="Group 77">
                <a:extLst>
                  <a:ext uri="{FF2B5EF4-FFF2-40B4-BE49-F238E27FC236}">
                    <a16:creationId xmlns:a16="http://schemas.microsoft.com/office/drawing/2014/main" id="{29724F70-5F52-4BDD-BB30-B231E76D9434}"/>
                  </a:ext>
                </a:extLst>
              </p:cNvPr>
              <p:cNvGrpSpPr/>
              <p:nvPr/>
            </p:nvGrpSpPr>
            <p:grpSpPr>
              <a:xfrm>
                <a:off x="5937621" y="2345230"/>
                <a:ext cx="848724" cy="594949"/>
                <a:chOff x="7689836" y="4836178"/>
                <a:chExt cx="848724" cy="594949"/>
              </a:xfrm>
            </p:grpSpPr>
            <p:pic>
              <p:nvPicPr>
                <p:cNvPr id="136" name="Picture 43">
                  <a:extLst>
                    <a:ext uri="{FF2B5EF4-FFF2-40B4-BE49-F238E27FC236}">
                      <a16:creationId xmlns:a16="http://schemas.microsoft.com/office/drawing/2014/main" id="{15CB8CDC-1897-4F6D-8A2B-DCF8635FF1F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89836" y="4850911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37" name="Picture 44">
                  <a:extLst>
                    <a:ext uri="{FF2B5EF4-FFF2-40B4-BE49-F238E27FC236}">
                      <a16:creationId xmlns:a16="http://schemas.microsoft.com/office/drawing/2014/main" id="{40ADA9AE-B92D-4FB5-AEF3-B2547C5C53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3617" y="4889986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38" name="Picture 45">
                  <a:extLst>
                    <a:ext uri="{FF2B5EF4-FFF2-40B4-BE49-F238E27FC236}">
                      <a16:creationId xmlns:a16="http://schemas.microsoft.com/office/drawing/2014/main" id="{27D45B56-7898-4359-872F-510F8EEBD95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2754" y="5050934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39" name="Picture 46">
                  <a:extLst>
                    <a:ext uri="{FF2B5EF4-FFF2-40B4-BE49-F238E27FC236}">
                      <a16:creationId xmlns:a16="http://schemas.microsoft.com/office/drawing/2014/main" id="{1C0CA4ED-2BAE-4CF5-ACFE-355CAD0FDC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05087" y="5060543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40" name="Picture 47">
                  <a:extLst>
                    <a:ext uri="{FF2B5EF4-FFF2-40B4-BE49-F238E27FC236}">
                      <a16:creationId xmlns:a16="http://schemas.microsoft.com/office/drawing/2014/main" id="{B05F55BA-4D50-4E0A-BFCF-F94E25A0FF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6835" y="4836178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41" name="Picture 48">
                  <a:extLst>
                    <a:ext uri="{FF2B5EF4-FFF2-40B4-BE49-F238E27FC236}">
                      <a16:creationId xmlns:a16="http://schemas.microsoft.com/office/drawing/2014/main" id="{CBFEC433-85AA-4642-BA11-59CB29319B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6835" y="5060544"/>
                  <a:ext cx="341725" cy="370583"/>
                </a:xfrm>
                <a:prstGeom prst="rect">
                  <a:avLst/>
                </a:prstGeom>
              </p:spPr>
            </p:pic>
          </p:grpSp>
          <p:cxnSp>
            <p:nvCxnSpPr>
              <p:cNvPr id="130" name="Straight Connector 41">
                <a:extLst>
                  <a:ext uri="{FF2B5EF4-FFF2-40B4-BE49-F238E27FC236}">
                    <a16:creationId xmlns:a16="http://schemas.microsoft.com/office/drawing/2014/main" id="{C9F1AC6A-B83C-4AB0-99CB-D5858148F875}"/>
                  </a:ext>
                </a:extLst>
              </p:cNvPr>
              <p:cNvCxnSpPr>
                <a:cxnSpLocks/>
                <a:stCxn id="128" idx="0"/>
                <a:endCxn id="135" idx="2"/>
              </p:cNvCxnSpPr>
              <p:nvPr/>
            </p:nvCxnSpPr>
            <p:spPr>
              <a:xfrm flipV="1">
                <a:off x="5625875" y="3253936"/>
                <a:ext cx="27872" cy="1077147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pic>
            <p:nvPicPr>
              <p:cNvPr id="131" name="Picture 50">
                <a:extLst>
                  <a:ext uri="{FF2B5EF4-FFF2-40B4-BE49-F238E27FC236}">
                    <a16:creationId xmlns:a16="http://schemas.microsoft.com/office/drawing/2014/main" id="{12E0644C-7385-4543-A63B-B126D3AC14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10991" y="4331083"/>
                <a:ext cx="780290" cy="780290"/>
              </a:xfrm>
              <a:prstGeom prst="rect">
                <a:avLst/>
              </a:prstGeom>
            </p:spPr>
          </p:pic>
          <p:cxnSp>
            <p:nvCxnSpPr>
              <p:cNvPr id="132" name="Straight Connector 52">
                <a:extLst>
                  <a:ext uri="{FF2B5EF4-FFF2-40B4-BE49-F238E27FC236}">
                    <a16:creationId xmlns:a16="http://schemas.microsoft.com/office/drawing/2014/main" id="{49AF55F1-D8E5-4194-84D3-B22487F49C4A}"/>
                  </a:ext>
                </a:extLst>
              </p:cNvPr>
              <p:cNvCxnSpPr>
                <a:cxnSpLocks/>
                <a:stCxn id="131" idx="0"/>
                <a:endCxn id="135" idx="2"/>
              </p:cNvCxnSpPr>
              <p:nvPr/>
            </p:nvCxnSpPr>
            <p:spPr>
              <a:xfrm flipV="1">
                <a:off x="4701136" y="3253936"/>
                <a:ext cx="952611" cy="1077147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pic>
            <p:nvPicPr>
              <p:cNvPr id="133" name="Picture 61">
                <a:extLst>
                  <a:ext uri="{FF2B5EF4-FFF2-40B4-BE49-F238E27FC236}">
                    <a16:creationId xmlns:a16="http://schemas.microsoft.com/office/drawing/2014/main" id="{3ACF6B1C-2F34-47ED-9A4E-429FF66BDB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160470" y="4331083"/>
                <a:ext cx="780290" cy="780290"/>
              </a:xfrm>
              <a:prstGeom prst="rect">
                <a:avLst/>
              </a:prstGeom>
            </p:spPr>
          </p:pic>
          <p:cxnSp>
            <p:nvCxnSpPr>
              <p:cNvPr id="134" name="Straight Connector 63">
                <a:extLst>
                  <a:ext uri="{FF2B5EF4-FFF2-40B4-BE49-F238E27FC236}">
                    <a16:creationId xmlns:a16="http://schemas.microsoft.com/office/drawing/2014/main" id="{14DBA118-5B14-48BA-9597-CE7CC7C270E8}"/>
                  </a:ext>
                </a:extLst>
              </p:cNvPr>
              <p:cNvCxnSpPr>
                <a:cxnSpLocks/>
                <a:stCxn id="133" idx="0"/>
                <a:endCxn id="135" idx="2"/>
              </p:cNvCxnSpPr>
              <p:nvPr/>
            </p:nvCxnSpPr>
            <p:spPr>
              <a:xfrm flipH="1" flipV="1">
                <a:off x="5653747" y="3253936"/>
                <a:ext cx="896868" cy="1077147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pic>
            <p:nvPicPr>
              <p:cNvPr id="135" name="Picture 76">
                <a:extLst>
                  <a:ext uri="{FF2B5EF4-FFF2-40B4-BE49-F238E27FC236}">
                    <a16:creationId xmlns:a16="http://schemas.microsoft.com/office/drawing/2014/main" id="{5B90CBA2-21A6-4882-9A3F-338A419B98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602" y="2473646"/>
                <a:ext cx="780290" cy="780290"/>
              </a:xfrm>
              <a:prstGeom prst="rect">
                <a:avLst/>
              </a:prstGeom>
            </p:spPr>
          </p:pic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D1ADF1D9-E02F-4E35-A8C5-B6024D56E5D9}"/>
                </a:ext>
              </a:extLst>
            </p:cNvPr>
            <p:cNvSpPr txBox="1"/>
            <p:nvPr/>
          </p:nvSpPr>
          <p:spPr>
            <a:xfrm>
              <a:off x="4832085" y="1939775"/>
              <a:ext cx="2183611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Централизованное 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управление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2" name="Group 116">
            <a:extLst>
              <a:ext uri="{FF2B5EF4-FFF2-40B4-BE49-F238E27FC236}">
                <a16:creationId xmlns:a16="http://schemas.microsoft.com/office/drawing/2014/main" id="{D1728C6D-72D8-4BDB-BFF6-BFD0F74715CF}"/>
              </a:ext>
            </a:extLst>
          </p:cNvPr>
          <p:cNvGrpSpPr/>
          <p:nvPr/>
        </p:nvGrpSpPr>
        <p:grpSpPr>
          <a:xfrm>
            <a:off x="8641375" y="1918963"/>
            <a:ext cx="3443104" cy="4793656"/>
            <a:chOff x="8543403" y="1432379"/>
            <a:chExt cx="3443104" cy="4793656"/>
          </a:xfrm>
        </p:grpSpPr>
        <p:pic>
          <p:nvPicPr>
            <p:cNvPr id="143" name="Picture 69">
              <a:extLst>
                <a:ext uri="{FF2B5EF4-FFF2-40B4-BE49-F238E27FC236}">
                  <a16:creationId xmlns:a16="http://schemas.microsoft.com/office/drawing/2014/main" id="{36F42C37-D06E-43BB-BD40-1793EDED95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544454" y="2345278"/>
              <a:ext cx="780290" cy="780290"/>
            </a:xfrm>
            <a:prstGeom prst="rect">
              <a:avLst/>
            </a:prstGeom>
          </p:spPr>
        </p:pic>
        <p:pic>
          <p:nvPicPr>
            <p:cNvPr id="144" name="Picture 70">
              <a:extLst>
                <a:ext uri="{FF2B5EF4-FFF2-40B4-BE49-F238E27FC236}">
                  <a16:creationId xmlns:a16="http://schemas.microsoft.com/office/drawing/2014/main" id="{E6439021-021D-4EB6-84E0-B910F5958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543403" y="2545079"/>
              <a:ext cx="780290" cy="780290"/>
            </a:xfrm>
            <a:prstGeom prst="rect">
              <a:avLst/>
            </a:prstGeom>
          </p:spPr>
        </p:pic>
        <p:grpSp>
          <p:nvGrpSpPr>
            <p:cNvPr id="145" name="Group 42">
              <a:extLst>
                <a:ext uri="{FF2B5EF4-FFF2-40B4-BE49-F238E27FC236}">
                  <a16:creationId xmlns:a16="http://schemas.microsoft.com/office/drawing/2014/main" id="{5AE956DF-3A76-4D9E-A7C3-264526849B62}"/>
                </a:ext>
              </a:extLst>
            </p:cNvPr>
            <p:cNvGrpSpPr/>
            <p:nvPr/>
          </p:nvGrpSpPr>
          <p:grpSpPr>
            <a:xfrm>
              <a:off x="9054226" y="2266518"/>
              <a:ext cx="848724" cy="594949"/>
              <a:chOff x="1162841" y="4832055"/>
              <a:chExt cx="848724" cy="594949"/>
            </a:xfrm>
          </p:grpSpPr>
          <p:pic>
            <p:nvPicPr>
              <p:cNvPr id="171" name="Picture 73">
                <a:extLst>
                  <a:ext uri="{FF2B5EF4-FFF2-40B4-BE49-F238E27FC236}">
                    <a16:creationId xmlns:a16="http://schemas.microsoft.com/office/drawing/2014/main" id="{67C82E9B-10D1-4CAD-BC62-33B88AF79A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162841" y="4846788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72" name="Picture 74">
                <a:extLst>
                  <a:ext uri="{FF2B5EF4-FFF2-40B4-BE49-F238E27FC236}">
                    <a16:creationId xmlns:a16="http://schemas.microsoft.com/office/drawing/2014/main" id="{778C21D4-4D20-43A1-8D51-146D3F3D68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396622" y="4885863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73" name="Picture 75">
                <a:extLst>
                  <a:ext uri="{FF2B5EF4-FFF2-40B4-BE49-F238E27FC236}">
                    <a16:creationId xmlns:a16="http://schemas.microsoft.com/office/drawing/2014/main" id="{1DBBBC30-80B8-4756-90E3-ACA6E6997D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225759" y="5046811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74" name="Picture 78">
                <a:extLst>
                  <a:ext uri="{FF2B5EF4-FFF2-40B4-BE49-F238E27FC236}">
                    <a16:creationId xmlns:a16="http://schemas.microsoft.com/office/drawing/2014/main" id="{B59118CD-84DA-4924-A094-6B5BC5646C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478092" y="5056420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75" name="Picture 79">
                <a:extLst>
                  <a:ext uri="{FF2B5EF4-FFF2-40B4-BE49-F238E27FC236}">
                    <a16:creationId xmlns:a16="http://schemas.microsoft.com/office/drawing/2014/main" id="{8E6E09FB-8A4B-4FBA-BFF0-94DE3CE1F9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669840" y="4832055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76" name="Picture 80">
                <a:extLst>
                  <a:ext uri="{FF2B5EF4-FFF2-40B4-BE49-F238E27FC236}">
                    <a16:creationId xmlns:a16="http://schemas.microsoft.com/office/drawing/2014/main" id="{9AE31310-6695-45E6-9870-B0C5B395C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1669840" y="5056421"/>
                <a:ext cx="341725" cy="370583"/>
              </a:xfrm>
              <a:prstGeom prst="rect">
                <a:avLst/>
              </a:prstGeom>
            </p:spPr>
          </p:pic>
        </p:grpSp>
        <p:grpSp>
          <p:nvGrpSpPr>
            <p:cNvPr id="146" name="Group 49">
              <a:extLst>
                <a:ext uri="{FF2B5EF4-FFF2-40B4-BE49-F238E27FC236}">
                  <a16:creationId xmlns:a16="http://schemas.microsoft.com/office/drawing/2014/main" id="{C956C41F-7ECB-4B3E-9D59-F362A1DDCCDC}"/>
                </a:ext>
              </a:extLst>
            </p:cNvPr>
            <p:cNvGrpSpPr/>
            <p:nvPr/>
          </p:nvGrpSpPr>
          <p:grpSpPr>
            <a:xfrm>
              <a:off x="11137783" y="2082098"/>
              <a:ext cx="848724" cy="594949"/>
              <a:chOff x="2332495" y="5278785"/>
              <a:chExt cx="848724" cy="594949"/>
            </a:xfrm>
          </p:grpSpPr>
          <p:pic>
            <p:nvPicPr>
              <p:cNvPr id="165" name="Picture 83">
                <a:extLst>
                  <a:ext uri="{FF2B5EF4-FFF2-40B4-BE49-F238E27FC236}">
                    <a16:creationId xmlns:a16="http://schemas.microsoft.com/office/drawing/2014/main" id="{B9E1AE33-2B2E-40DB-8D68-021D5888EE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332495" y="5293518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66" name="Picture 84">
                <a:extLst>
                  <a:ext uri="{FF2B5EF4-FFF2-40B4-BE49-F238E27FC236}">
                    <a16:creationId xmlns:a16="http://schemas.microsoft.com/office/drawing/2014/main" id="{93036831-D1F7-4873-BDFF-87E463BA12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566276" y="5332593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67" name="Picture 85">
                <a:extLst>
                  <a:ext uri="{FF2B5EF4-FFF2-40B4-BE49-F238E27FC236}">
                    <a16:creationId xmlns:a16="http://schemas.microsoft.com/office/drawing/2014/main" id="{3403474D-E308-41DF-9585-D6F328823B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395413" y="5493541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68" name="Picture 86">
                <a:extLst>
                  <a:ext uri="{FF2B5EF4-FFF2-40B4-BE49-F238E27FC236}">
                    <a16:creationId xmlns:a16="http://schemas.microsoft.com/office/drawing/2014/main" id="{27981155-6473-4EEF-BC49-E0E97B033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647746" y="5503150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69" name="Picture 87">
                <a:extLst>
                  <a:ext uri="{FF2B5EF4-FFF2-40B4-BE49-F238E27FC236}">
                    <a16:creationId xmlns:a16="http://schemas.microsoft.com/office/drawing/2014/main" id="{4AAFE131-8D8B-4041-B2B2-414412D0C5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39494" y="5278785"/>
                <a:ext cx="341725" cy="370583"/>
              </a:xfrm>
              <a:prstGeom prst="rect">
                <a:avLst/>
              </a:prstGeom>
            </p:spPr>
          </p:pic>
          <p:pic>
            <p:nvPicPr>
              <p:cNvPr id="170" name="Picture 88">
                <a:extLst>
                  <a:ext uri="{FF2B5EF4-FFF2-40B4-BE49-F238E27FC236}">
                    <a16:creationId xmlns:a16="http://schemas.microsoft.com/office/drawing/2014/main" id="{0ABF24C5-98C0-4F36-94BF-CF042E830A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2839494" y="5503151"/>
                <a:ext cx="341725" cy="370583"/>
              </a:xfrm>
              <a:prstGeom prst="rect">
                <a:avLst/>
              </a:prstGeom>
            </p:spPr>
          </p:pic>
        </p:grpSp>
        <p:grpSp>
          <p:nvGrpSpPr>
            <p:cNvPr id="147" name="Group 93">
              <a:extLst>
                <a:ext uri="{FF2B5EF4-FFF2-40B4-BE49-F238E27FC236}">
                  <a16:creationId xmlns:a16="http://schemas.microsoft.com/office/drawing/2014/main" id="{F9521E54-AFDD-41C5-8C15-F0F66C7E5935}"/>
                </a:ext>
              </a:extLst>
            </p:cNvPr>
            <p:cNvGrpSpPr/>
            <p:nvPr/>
          </p:nvGrpSpPr>
          <p:grpSpPr>
            <a:xfrm>
              <a:off x="8707545" y="3459892"/>
              <a:ext cx="2629769" cy="2766143"/>
              <a:chOff x="4310991" y="2345230"/>
              <a:chExt cx="2629769" cy="2766143"/>
            </a:xfrm>
          </p:grpSpPr>
          <p:pic>
            <p:nvPicPr>
              <p:cNvPr id="151" name="Picture 94">
                <a:extLst>
                  <a:ext uri="{FF2B5EF4-FFF2-40B4-BE49-F238E27FC236}">
                    <a16:creationId xmlns:a16="http://schemas.microsoft.com/office/drawing/2014/main" id="{267FC823-35BD-4226-967A-0E613F03EA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235730" y="4331083"/>
                <a:ext cx="780290" cy="780290"/>
              </a:xfrm>
              <a:prstGeom prst="rect">
                <a:avLst/>
              </a:prstGeom>
            </p:spPr>
          </p:pic>
          <p:grpSp>
            <p:nvGrpSpPr>
              <p:cNvPr id="152" name="Group 95">
                <a:extLst>
                  <a:ext uri="{FF2B5EF4-FFF2-40B4-BE49-F238E27FC236}">
                    <a16:creationId xmlns:a16="http://schemas.microsoft.com/office/drawing/2014/main" id="{7D9D98CD-F452-41D7-822C-9B184B236F12}"/>
                  </a:ext>
                </a:extLst>
              </p:cNvPr>
              <p:cNvGrpSpPr/>
              <p:nvPr/>
            </p:nvGrpSpPr>
            <p:grpSpPr>
              <a:xfrm>
                <a:off x="5937621" y="2345230"/>
                <a:ext cx="848724" cy="594949"/>
                <a:chOff x="7689836" y="4836178"/>
                <a:chExt cx="848724" cy="594949"/>
              </a:xfrm>
            </p:grpSpPr>
            <p:pic>
              <p:nvPicPr>
                <p:cNvPr id="159" name="Picture 102">
                  <a:extLst>
                    <a:ext uri="{FF2B5EF4-FFF2-40B4-BE49-F238E27FC236}">
                      <a16:creationId xmlns:a16="http://schemas.microsoft.com/office/drawing/2014/main" id="{FC5405F8-4B34-46AE-9298-EB2F20FBB7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689836" y="4850911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60" name="Picture 103">
                  <a:extLst>
                    <a:ext uri="{FF2B5EF4-FFF2-40B4-BE49-F238E27FC236}">
                      <a16:creationId xmlns:a16="http://schemas.microsoft.com/office/drawing/2014/main" id="{6665AABC-87B9-42E4-A374-C9E60E5BEE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23617" y="4889986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61" name="Picture 104">
                  <a:extLst>
                    <a:ext uri="{FF2B5EF4-FFF2-40B4-BE49-F238E27FC236}">
                      <a16:creationId xmlns:a16="http://schemas.microsoft.com/office/drawing/2014/main" id="{6DFA3C71-14F5-4B2B-B9D0-5C226C87F41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2754" y="5050934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62" name="Picture 105">
                  <a:extLst>
                    <a:ext uri="{FF2B5EF4-FFF2-40B4-BE49-F238E27FC236}">
                      <a16:creationId xmlns:a16="http://schemas.microsoft.com/office/drawing/2014/main" id="{28C06BED-36DA-46FF-9167-42812B8465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005087" y="5060543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63" name="Picture 106">
                  <a:extLst>
                    <a:ext uri="{FF2B5EF4-FFF2-40B4-BE49-F238E27FC236}">
                      <a16:creationId xmlns:a16="http://schemas.microsoft.com/office/drawing/2014/main" id="{E21CBBE8-9BBF-4419-98EF-7F705987B5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6835" y="4836178"/>
                  <a:ext cx="341725" cy="370583"/>
                </a:xfrm>
                <a:prstGeom prst="rect">
                  <a:avLst/>
                </a:prstGeom>
              </p:spPr>
            </p:pic>
            <p:pic>
              <p:nvPicPr>
                <p:cNvPr id="164" name="Picture 107">
                  <a:extLst>
                    <a:ext uri="{FF2B5EF4-FFF2-40B4-BE49-F238E27FC236}">
                      <a16:creationId xmlns:a16="http://schemas.microsoft.com/office/drawing/2014/main" id="{10E1E585-698B-4329-BB37-360843122C4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196835" y="5060544"/>
                  <a:ext cx="341725" cy="370583"/>
                </a:xfrm>
                <a:prstGeom prst="rect">
                  <a:avLst/>
                </a:prstGeom>
              </p:spPr>
            </p:pic>
          </p:grpSp>
          <p:cxnSp>
            <p:nvCxnSpPr>
              <p:cNvPr id="153" name="Straight Connector 96">
                <a:extLst>
                  <a:ext uri="{FF2B5EF4-FFF2-40B4-BE49-F238E27FC236}">
                    <a16:creationId xmlns:a16="http://schemas.microsoft.com/office/drawing/2014/main" id="{803C6791-3BFB-4BE0-95A9-A7323C535FDC}"/>
                  </a:ext>
                </a:extLst>
              </p:cNvPr>
              <p:cNvCxnSpPr>
                <a:cxnSpLocks/>
                <a:stCxn id="151" idx="0"/>
                <a:endCxn id="158" idx="2"/>
              </p:cNvCxnSpPr>
              <p:nvPr/>
            </p:nvCxnSpPr>
            <p:spPr>
              <a:xfrm flipV="1">
                <a:off x="5625875" y="3253936"/>
                <a:ext cx="27872" cy="1077147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pic>
            <p:nvPicPr>
              <p:cNvPr id="154" name="Picture 97">
                <a:extLst>
                  <a:ext uri="{FF2B5EF4-FFF2-40B4-BE49-F238E27FC236}">
                    <a16:creationId xmlns:a16="http://schemas.microsoft.com/office/drawing/2014/main" id="{0EBCB857-A089-4EB9-B985-425500FD4C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A3C644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4310991" y="4331083"/>
                <a:ext cx="780290" cy="780290"/>
              </a:xfrm>
              <a:prstGeom prst="rect">
                <a:avLst/>
              </a:prstGeom>
            </p:spPr>
          </p:pic>
          <p:cxnSp>
            <p:nvCxnSpPr>
              <p:cNvPr id="155" name="Straight Connector 98">
                <a:extLst>
                  <a:ext uri="{FF2B5EF4-FFF2-40B4-BE49-F238E27FC236}">
                    <a16:creationId xmlns:a16="http://schemas.microsoft.com/office/drawing/2014/main" id="{646E077C-A974-488D-879C-B5C2A3E7C332}"/>
                  </a:ext>
                </a:extLst>
              </p:cNvPr>
              <p:cNvCxnSpPr>
                <a:cxnSpLocks/>
                <a:stCxn id="154" idx="0"/>
                <a:endCxn id="158" idx="2"/>
              </p:cNvCxnSpPr>
              <p:nvPr/>
            </p:nvCxnSpPr>
            <p:spPr>
              <a:xfrm flipV="1">
                <a:off x="4701136" y="3253936"/>
                <a:ext cx="952611" cy="1077147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pic>
            <p:nvPicPr>
              <p:cNvPr id="156" name="Picture 99">
                <a:extLst>
                  <a:ext uri="{FF2B5EF4-FFF2-40B4-BE49-F238E27FC236}">
                    <a16:creationId xmlns:a16="http://schemas.microsoft.com/office/drawing/2014/main" id="{42BA3CFD-8A3D-42B7-AD4B-3F02CC865F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rgbClr val="B22746">
                    <a:shade val="45000"/>
                    <a:satMod val="135000"/>
                  </a:srgb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6160470" y="4331083"/>
                <a:ext cx="780290" cy="780290"/>
              </a:xfrm>
              <a:prstGeom prst="rect">
                <a:avLst/>
              </a:prstGeom>
            </p:spPr>
          </p:pic>
          <p:cxnSp>
            <p:nvCxnSpPr>
              <p:cNvPr id="157" name="Straight Connector 100">
                <a:extLst>
                  <a:ext uri="{FF2B5EF4-FFF2-40B4-BE49-F238E27FC236}">
                    <a16:creationId xmlns:a16="http://schemas.microsoft.com/office/drawing/2014/main" id="{718880E7-1F36-4EBE-90F2-7088D885DE63}"/>
                  </a:ext>
                </a:extLst>
              </p:cNvPr>
              <p:cNvCxnSpPr>
                <a:cxnSpLocks/>
                <a:stCxn id="156" idx="0"/>
                <a:endCxn id="158" idx="2"/>
              </p:cNvCxnSpPr>
              <p:nvPr/>
            </p:nvCxnSpPr>
            <p:spPr>
              <a:xfrm flipH="1" flipV="1">
                <a:off x="5653747" y="3253936"/>
                <a:ext cx="896868" cy="1077147"/>
              </a:xfrm>
              <a:prstGeom prst="line">
                <a:avLst/>
              </a:prstGeom>
              <a:noFill/>
              <a:ln w="9525" cap="flat" cmpd="sng" algn="ctr">
                <a:solidFill>
                  <a:srgbClr val="464547">
                    <a:shade val="95000"/>
                    <a:satMod val="105000"/>
                  </a:srgbClr>
                </a:solidFill>
                <a:prstDash val="solid"/>
              </a:ln>
              <a:effectLst/>
            </p:spPr>
          </p:cxnSp>
          <p:pic>
            <p:nvPicPr>
              <p:cNvPr id="158" name="Picture 101">
                <a:extLst>
                  <a:ext uri="{FF2B5EF4-FFF2-40B4-BE49-F238E27FC236}">
                    <a16:creationId xmlns:a16="http://schemas.microsoft.com/office/drawing/2014/main" id="{048258D9-A6A1-4230-9609-209A8A8A2C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3602" y="2473646"/>
                <a:ext cx="780290" cy="780290"/>
              </a:xfrm>
              <a:prstGeom prst="rect">
                <a:avLst/>
              </a:prstGeom>
            </p:spPr>
          </p:pic>
        </p:grpSp>
        <p:cxnSp>
          <p:nvCxnSpPr>
            <p:cNvPr id="148" name="Straight Connector 109">
              <a:extLst>
                <a:ext uri="{FF2B5EF4-FFF2-40B4-BE49-F238E27FC236}">
                  <a16:creationId xmlns:a16="http://schemas.microsoft.com/office/drawing/2014/main" id="{8BDB1E38-D8B1-473F-A16B-6A9CBD026A88}"/>
                </a:ext>
              </a:extLst>
            </p:cNvPr>
            <p:cNvCxnSpPr>
              <a:cxnSpLocks/>
              <a:stCxn id="158" idx="0"/>
              <a:endCxn id="144" idx="2"/>
            </p:cNvCxnSpPr>
            <p:nvPr/>
          </p:nvCxnSpPr>
          <p:spPr>
            <a:xfrm flipH="1" flipV="1">
              <a:off x="8933548" y="3325369"/>
              <a:ext cx="1116753" cy="262939"/>
            </a:xfrm>
            <a:prstGeom prst="line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cxnSp>
          <p:nvCxnSpPr>
            <p:cNvPr id="149" name="Straight Connector 112">
              <a:extLst>
                <a:ext uri="{FF2B5EF4-FFF2-40B4-BE49-F238E27FC236}">
                  <a16:creationId xmlns:a16="http://schemas.microsoft.com/office/drawing/2014/main" id="{4BEA94A5-9D95-47C0-881C-FDDEB80367B9}"/>
                </a:ext>
              </a:extLst>
            </p:cNvPr>
            <p:cNvCxnSpPr>
              <a:stCxn id="158" idx="0"/>
              <a:endCxn id="143" idx="2"/>
            </p:cNvCxnSpPr>
            <p:nvPr/>
          </p:nvCxnSpPr>
          <p:spPr>
            <a:xfrm flipV="1">
              <a:off x="10050301" y="3125568"/>
              <a:ext cx="884298" cy="462740"/>
            </a:xfrm>
            <a:prstGeom prst="line">
              <a:avLst/>
            </a:prstGeom>
            <a:noFill/>
            <a:ln w="9525" cap="flat" cmpd="sng" algn="ctr">
              <a:solidFill>
                <a:srgbClr val="464547">
                  <a:shade val="95000"/>
                  <a:satMod val="105000"/>
                </a:srgbClr>
              </a:solidFill>
              <a:prstDash val="solid"/>
            </a:ln>
            <a:effectLst/>
          </p:spPr>
        </p:cxn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1112CEBE-424B-4199-90A5-51289E73D843}"/>
                </a:ext>
              </a:extLst>
            </p:cNvPr>
            <p:cNvSpPr txBox="1"/>
            <p:nvPr/>
          </p:nvSpPr>
          <p:spPr>
            <a:xfrm>
              <a:off x="9412749" y="1432379"/>
              <a:ext cx="1673856" cy="6669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ru-RU" sz="1867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464547"/>
                  </a:solidFill>
                  <a:effectLst/>
                  <a:uLnTx/>
                  <a:uFillTx/>
                </a:rPr>
                <a:t>Федеративное</a:t>
              </a:r>
            </a:p>
            <a:p>
              <a:pPr marL="0" marR="0" lvl="0" indent="0" algn="ctr" defTabSz="45718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ru-RU" sz="1867" kern="0" dirty="0" smtClean="0">
                  <a:solidFill>
                    <a:srgbClr val="464547"/>
                  </a:solidFill>
                </a:rPr>
                <a:t>управление</a:t>
              </a:r>
              <a:endParaRPr kumimoji="0" lang="en-US" sz="1867" b="0" i="0" u="none" strike="noStrike" kern="0" cap="none" spc="0" normalizeH="0" baseline="0" noProof="0" dirty="0" smtClean="0">
                <a:ln>
                  <a:noFill/>
                </a:ln>
                <a:solidFill>
                  <a:srgbClr val="464547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0422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Authentication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467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Аутентификация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954451" y="2135204"/>
            <a:ext cx="45813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/>
            <a:r>
              <a:rPr lang="ru-RU" sz="2800" dirty="0"/>
              <a:t>Ты тот, за кого себя выдаешь</a:t>
            </a:r>
            <a:endParaRPr lang="en-US" sz="2800" dirty="0">
              <a:solidFill>
                <a:srgbClr val="464547"/>
              </a:solidFill>
            </a:endParaRPr>
          </a:p>
        </p:txBody>
      </p:sp>
      <p:pic>
        <p:nvPicPr>
          <p:cNvPr id="4" name="Web Serv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8220" y="2953470"/>
            <a:ext cx="3113780" cy="3636793"/>
          </a:xfrm>
          <a:prstGeom prst="rect">
            <a:avLst/>
          </a:prstGeom>
        </p:spPr>
      </p:pic>
      <p:pic>
        <p:nvPicPr>
          <p:cNvPr id="5" name="Use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80" y="3472228"/>
            <a:ext cx="2396867" cy="2599279"/>
          </a:xfrm>
          <a:prstGeom prst="rect">
            <a:avLst/>
          </a:prstGeom>
        </p:spPr>
      </p:pic>
      <p:pic>
        <p:nvPicPr>
          <p:cNvPr id="6" name="Secret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654" y="4660154"/>
            <a:ext cx="375638" cy="714667"/>
          </a:xfrm>
          <a:prstGeom prst="rect">
            <a:avLst/>
          </a:prstGeom>
        </p:spPr>
      </p:pic>
      <p:cxnSp>
        <p:nvCxnSpPr>
          <p:cNvPr id="7" name="Request"/>
          <p:cNvCxnSpPr/>
          <p:nvPr/>
        </p:nvCxnSpPr>
        <p:spPr>
          <a:xfrm>
            <a:off x="3422298" y="5374821"/>
            <a:ext cx="5508172" cy="21772"/>
          </a:xfrm>
          <a:prstGeom prst="straightConnector1">
            <a:avLst/>
          </a:prstGeom>
          <a:noFill/>
          <a:ln w="38100" cap="flat" cmpd="sng" algn="ctr">
            <a:solidFill>
              <a:srgbClr val="CCCCCC"/>
            </a:solidFill>
            <a:prstDash val="solid"/>
            <a:headEnd type="none" w="med" len="med"/>
            <a:tailEnd type="arrow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cxnSp>
        <p:nvCxnSpPr>
          <p:cNvPr id="8" name="Response"/>
          <p:cNvCxnSpPr/>
          <p:nvPr/>
        </p:nvCxnSpPr>
        <p:spPr>
          <a:xfrm>
            <a:off x="3422298" y="4270163"/>
            <a:ext cx="5508172" cy="21772"/>
          </a:xfrm>
          <a:prstGeom prst="straightConnector1">
            <a:avLst/>
          </a:prstGeom>
          <a:noFill/>
          <a:ln w="38100" cap="flat" cmpd="sng" algn="ctr">
            <a:solidFill>
              <a:srgbClr val="CCCCCC"/>
            </a:solidFill>
            <a:prstDash val="solid"/>
            <a:headEnd type="arrow" w="med" len="med"/>
            <a:tailEnd type="none" w="med" len="me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</p:cxnSp>
      <p:sp>
        <p:nvSpPr>
          <p:cNvPr id="9" name="User Name"/>
          <p:cNvSpPr txBox="1"/>
          <p:nvPr/>
        </p:nvSpPr>
        <p:spPr>
          <a:xfrm>
            <a:off x="3316861" y="4816774"/>
            <a:ext cx="58221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en-US" sz="1867" dirty="0">
                <a:solidFill>
                  <a:srgbClr val="464547"/>
                </a:solidFill>
              </a:rPr>
              <a:t>Bob</a:t>
            </a:r>
            <a:endParaRPr lang="ru-RU" sz="1867" dirty="0">
              <a:solidFill>
                <a:srgbClr val="464547"/>
              </a:solidFill>
            </a:endParaRPr>
          </a:p>
        </p:txBody>
      </p:sp>
      <p:sp>
        <p:nvSpPr>
          <p:cNvPr id="10" name="Ask"/>
          <p:cNvSpPr txBox="1"/>
          <p:nvPr/>
        </p:nvSpPr>
        <p:spPr>
          <a:xfrm>
            <a:off x="7317208" y="3801312"/>
            <a:ext cx="169181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189"/>
            <a:r>
              <a:rPr lang="ru-RU" sz="1867" dirty="0" smtClean="0">
                <a:solidFill>
                  <a:srgbClr val="464547"/>
                </a:solidFill>
              </a:rPr>
              <a:t>Подтвердите</a:t>
            </a:r>
            <a:r>
              <a:rPr lang="en-US" sz="1867" dirty="0" smtClean="0">
                <a:solidFill>
                  <a:srgbClr val="464547"/>
                </a:solidFill>
              </a:rPr>
              <a:t>?</a:t>
            </a:r>
            <a:r>
              <a:rPr lang="ru-RU" sz="1867" dirty="0" smtClean="0">
                <a:solidFill>
                  <a:srgbClr val="464547"/>
                </a:solidFill>
              </a:rPr>
              <a:t>!</a:t>
            </a:r>
            <a:endParaRPr lang="ru-RU" sz="1867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4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1.11111E-6 L 0.41693 -0.00023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4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0"/>
                            </p:stCondLst>
                            <p:childTnLst>
                              <p:par>
                                <p:cTn id="22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5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4.44444E-6 L -0.31732 -0.00208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872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6000"/>
                            </p:stCondLst>
                            <p:childTnLst>
                              <p:par>
                                <p:cTn id="39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7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44453 -0.00139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27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500"/>
                            </p:stCondLst>
                            <p:childTnLst>
                              <p:par>
                                <p:cTn id="56" presetID="22" presetClass="exit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9" grpId="1"/>
      <p:bldP spid="9" grpId="2"/>
      <p:bldP spid="10" grpId="0"/>
      <p:bldP spid="10" grpId="1"/>
      <p:bldP spid="10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секретов</a:t>
            </a:r>
            <a:endParaRPr lang="ru-RU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F353009-6D76-43CE-8F62-988A5DB343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7905322"/>
              </p:ext>
            </p:extLst>
          </p:nvPr>
        </p:nvGraphicFramePr>
        <p:xfrm>
          <a:off x="741279" y="1959429"/>
          <a:ext cx="10709441" cy="45054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59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817E416-52BE-444C-AFDD-7023922710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graphicEl>
                                              <a:dgm id="{9817E416-52BE-444C-AFDD-70239227108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1AC7688-44AA-44D8-BE28-2E3A94D084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graphicEl>
                                              <a:dgm id="{51AC7688-44AA-44D8-BE28-2E3A94D0843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488B0F1-BC16-40B8-A1B0-86D12DA77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graphicEl>
                                              <a:dgm id="{0488B0F1-BC16-40B8-A1B0-86D12DA77D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3BA96D9-1082-40D9-B893-F8760B9006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graphicEl>
                                              <a:dgm id="{F3BA96D9-1082-40D9-B893-F8760B9006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E6EFDD5-EB8A-4373-BDEE-0556F986FF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graphicEl>
                                              <a:dgm id="{BE6EFDD5-EB8A-4373-BDEE-0556F986FF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ED0544C-E4BE-4A04-9EC8-FD64DD84CD3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graphicEl>
                                              <a:dgm id="{CED0544C-E4BE-4A04-9EC8-FD64DD84CD3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D3BBCA5B-ABC6-472C-BD69-15D638DAA9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graphicEl>
                                              <a:dgm id="{D3BBCA5B-ABC6-472C-BD69-15D638DAA9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F74B6E7-A778-405C-83B8-E81F7242DE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graphicEl>
                                              <a:dgm id="{2F74B6E7-A778-405C-83B8-E81F7242DE2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2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4.xml"/></Relationships>
</file>

<file path=customXml/_rels/item2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5.xml"/></Relationships>
</file>

<file path=customXml/_rels/item2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6.xml"/></Relationships>
</file>

<file path=customXml/_rels/item2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7.xml"/></Relationships>
</file>

<file path=customXml/_rels/item2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8.xml"/></Relationships>
</file>

<file path=customXml/_rels/item2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9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3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0.xml"/></Relationships>
</file>

<file path=customXml/_rels/item3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1.xml"/></Relationships>
</file>

<file path=customXml/_rels/item3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2.xml"/></Relationships>
</file>

<file path=customXml/_rels/item3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3.xml"/></Relationships>
</file>

<file path=customXml/_rels/item3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4.xml"/></Relationships>
</file>

<file path=customXml/_rels/item3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5.xml"/></Relationships>
</file>

<file path=customXml/_rels/item3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6.xml"/></Relationships>
</file>

<file path=customXml/_rels/item3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7.xml"/></Relationships>
</file>

<file path=customXml/_rels/item3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8.xml"/></Relationships>
</file>

<file path=customXml/_rels/item3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9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4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0.xml"/></Relationships>
</file>

<file path=customXml/_rels/item4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1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0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2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3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14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1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7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1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1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23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4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5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2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2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29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0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31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2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3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5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36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7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38.xml><?xml version="1.0" encoding="utf-8"?>
<Control xmlns="http://schemas.microsoft.com/VisualStudio/2011/storyboarding/control">
  <Id Name="System.Storyboarding.WindowsDesktop.DialogBox" Revision="1" Stencil="System.Storyboarding.WindowsDesktop" StencilVersion="0.1"/>
</Control>
</file>

<file path=customXml/item39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0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41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5.xml><?xml version="1.0" encoding="utf-8"?>
<Control xmlns="http://schemas.microsoft.com/VisualStudio/2011/storyboarding/control">
  <Id Name="System.Storyboarding.Common.Text" Revision="1" Stencil="System.Storyboarding.Common" StencilVersion="0.1"/>
</Control>
</file>

<file path=customXml/item6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7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8.xml><?xml version="1.0" encoding="utf-8"?>
<Control xmlns="http://schemas.microsoft.com/VisualStudio/2011/storyboarding/control">
  <Id Name="System.Storyboarding.Common.TextInput" Revision="1" Stencil="System.Storyboarding.Common" StencilVersion="0.1"/>
</Control>
</file>

<file path=customXml/item9.xml><?xml version="1.0" encoding="utf-8"?>
<Control xmlns="http://schemas.microsoft.com/VisualStudio/2011/storyboarding/control">
  <Id Name="System.Storyboarding.Common.Button" Revision="1" Stencil="System.Storyboarding.Common" StencilVersion="0.1"/>
</Control>
</file>

<file path=customXml/itemProps1.xml><?xml version="1.0" encoding="utf-8"?>
<ds:datastoreItem xmlns:ds="http://schemas.openxmlformats.org/officeDocument/2006/customXml" ds:itemID="{9280A2B0-EBED-493C-8250-A53D7789372E}">
  <ds:schemaRefs>
    <ds:schemaRef ds:uri="http://schemas.microsoft.com/VisualStudio/2011/storyboarding/control"/>
  </ds:schemaRefs>
</ds:datastoreItem>
</file>

<file path=customXml/itemProps10.xml><?xml version="1.0" encoding="utf-8"?>
<ds:datastoreItem xmlns:ds="http://schemas.openxmlformats.org/officeDocument/2006/customXml" ds:itemID="{AE67DD41-EF8A-4F17-B731-969AAB1304BF}">
  <ds:schemaRefs>
    <ds:schemaRef ds:uri="http://schemas.microsoft.com/VisualStudio/2011/storyboarding/control"/>
  </ds:schemaRefs>
</ds:datastoreItem>
</file>

<file path=customXml/itemProps11.xml><?xml version="1.0" encoding="utf-8"?>
<ds:datastoreItem xmlns:ds="http://schemas.openxmlformats.org/officeDocument/2006/customXml" ds:itemID="{889F1A42-B4E5-489C-9E8A-3178B86616DF}">
  <ds:schemaRefs>
    <ds:schemaRef ds:uri="http://schemas.microsoft.com/VisualStudio/2011/storyboarding/control"/>
  </ds:schemaRefs>
</ds:datastoreItem>
</file>

<file path=customXml/itemProps12.xml><?xml version="1.0" encoding="utf-8"?>
<ds:datastoreItem xmlns:ds="http://schemas.openxmlformats.org/officeDocument/2006/customXml" ds:itemID="{A82A133E-F108-4D4C-A4C1-08DCFE865FE0}">
  <ds:schemaRefs>
    <ds:schemaRef ds:uri="http://schemas.microsoft.com/VisualStudio/2011/storyboarding/control"/>
  </ds:schemaRefs>
</ds:datastoreItem>
</file>

<file path=customXml/itemProps13.xml><?xml version="1.0" encoding="utf-8"?>
<ds:datastoreItem xmlns:ds="http://schemas.openxmlformats.org/officeDocument/2006/customXml" ds:itemID="{91D3005E-051A-46F6-8C60-32715AABD249}">
  <ds:schemaRefs>
    <ds:schemaRef ds:uri="http://schemas.microsoft.com/VisualStudio/2011/storyboarding/control"/>
  </ds:schemaRefs>
</ds:datastoreItem>
</file>

<file path=customXml/itemProps14.xml><?xml version="1.0" encoding="utf-8"?>
<ds:datastoreItem xmlns:ds="http://schemas.openxmlformats.org/officeDocument/2006/customXml" ds:itemID="{2083D447-D742-4FA0-A4FC-B69515A32F9D}">
  <ds:schemaRefs>
    <ds:schemaRef ds:uri="http://schemas.microsoft.com/VisualStudio/2011/storyboarding/control"/>
  </ds:schemaRefs>
</ds:datastoreItem>
</file>

<file path=customXml/itemProps15.xml><?xml version="1.0" encoding="utf-8"?>
<ds:datastoreItem xmlns:ds="http://schemas.openxmlformats.org/officeDocument/2006/customXml" ds:itemID="{CA889B29-2B17-4536-A858-D23A1C9C72EA}">
  <ds:schemaRefs>
    <ds:schemaRef ds:uri="http://schemas.microsoft.com/VisualStudio/2011/storyboarding/control"/>
  </ds:schemaRefs>
</ds:datastoreItem>
</file>

<file path=customXml/itemProps16.xml><?xml version="1.0" encoding="utf-8"?>
<ds:datastoreItem xmlns:ds="http://schemas.openxmlformats.org/officeDocument/2006/customXml" ds:itemID="{CE00F5F8-34C7-41E7-A8AE-AA10D520991E}">
  <ds:schemaRefs>
    <ds:schemaRef ds:uri="http://schemas.microsoft.com/VisualStudio/2011/storyboarding/control"/>
  </ds:schemaRefs>
</ds:datastoreItem>
</file>

<file path=customXml/itemProps17.xml><?xml version="1.0" encoding="utf-8"?>
<ds:datastoreItem xmlns:ds="http://schemas.openxmlformats.org/officeDocument/2006/customXml" ds:itemID="{D8B9B189-F274-4A74-A38F-68072D9565B5}">
  <ds:schemaRefs>
    <ds:schemaRef ds:uri="http://schemas.microsoft.com/VisualStudio/2011/storyboarding/control"/>
  </ds:schemaRefs>
</ds:datastoreItem>
</file>

<file path=customXml/itemProps18.xml><?xml version="1.0" encoding="utf-8"?>
<ds:datastoreItem xmlns:ds="http://schemas.openxmlformats.org/officeDocument/2006/customXml" ds:itemID="{59A77A08-5338-4DC1-B8EE-EB2E73ADB1DF}">
  <ds:schemaRefs>
    <ds:schemaRef ds:uri="http://schemas.microsoft.com/VisualStudio/2011/storyboarding/control"/>
  </ds:schemaRefs>
</ds:datastoreItem>
</file>

<file path=customXml/itemProps19.xml><?xml version="1.0" encoding="utf-8"?>
<ds:datastoreItem xmlns:ds="http://schemas.openxmlformats.org/officeDocument/2006/customXml" ds:itemID="{0E2AB4F8-3A62-43B6-9D6F-74A28236D3A4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09495B4F-0F0C-4157-8577-F675E6F655BE}">
  <ds:schemaRefs>
    <ds:schemaRef ds:uri="http://schemas.microsoft.com/VisualStudio/2011/storyboarding/control"/>
  </ds:schemaRefs>
</ds:datastoreItem>
</file>

<file path=customXml/itemProps20.xml><?xml version="1.0" encoding="utf-8"?>
<ds:datastoreItem xmlns:ds="http://schemas.openxmlformats.org/officeDocument/2006/customXml" ds:itemID="{D69E5B9E-89BA-400B-9E23-2347BAD9755F}">
  <ds:schemaRefs>
    <ds:schemaRef ds:uri="http://schemas.microsoft.com/VisualStudio/2011/storyboarding/control"/>
  </ds:schemaRefs>
</ds:datastoreItem>
</file>

<file path=customXml/itemProps21.xml><?xml version="1.0" encoding="utf-8"?>
<ds:datastoreItem xmlns:ds="http://schemas.openxmlformats.org/officeDocument/2006/customXml" ds:itemID="{3476216C-001A-4743-8297-9F68ABF8A385}">
  <ds:schemaRefs>
    <ds:schemaRef ds:uri="http://schemas.microsoft.com/VisualStudio/2011/storyboarding/control"/>
  </ds:schemaRefs>
</ds:datastoreItem>
</file>

<file path=customXml/itemProps22.xml><?xml version="1.0" encoding="utf-8"?>
<ds:datastoreItem xmlns:ds="http://schemas.openxmlformats.org/officeDocument/2006/customXml" ds:itemID="{CAB3A824-9BBD-4EA1-811B-E0FD61C929E2}">
  <ds:schemaRefs>
    <ds:schemaRef ds:uri="http://schemas.microsoft.com/VisualStudio/2011/storyboarding/control"/>
  </ds:schemaRefs>
</ds:datastoreItem>
</file>

<file path=customXml/itemProps23.xml><?xml version="1.0" encoding="utf-8"?>
<ds:datastoreItem xmlns:ds="http://schemas.openxmlformats.org/officeDocument/2006/customXml" ds:itemID="{B1D00855-4696-40E0-9E2B-114A4D1CA70B}">
  <ds:schemaRefs>
    <ds:schemaRef ds:uri="http://schemas.microsoft.com/VisualStudio/2011/storyboarding/control"/>
  </ds:schemaRefs>
</ds:datastoreItem>
</file>

<file path=customXml/itemProps24.xml><?xml version="1.0" encoding="utf-8"?>
<ds:datastoreItem xmlns:ds="http://schemas.openxmlformats.org/officeDocument/2006/customXml" ds:itemID="{89733014-FBA5-4225-841A-953AFC74943F}">
  <ds:schemaRefs>
    <ds:schemaRef ds:uri="http://schemas.microsoft.com/VisualStudio/2011/storyboarding/control"/>
  </ds:schemaRefs>
</ds:datastoreItem>
</file>

<file path=customXml/itemProps25.xml><?xml version="1.0" encoding="utf-8"?>
<ds:datastoreItem xmlns:ds="http://schemas.openxmlformats.org/officeDocument/2006/customXml" ds:itemID="{044560D9-838B-4ACB-8D11-76FE3077B2A0}">
  <ds:schemaRefs>
    <ds:schemaRef ds:uri="http://schemas.microsoft.com/VisualStudio/2011/storyboarding/control"/>
  </ds:schemaRefs>
</ds:datastoreItem>
</file>

<file path=customXml/itemProps26.xml><?xml version="1.0" encoding="utf-8"?>
<ds:datastoreItem xmlns:ds="http://schemas.openxmlformats.org/officeDocument/2006/customXml" ds:itemID="{28A5FE54-3A15-4A07-8319-470BA9994F41}">
  <ds:schemaRefs>
    <ds:schemaRef ds:uri="http://schemas.microsoft.com/VisualStudio/2011/storyboarding/control"/>
  </ds:schemaRefs>
</ds:datastoreItem>
</file>

<file path=customXml/itemProps27.xml><?xml version="1.0" encoding="utf-8"?>
<ds:datastoreItem xmlns:ds="http://schemas.openxmlformats.org/officeDocument/2006/customXml" ds:itemID="{2932D161-50C0-4197-9E3D-9691D0D2CC9B}">
  <ds:schemaRefs>
    <ds:schemaRef ds:uri="http://schemas.microsoft.com/VisualStudio/2011/storyboarding/control"/>
  </ds:schemaRefs>
</ds:datastoreItem>
</file>

<file path=customXml/itemProps28.xml><?xml version="1.0" encoding="utf-8"?>
<ds:datastoreItem xmlns:ds="http://schemas.openxmlformats.org/officeDocument/2006/customXml" ds:itemID="{40FC9000-3FCF-4F7A-A443-E797BB7EE525}">
  <ds:schemaRefs>
    <ds:schemaRef ds:uri="http://schemas.microsoft.com/VisualStudio/2011/storyboarding/control"/>
  </ds:schemaRefs>
</ds:datastoreItem>
</file>

<file path=customXml/itemProps29.xml><?xml version="1.0" encoding="utf-8"?>
<ds:datastoreItem xmlns:ds="http://schemas.openxmlformats.org/officeDocument/2006/customXml" ds:itemID="{45A6CB86-8B8D-4E6C-A2F3-467BE6E2992C}">
  <ds:schemaRefs>
    <ds:schemaRef ds:uri="http://schemas.microsoft.com/VisualStudio/2011/storyboarding/control"/>
  </ds:schemaRefs>
</ds:datastoreItem>
</file>

<file path=customXml/itemProps3.xml><?xml version="1.0" encoding="utf-8"?>
<ds:datastoreItem xmlns:ds="http://schemas.openxmlformats.org/officeDocument/2006/customXml" ds:itemID="{7D723CD9-CF52-45BA-8E31-E427CB8D1973}">
  <ds:schemaRefs>
    <ds:schemaRef ds:uri="http://schemas.microsoft.com/VisualStudio/2011/storyboarding/control"/>
  </ds:schemaRefs>
</ds:datastoreItem>
</file>

<file path=customXml/itemProps30.xml><?xml version="1.0" encoding="utf-8"?>
<ds:datastoreItem xmlns:ds="http://schemas.openxmlformats.org/officeDocument/2006/customXml" ds:itemID="{8D314A37-B5DE-4311-A2C3-1D29A910D00B}">
  <ds:schemaRefs>
    <ds:schemaRef ds:uri="http://schemas.microsoft.com/VisualStudio/2011/storyboarding/control"/>
  </ds:schemaRefs>
</ds:datastoreItem>
</file>

<file path=customXml/itemProps31.xml><?xml version="1.0" encoding="utf-8"?>
<ds:datastoreItem xmlns:ds="http://schemas.openxmlformats.org/officeDocument/2006/customXml" ds:itemID="{140135C3-E15C-4933-8538-1D261FE3E016}">
  <ds:schemaRefs>
    <ds:schemaRef ds:uri="http://schemas.microsoft.com/VisualStudio/2011/storyboarding/control"/>
  </ds:schemaRefs>
</ds:datastoreItem>
</file>

<file path=customXml/itemProps32.xml><?xml version="1.0" encoding="utf-8"?>
<ds:datastoreItem xmlns:ds="http://schemas.openxmlformats.org/officeDocument/2006/customXml" ds:itemID="{F43435E5-D790-47A3-BFB4-121A92709F7B}">
  <ds:schemaRefs>
    <ds:schemaRef ds:uri="http://schemas.microsoft.com/VisualStudio/2011/storyboarding/control"/>
  </ds:schemaRefs>
</ds:datastoreItem>
</file>

<file path=customXml/itemProps33.xml><?xml version="1.0" encoding="utf-8"?>
<ds:datastoreItem xmlns:ds="http://schemas.openxmlformats.org/officeDocument/2006/customXml" ds:itemID="{9B5AD4D4-C6BB-4798-898E-BC20F39B92D9}">
  <ds:schemaRefs>
    <ds:schemaRef ds:uri="http://schemas.microsoft.com/VisualStudio/2011/storyboarding/control"/>
  </ds:schemaRefs>
</ds:datastoreItem>
</file>

<file path=customXml/itemProps34.xml><?xml version="1.0" encoding="utf-8"?>
<ds:datastoreItem xmlns:ds="http://schemas.openxmlformats.org/officeDocument/2006/customXml" ds:itemID="{690517EF-7CBA-4C1E-BBCF-840714E2D57A}">
  <ds:schemaRefs>
    <ds:schemaRef ds:uri="http://schemas.microsoft.com/VisualStudio/2011/storyboarding/control"/>
  </ds:schemaRefs>
</ds:datastoreItem>
</file>

<file path=customXml/itemProps35.xml><?xml version="1.0" encoding="utf-8"?>
<ds:datastoreItem xmlns:ds="http://schemas.openxmlformats.org/officeDocument/2006/customXml" ds:itemID="{571C132C-D43F-44BE-8B6A-61879C57D531}">
  <ds:schemaRefs>
    <ds:schemaRef ds:uri="http://schemas.microsoft.com/VisualStudio/2011/storyboarding/control"/>
  </ds:schemaRefs>
</ds:datastoreItem>
</file>

<file path=customXml/itemProps36.xml><?xml version="1.0" encoding="utf-8"?>
<ds:datastoreItem xmlns:ds="http://schemas.openxmlformats.org/officeDocument/2006/customXml" ds:itemID="{53B7F0F7-7B17-44B0-83D9-FA386AD3AB6B}">
  <ds:schemaRefs>
    <ds:schemaRef ds:uri="http://schemas.microsoft.com/VisualStudio/2011/storyboarding/control"/>
  </ds:schemaRefs>
</ds:datastoreItem>
</file>

<file path=customXml/itemProps37.xml><?xml version="1.0" encoding="utf-8"?>
<ds:datastoreItem xmlns:ds="http://schemas.openxmlformats.org/officeDocument/2006/customXml" ds:itemID="{5EB846E3-7BE4-40D7-95ED-A1433B0DB420}">
  <ds:schemaRefs>
    <ds:schemaRef ds:uri="http://schemas.microsoft.com/VisualStudio/2011/storyboarding/control"/>
  </ds:schemaRefs>
</ds:datastoreItem>
</file>

<file path=customXml/itemProps38.xml><?xml version="1.0" encoding="utf-8"?>
<ds:datastoreItem xmlns:ds="http://schemas.openxmlformats.org/officeDocument/2006/customXml" ds:itemID="{D7662D57-B13D-4143-9C7E-5813066DACF8}">
  <ds:schemaRefs>
    <ds:schemaRef ds:uri="http://schemas.microsoft.com/VisualStudio/2011/storyboarding/control"/>
  </ds:schemaRefs>
</ds:datastoreItem>
</file>

<file path=customXml/itemProps39.xml><?xml version="1.0" encoding="utf-8"?>
<ds:datastoreItem xmlns:ds="http://schemas.openxmlformats.org/officeDocument/2006/customXml" ds:itemID="{384D7B0D-AEF5-48A1-B645-2EF0ED8D3A4B}">
  <ds:schemaRefs>
    <ds:schemaRef ds:uri="http://schemas.microsoft.com/VisualStudio/2011/storyboarding/control"/>
  </ds:schemaRefs>
</ds:datastoreItem>
</file>

<file path=customXml/itemProps4.xml><?xml version="1.0" encoding="utf-8"?>
<ds:datastoreItem xmlns:ds="http://schemas.openxmlformats.org/officeDocument/2006/customXml" ds:itemID="{07FBD0E1-5408-4942-AA38-66D89261814D}">
  <ds:schemaRefs>
    <ds:schemaRef ds:uri="http://schemas.microsoft.com/VisualStudio/2011/storyboarding/control"/>
  </ds:schemaRefs>
</ds:datastoreItem>
</file>

<file path=customXml/itemProps40.xml><?xml version="1.0" encoding="utf-8"?>
<ds:datastoreItem xmlns:ds="http://schemas.openxmlformats.org/officeDocument/2006/customXml" ds:itemID="{E43CCEF8-2EFE-493A-BA4A-E7BB1597C2A9}">
  <ds:schemaRefs>
    <ds:schemaRef ds:uri="http://schemas.microsoft.com/VisualStudio/2011/storyboarding/control"/>
  </ds:schemaRefs>
</ds:datastoreItem>
</file>

<file path=customXml/itemProps41.xml><?xml version="1.0" encoding="utf-8"?>
<ds:datastoreItem xmlns:ds="http://schemas.openxmlformats.org/officeDocument/2006/customXml" ds:itemID="{07595C23-2251-460C-B8AE-73C61A386784}">
  <ds:schemaRefs>
    <ds:schemaRef ds:uri="http://schemas.microsoft.com/VisualStudio/2011/storyboarding/control"/>
  </ds:schemaRefs>
</ds:datastoreItem>
</file>

<file path=customXml/itemProps5.xml><?xml version="1.0" encoding="utf-8"?>
<ds:datastoreItem xmlns:ds="http://schemas.openxmlformats.org/officeDocument/2006/customXml" ds:itemID="{28D77FF8-06B3-4351-8704-758147C0ADE2}">
  <ds:schemaRefs>
    <ds:schemaRef ds:uri="http://schemas.microsoft.com/VisualStudio/2011/storyboarding/control"/>
  </ds:schemaRefs>
</ds:datastoreItem>
</file>

<file path=customXml/itemProps6.xml><?xml version="1.0" encoding="utf-8"?>
<ds:datastoreItem xmlns:ds="http://schemas.openxmlformats.org/officeDocument/2006/customXml" ds:itemID="{FA866EF2-56E6-4154-885D-A0F46D135FAA}">
  <ds:schemaRefs>
    <ds:schemaRef ds:uri="http://schemas.microsoft.com/VisualStudio/2011/storyboarding/control"/>
  </ds:schemaRefs>
</ds:datastoreItem>
</file>

<file path=customXml/itemProps7.xml><?xml version="1.0" encoding="utf-8"?>
<ds:datastoreItem xmlns:ds="http://schemas.openxmlformats.org/officeDocument/2006/customXml" ds:itemID="{356C4C39-72D0-4A51-8E52-62F0811E5FAE}">
  <ds:schemaRefs>
    <ds:schemaRef ds:uri="http://schemas.microsoft.com/VisualStudio/2011/storyboarding/control"/>
  </ds:schemaRefs>
</ds:datastoreItem>
</file>

<file path=customXml/itemProps8.xml><?xml version="1.0" encoding="utf-8"?>
<ds:datastoreItem xmlns:ds="http://schemas.openxmlformats.org/officeDocument/2006/customXml" ds:itemID="{856C215E-7BF8-4274-9547-6B903D971BC6}">
  <ds:schemaRefs>
    <ds:schemaRef ds:uri="http://schemas.microsoft.com/VisualStudio/2011/storyboarding/control"/>
  </ds:schemaRefs>
</ds:datastoreItem>
</file>

<file path=customXml/itemProps9.xml><?xml version="1.0" encoding="utf-8"?>
<ds:datastoreItem xmlns:ds="http://schemas.openxmlformats.org/officeDocument/2006/customXml" ds:itemID="{48E1ABA0-6CBB-431B-B8F0-03D12C946155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93</TotalTime>
  <Words>582</Words>
  <Application>Microsoft Office PowerPoint</Application>
  <PresentationFormat>Широкоэкранный</PresentationFormat>
  <Paragraphs>229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MS Office Symbol Bold</vt:lpstr>
      <vt:lpstr>Segoe UI</vt:lpstr>
      <vt:lpstr>Trebuchet MS</vt:lpstr>
      <vt:lpstr>Тема Office</vt:lpstr>
      <vt:lpstr>Безопасность. Базовые термины </vt:lpstr>
      <vt:lpstr>Agenda</vt:lpstr>
      <vt:lpstr>Основные механизмы</vt:lpstr>
      <vt:lpstr>Идентификация</vt:lpstr>
      <vt:lpstr>Идентификация / Управление идентификационными данными</vt:lpstr>
      <vt:lpstr>Хранение управление идентификационными данными</vt:lpstr>
      <vt:lpstr>Аутентификация</vt:lpstr>
      <vt:lpstr>Аутентификация</vt:lpstr>
      <vt:lpstr>Типы секретов</vt:lpstr>
      <vt:lpstr>Одно / двух / много факторная аутентификация</vt:lpstr>
      <vt:lpstr>Единый вход (Single Sign-On)</vt:lpstr>
      <vt:lpstr>Авторизация и контроль доступа</vt:lpstr>
      <vt:lpstr>Авторизация</vt:lpstr>
      <vt:lpstr>Модели авторизации</vt:lpstr>
      <vt:lpstr>Дискреционная модель</vt:lpstr>
      <vt:lpstr>Мандатная модель</vt:lpstr>
      <vt:lpstr>Ролевая модель</vt:lpstr>
      <vt:lpstr>Защита и целостность данных</vt:lpstr>
      <vt:lpstr>Защита и целостность данных</vt:lpstr>
      <vt:lpstr>Цифровая криптография</vt:lpstr>
      <vt:lpstr>Алгоритмы шифрования</vt:lpstr>
      <vt:lpstr>Хэширование</vt:lpstr>
      <vt:lpstr>Цифровая подпись</vt:lpstr>
      <vt:lpstr>Аудит безопасности</vt:lpstr>
      <vt:lpstr>Аудит безопасности</vt:lpstr>
      <vt:lpstr>Подведем итог…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Безопасность. Базовые термины</dc:title>
  <dc:creator>Михаил Романов</dc:creator>
  <cp:lastModifiedBy>Михаил Романов</cp:lastModifiedBy>
  <cp:revision>11</cp:revision>
  <dcterms:created xsi:type="dcterms:W3CDTF">2025-03-11T15:48:09Z</dcterms:created>
  <dcterms:modified xsi:type="dcterms:W3CDTF">2025-03-14T07:42:07Z</dcterms:modified>
</cp:coreProperties>
</file>