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68" r:id="rId6"/>
    <p:sldId id="273" r:id="rId7"/>
    <p:sldId id="274" r:id="rId8"/>
    <p:sldId id="284" r:id="rId9"/>
    <p:sldId id="275" r:id="rId10"/>
    <p:sldId id="276" r:id="rId11"/>
    <p:sldId id="277" r:id="rId12"/>
    <p:sldId id="285" r:id="rId13"/>
    <p:sldId id="287" r:id="rId14"/>
    <p:sldId id="288" r:id="rId15"/>
    <p:sldId id="289" r:id="rId16"/>
    <p:sldId id="290" r:id="rId17"/>
    <p:sldId id="286" r:id="rId18"/>
    <p:sldId id="278" r:id="rId19"/>
    <p:sldId id="279" r:id="rId20"/>
    <p:sldId id="280" r:id="rId21"/>
    <p:sldId id="281" r:id="rId22"/>
    <p:sldId id="26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Безопасность на базе HTTP" id="{EC06D98F-4A5B-4A6B-81FF-63604A9783C9}">
          <p14:sldIdLst>
            <p14:sldId id="271"/>
            <p14:sldId id="272"/>
          </p14:sldIdLst>
        </p14:section>
        <p14:section name="Basic Authentication" id="{0C910B7B-89A2-42E8-8646-FDFA6AFE1874}">
          <p14:sldIdLst>
            <p14:sldId id="268"/>
          </p14:sldIdLst>
        </p14:section>
        <p14:section name="Digest Authentication" id="{9F4B3E59-1467-4F46-B792-A246B6E0D868}">
          <p14:sldIdLst>
            <p14:sldId id="273"/>
          </p14:sldIdLst>
        </p14:section>
        <p14:section name="Forms-based Authentication" id="{FA6FABD4-E452-483A-99A8-D9BB3B0CBF15}">
          <p14:sldIdLst>
            <p14:sldId id="274"/>
          </p14:sldIdLst>
        </p14:section>
        <p14:section name="SSO и федеративная идентификация" id="{88344447-C0A3-4091-A12D-ACCF321D17DA}">
          <p14:sldIdLst>
            <p14:sldId id="284"/>
            <p14:sldId id="275"/>
            <p14:sldId id="276"/>
          </p14:sldIdLst>
        </p14:section>
        <p14:section name="Протоколы федеративной идентификации" id="{0BF5B812-ACBE-4307-A8E6-EF9980BA8EB8}">
          <p14:sldIdLst>
            <p14:sldId id="277"/>
          </p14:sldIdLst>
        </p14:section>
        <p14:section name="Пример протокола: WS-Federation" id="{578D75FF-1FCE-4AEA-80DB-E3910414B0A2}">
          <p14:sldIdLst>
            <p14:sldId id="285"/>
            <p14:sldId id="287"/>
            <p14:sldId id="288"/>
          </p14:sldIdLst>
        </p14:section>
        <p14:section name="Детали" id="{21574E2E-0435-4881-B017-418001954310}">
          <p14:sldIdLst>
            <p14:sldId id="289"/>
            <p14:sldId id="290"/>
          </p14:sldIdLst>
        </p14:section>
        <p14:section name="Токены" id="{D5767F6D-B176-4FAB-A65F-B6156D653F7A}">
          <p14:sldIdLst>
            <p14:sldId id="286"/>
            <p14:sldId id="278"/>
            <p14:sldId id="279"/>
          </p14:sldIdLst>
        </p14:section>
        <p14:section name="Примеры токенов" id="{2FF2A1AC-9C7A-47A9-B6A8-67994D533FBD}">
          <p14:sldIdLst>
            <p14:sldId id="280"/>
            <p14:sldId id="281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EE420-403B-4C60-B34C-6C391CCD62FE}" type="doc">
      <dgm:prSet loTypeId="urn:microsoft.com/office/officeart/2005/8/layout/h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F2FFCFC-D262-40CB-8AE6-BF3DAB5C490D}">
      <dgm:prSet/>
      <dgm:spPr>
        <a:xfrm>
          <a:off x="1132538" y="2887065"/>
          <a:ext cx="2382190" cy="947318"/>
        </a:xfrm>
        <a:prstGeom prst="roundRect">
          <a:avLst>
            <a:gd name="adj" fmla="val 10000"/>
          </a:avLst>
        </a:prstGeom>
        <a:solidFill>
          <a:srgbClr val="1B8BA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aseline="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Read / Write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07C9AF3D-235D-4055-9CC6-10F3FECCE9D5}" type="parTrans" cxnId="{0B6E8BBB-14F7-48BF-A513-632A88802195}">
      <dgm:prSet/>
      <dgm:spPr/>
      <dgm:t>
        <a:bodyPr/>
        <a:lstStyle/>
        <a:p>
          <a:endParaRPr lang="en-US"/>
        </a:p>
      </dgm:t>
    </dgm:pt>
    <dgm:pt modelId="{BABAB3A1-0851-4B77-917E-6EFF68DCB6E4}" type="sibTrans" cxnId="{0B6E8BBB-14F7-48BF-A513-632A88802195}">
      <dgm:prSet/>
      <dgm:spPr>
        <a:xfrm>
          <a:off x="2009175" y="1555066"/>
          <a:ext cx="3135288" cy="3135288"/>
        </a:xfrm>
        <a:prstGeom prst="leftCircularArrow">
          <a:avLst>
            <a:gd name="adj1" fmla="val 3724"/>
            <a:gd name="adj2" fmla="val 464514"/>
            <a:gd name="adj3" fmla="val 2240024"/>
            <a:gd name="adj4" fmla="val 9024489"/>
            <a:gd name="adj5" fmla="val 4344"/>
          </a:avLst>
        </a:prstGeom>
        <a:solidFill>
          <a:srgbClr val="1B8BA0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3D0CADB2-F5AB-429E-910D-AB806E97A6EE}">
      <dgm:prSet/>
      <dgm:spPr>
        <a:xfrm>
          <a:off x="4666230" y="676656"/>
          <a:ext cx="2382190" cy="947318"/>
        </a:xfrm>
        <a:prstGeom prst="roundRect">
          <a:avLst>
            <a:gd name="adj" fmla="val 10000"/>
          </a:avLst>
        </a:prstGeom>
        <a:solidFill>
          <a:srgbClr val="1B8BA0">
            <a:hueOff val="-3399583"/>
            <a:satOff val="-8922"/>
            <a:lumOff val="774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aseline="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Verify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0CD55BAB-448C-4DEF-8543-BAAD11703CFF}" type="parTrans" cxnId="{C5F42859-AAAA-42F9-BDFA-1B63FE28D733}">
      <dgm:prSet/>
      <dgm:spPr/>
      <dgm:t>
        <a:bodyPr/>
        <a:lstStyle/>
        <a:p>
          <a:endParaRPr lang="en-US"/>
        </a:p>
      </dgm:t>
    </dgm:pt>
    <dgm:pt modelId="{0732505A-F038-462C-9D83-1D7B789DBA1D}" type="sibTrans" cxnId="{C5F42859-AAAA-42F9-BDFA-1B63FE28D733}">
      <dgm:prSet/>
      <dgm:spPr>
        <a:xfrm>
          <a:off x="5520534" y="-265983"/>
          <a:ext cx="3477728" cy="3477728"/>
        </a:xfrm>
        <a:prstGeom prst="circularArrow">
          <a:avLst>
            <a:gd name="adj1" fmla="val 3357"/>
            <a:gd name="adj2" fmla="val 415123"/>
            <a:gd name="adj3" fmla="val 19409366"/>
            <a:gd name="adj4" fmla="val 12575511"/>
            <a:gd name="adj5" fmla="val 3917"/>
          </a:avLst>
        </a:prstGeom>
        <a:solidFill>
          <a:srgbClr val="1B8BA0">
            <a:hueOff val="-6799166"/>
            <a:satOff val="-17845"/>
            <a:lumOff val="1549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B91CF684-184B-423B-969D-9A38F6CCCAFD}">
      <dgm:prSet/>
      <dgm:spPr>
        <a:xfrm>
          <a:off x="536990" y="1150315"/>
          <a:ext cx="2679963" cy="221040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1B8BA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Format</a:t>
          </a:r>
        </a:p>
      </dgm:t>
    </dgm:pt>
    <dgm:pt modelId="{8BEBF56E-BB34-4FA3-95F3-02926FBF8C0A}" type="parTrans" cxnId="{5FDADD0C-8118-4D0D-BF58-1B9D67AD82FB}">
      <dgm:prSet/>
      <dgm:spPr/>
      <dgm:t>
        <a:bodyPr/>
        <a:lstStyle/>
        <a:p>
          <a:endParaRPr lang="en-US"/>
        </a:p>
      </dgm:t>
    </dgm:pt>
    <dgm:pt modelId="{4E161397-54FE-4134-84EC-3A52AFCBA2F0}" type="sibTrans" cxnId="{5FDADD0C-8118-4D0D-BF58-1B9D67AD82FB}">
      <dgm:prSet/>
      <dgm:spPr/>
      <dgm:t>
        <a:bodyPr/>
        <a:lstStyle/>
        <a:p>
          <a:endParaRPr lang="en-US"/>
        </a:p>
      </dgm:t>
    </dgm:pt>
    <dgm:pt modelId="{5C493635-001C-4F71-B0CF-6BEBD82D2B26}">
      <dgm:prSet/>
      <dgm:spPr>
        <a:xfrm>
          <a:off x="4070683" y="1150315"/>
          <a:ext cx="2679963" cy="221040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1B8BA0">
              <a:hueOff val="-3399583"/>
              <a:satOff val="-8922"/>
              <a:lumOff val="7745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Integrity</a:t>
          </a:r>
        </a:p>
      </dgm:t>
    </dgm:pt>
    <dgm:pt modelId="{E80A5BCA-2035-4184-B6A8-ABC1E148C5E5}" type="parTrans" cxnId="{67D14D40-6775-4429-AABF-B6433CADC6D9}">
      <dgm:prSet/>
      <dgm:spPr/>
      <dgm:t>
        <a:bodyPr/>
        <a:lstStyle/>
        <a:p>
          <a:endParaRPr lang="en-US"/>
        </a:p>
      </dgm:t>
    </dgm:pt>
    <dgm:pt modelId="{1375C988-D2D6-4633-87CC-CA09B85D4EB7}" type="sibTrans" cxnId="{67D14D40-6775-4429-AABF-B6433CADC6D9}">
      <dgm:prSet/>
      <dgm:spPr/>
      <dgm:t>
        <a:bodyPr/>
        <a:lstStyle/>
        <a:p>
          <a:endParaRPr lang="en-US"/>
        </a:p>
      </dgm:t>
    </dgm:pt>
    <dgm:pt modelId="{771D1A0B-B64A-4022-A752-B6A1E19FCE00}">
      <dgm:prSet/>
      <dgm:spPr>
        <a:xfrm>
          <a:off x="8199923" y="2887065"/>
          <a:ext cx="2382190" cy="947318"/>
        </a:xfrm>
        <a:prstGeom prst="roundRect">
          <a:avLst>
            <a:gd name="adj" fmla="val 10000"/>
          </a:avLst>
        </a:prstGeom>
        <a:solidFill>
          <a:srgbClr val="1B8BA0">
            <a:hueOff val="-6799166"/>
            <a:satOff val="-17845"/>
            <a:lumOff val="1549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aseline="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Extract data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0B7AF039-28EB-445C-8785-13A884E9A806}" type="sibTrans" cxnId="{4FC84866-A829-463C-841B-F75FFC54EBF1}">
      <dgm:prSet/>
      <dgm:spPr/>
      <dgm:t>
        <a:bodyPr/>
        <a:lstStyle/>
        <a:p>
          <a:endParaRPr lang="en-US"/>
        </a:p>
      </dgm:t>
    </dgm:pt>
    <dgm:pt modelId="{D354A75E-A5BF-4333-A8EF-6BE662BB0288}" type="parTrans" cxnId="{4FC84866-A829-463C-841B-F75FFC54EBF1}">
      <dgm:prSet/>
      <dgm:spPr/>
      <dgm:t>
        <a:bodyPr/>
        <a:lstStyle/>
        <a:p>
          <a:endParaRPr lang="en-US"/>
        </a:p>
      </dgm:t>
    </dgm:pt>
    <dgm:pt modelId="{B096C520-8663-4A6A-89CE-F851FA0E232C}">
      <dgm:prSet/>
      <dgm:spPr>
        <a:xfrm>
          <a:off x="4070683" y="1150315"/>
          <a:ext cx="2679963" cy="221040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1B8BA0">
              <a:hueOff val="-3399583"/>
              <a:satOff val="-8922"/>
              <a:lumOff val="7745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Expiration</a:t>
          </a:r>
          <a:endParaRPr lang="en-US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gm:t>
    </dgm:pt>
    <dgm:pt modelId="{FE2647A6-478A-4500-AC90-16D202167F61}" type="parTrans" cxnId="{84E15EB1-47EA-47B7-AF4C-EF86508B5CBB}">
      <dgm:prSet/>
      <dgm:spPr/>
      <dgm:t>
        <a:bodyPr/>
        <a:lstStyle/>
        <a:p>
          <a:endParaRPr lang="en-US"/>
        </a:p>
      </dgm:t>
    </dgm:pt>
    <dgm:pt modelId="{8A4B6243-68BA-41D1-ACD2-69555FF42F87}" type="sibTrans" cxnId="{84E15EB1-47EA-47B7-AF4C-EF86508B5CBB}">
      <dgm:prSet/>
      <dgm:spPr/>
      <dgm:t>
        <a:bodyPr/>
        <a:lstStyle/>
        <a:p>
          <a:endParaRPr lang="en-US"/>
        </a:p>
      </dgm:t>
    </dgm:pt>
    <dgm:pt modelId="{6894E3F9-1C74-43C1-AF8D-8B331178EBF2}">
      <dgm:prSet/>
      <dgm:spPr>
        <a:xfrm>
          <a:off x="4070683" y="1150315"/>
          <a:ext cx="2679963" cy="221040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1B8BA0">
              <a:hueOff val="-3399583"/>
              <a:satOff val="-8922"/>
              <a:lumOff val="7745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Duplication</a:t>
          </a:r>
        </a:p>
      </dgm:t>
    </dgm:pt>
    <dgm:pt modelId="{F56380DA-E13F-4558-B9EA-751BCC3668C4}" type="parTrans" cxnId="{92FB2D7A-4FA7-4A18-A40B-E34107A3CFF9}">
      <dgm:prSet/>
      <dgm:spPr/>
      <dgm:t>
        <a:bodyPr/>
        <a:lstStyle/>
        <a:p>
          <a:endParaRPr lang="en-US"/>
        </a:p>
      </dgm:t>
    </dgm:pt>
    <dgm:pt modelId="{62F09369-78D0-4CB0-BB35-2F62AC6C32B6}" type="sibTrans" cxnId="{92FB2D7A-4FA7-4A18-A40B-E34107A3CFF9}">
      <dgm:prSet/>
      <dgm:spPr/>
      <dgm:t>
        <a:bodyPr/>
        <a:lstStyle/>
        <a:p>
          <a:endParaRPr lang="en-US"/>
        </a:p>
      </dgm:t>
    </dgm:pt>
    <dgm:pt modelId="{E4AA9BE4-55E6-472A-B2C3-3D1776C9CE46}">
      <dgm:prSet/>
      <dgm:spPr>
        <a:xfrm>
          <a:off x="4070683" y="1150315"/>
          <a:ext cx="2679963" cy="221040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1B8BA0">
              <a:hueOff val="-3399583"/>
              <a:satOff val="-8922"/>
              <a:lumOff val="7745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Source</a:t>
          </a:r>
          <a:endParaRPr lang="en-US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gm:t>
    </dgm:pt>
    <dgm:pt modelId="{9BAFBC0A-B67E-445D-BF20-EE5ADCB8224E}" type="parTrans" cxnId="{3C636F42-317F-4E85-9DC0-CD074F3BF754}">
      <dgm:prSet/>
      <dgm:spPr/>
      <dgm:t>
        <a:bodyPr/>
        <a:lstStyle/>
        <a:p>
          <a:endParaRPr lang="en-US"/>
        </a:p>
      </dgm:t>
    </dgm:pt>
    <dgm:pt modelId="{C68E8B79-3968-4583-B8A4-B67D22B909FD}" type="sibTrans" cxnId="{3C636F42-317F-4E85-9DC0-CD074F3BF754}">
      <dgm:prSet/>
      <dgm:spPr/>
      <dgm:t>
        <a:bodyPr/>
        <a:lstStyle/>
        <a:p>
          <a:endParaRPr lang="en-US"/>
        </a:p>
      </dgm:t>
    </dgm:pt>
    <dgm:pt modelId="{5046F975-DBA6-4EED-BE98-FD725254234D}">
      <dgm:prSet/>
      <dgm:spPr>
        <a:xfrm>
          <a:off x="4070683" y="1150315"/>
          <a:ext cx="2679963" cy="221040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1B8BA0">
              <a:hueOff val="-3399583"/>
              <a:satOff val="-8922"/>
              <a:lumOff val="7745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Audience</a:t>
          </a:r>
        </a:p>
      </dgm:t>
    </dgm:pt>
    <dgm:pt modelId="{AFDA8C07-2EF0-457D-8FAE-B9D809B11FE4}" type="parTrans" cxnId="{04819C7E-B593-442A-B6A9-BD69D75F479A}">
      <dgm:prSet/>
      <dgm:spPr/>
      <dgm:t>
        <a:bodyPr/>
        <a:lstStyle/>
        <a:p>
          <a:endParaRPr lang="en-US"/>
        </a:p>
      </dgm:t>
    </dgm:pt>
    <dgm:pt modelId="{CE74EB5A-3CB9-4DFD-B414-CEEC705F9632}" type="sibTrans" cxnId="{04819C7E-B593-442A-B6A9-BD69D75F479A}">
      <dgm:prSet/>
      <dgm:spPr/>
      <dgm:t>
        <a:bodyPr/>
        <a:lstStyle/>
        <a:p>
          <a:endParaRPr lang="en-US"/>
        </a:p>
      </dgm:t>
    </dgm:pt>
    <dgm:pt modelId="{2DD06AE8-9F3F-48A7-9974-F9C3047140CA}">
      <dgm:prSet/>
      <dgm:spPr>
        <a:xfrm>
          <a:off x="7604375" y="1150315"/>
          <a:ext cx="2679963" cy="221040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1B8BA0">
              <a:hueOff val="-6799166"/>
              <a:satOff val="-17845"/>
              <a:lumOff val="1549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Claims</a:t>
          </a:r>
        </a:p>
      </dgm:t>
    </dgm:pt>
    <dgm:pt modelId="{38F6980F-6675-4B0A-9106-14FF17198C89}" type="parTrans" cxnId="{CC8CD170-9EC6-4E37-88EC-C400DFB0CBFE}">
      <dgm:prSet/>
      <dgm:spPr/>
      <dgm:t>
        <a:bodyPr/>
        <a:lstStyle/>
        <a:p>
          <a:endParaRPr lang="en-US"/>
        </a:p>
      </dgm:t>
    </dgm:pt>
    <dgm:pt modelId="{1E14E1C2-7CAC-4A24-A639-6CF5CF150EB0}" type="sibTrans" cxnId="{CC8CD170-9EC6-4E37-88EC-C400DFB0CBFE}">
      <dgm:prSet/>
      <dgm:spPr/>
      <dgm:t>
        <a:bodyPr/>
        <a:lstStyle/>
        <a:p>
          <a:endParaRPr lang="en-US"/>
        </a:p>
      </dgm:t>
    </dgm:pt>
    <dgm:pt modelId="{B4D9300D-28BC-44AC-8B36-CCAC06A1E439}">
      <dgm:prSet/>
      <dgm:spPr>
        <a:xfrm>
          <a:off x="7604375" y="1150315"/>
          <a:ext cx="2679963" cy="221040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1B8BA0">
              <a:hueOff val="-6799166"/>
              <a:satOff val="-17845"/>
              <a:lumOff val="1549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Keys</a:t>
          </a:r>
        </a:p>
      </dgm:t>
    </dgm:pt>
    <dgm:pt modelId="{07679A03-B8DD-44E8-8DB1-94D8412BEDFD}" type="parTrans" cxnId="{AC956F32-97AB-468B-B4E9-8D40E58A4D9B}">
      <dgm:prSet/>
      <dgm:spPr/>
      <dgm:t>
        <a:bodyPr/>
        <a:lstStyle/>
        <a:p>
          <a:endParaRPr lang="en-US"/>
        </a:p>
      </dgm:t>
    </dgm:pt>
    <dgm:pt modelId="{A1878C3F-2AAD-4A0E-B94C-63DE8B315B70}" type="sibTrans" cxnId="{AC956F32-97AB-468B-B4E9-8D40E58A4D9B}">
      <dgm:prSet/>
      <dgm:spPr/>
      <dgm:t>
        <a:bodyPr/>
        <a:lstStyle/>
        <a:p>
          <a:endParaRPr lang="en-US"/>
        </a:p>
      </dgm:t>
    </dgm:pt>
    <dgm:pt modelId="{158D09CB-ED59-43B6-9120-AE66DD0C0E70}">
      <dgm:prSet/>
      <dgm:spPr>
        <a:xfrm>
          <a:off x="536990" y="1150315"/>
          <a:ext cx="2679963" cy="221040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1B8BA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Decryption</a:t>
          </a:r>
        </a:p>
      </dgm:t>
    </dgm:pt>
    <dgm:pt modelId="{A22F57A8-5AEC-47A6-9FDC-1800A7A159C9}" type="parTrans" cxnId="{9F53BC76-7184-4C5B-ACB2-7FEE45F6E18E}">
      <dgm:prSet/>
      <dgm:spPr/>
      <dgm:t>
        <a:bodyPr/>
        <a:lstStyle/>
        <a:p>
          <a:endParaRPr lang="en-US"/>
        </a:p>
      </dgm:t>
    </dgm:pt>
    <dgm:pt modelId="{0A486991-F2CE-4E3D-B676-674C9CCE31B9}" type="sibTrans" cxnId="{9F53BC76-7184-4C5B-ACB2-7FEE45F6E18E}">
      <dgm:prSet/>
      <dgm:spPr/>
      <dgm:t>
        <a:bodyPr/>
        <a:lstStyle/>
        <a:p>
          <a:endParaRPr lang="en-US"/>
        </a:p>
      </dgm:t>
    </dgm:pt>
    <dgm:pt modelId="{CC7F7FEF-5214-4582-BB3C-444BBC1D18B2}" type="pres">
      <dgm:prSet presAssocID="{335EE420-403B-4C60-B34C-6C391CCD62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C7B6B66-D908-4E4A-9C4C-E2AF5F2BD4EF}" type="pres">
      <dgm:prSet presAssocID="{335EE420-403B-4C60-B34C-6C391CCD62FE}" presName="tSp" presStyleCnt="0"/>
      <dgm:spPr/>
    </dgm:pt>
    <dgm:pt modelId="{E15DAB50-E701-4CCF-A0CC-838C78BEDC6B}" type="pres">
      <dgm:prSet presAssocID="{335EE420-403B-4C60-B34C-6C391CCD62FE}" presName="bSp" presStyleCnt="0"/>
      <dgm:spPr/>
    </dgm:pt>
    <dgm:pt modelId="{6B8686D4-DDD1-4364-A9AB-D303ED177660}" type="pres">
      <dgm:prSet presAssocID="{335EE420-403B-4C60-B34C-6C391CCD62FE}" presName="process" presStyleCnt="0"/>
      <dgm:spPr/>
    </dgm:pt>
    <dgm:pt modelId="{288DE74D-B782-4A81-8E76-F2F76A9C3B31}" type="pres">
      <dgm:prSet presAssocID="{8F2FFCFC-D262-40CB-8AE6-BF3DAB5C490D}" presName="composite1" presStyleCnt="0"/>
      <dgm:spPr/>
    </dgm:pt>
    <dgm:pt modelId="{A156311C-22EB-435D-832B-84F27C7492CA}" type="pres">
      <dgm:prSet presAssocID="{8F2FFCFC-D262-40CB-8AE6-BF3DAB5C490D}" presName="dummyNode1" presStyleLbl="node1" presStyleIdx="0" presStyleCnt="3"/>
      <dgm:spPr/>
    </dgm:pt>
    <dgm:pt modelId="{70B6263D-9FA3-4C2A-9A31-4DB8BF4DCFED}" type="pres">
      <dgm:prSet presAssocID="{8F2FFCFC-D262-40CB-8AE6-BF3DAB5C490D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28AA59-0DA7-49BE-8715-F6857D37D755}" type="pres">
      <dgm:prSet presAssocID="{8F2FFCFC-D262-40CB-8AE6-BF3DAB5C490D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EA5BF5-0743-4541-AC25-ABD66BBB0E04}" type="pres">
      <dgm:prSet presAssocID="{8F2FFCFC-D262-40CB-8AE6-BF3DAB5C490D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03CFCE8-E161-46A3-8181-C35CC142FE22}" type="pres">
      <dgm:prSet presAssocID="{8F2FFCFC-D262-40CB-8AE6-BF3DAB5C490D}" presName="connSite1" presStyleCnt="0"/>
      <dgm:spPr/>
    </dgm:pt>
    <dgm:pt modelId="{B8C68D06-F212-43E9-A4F5-593BDFC96916}" type="pres">
      <dgm:prSet presAssocID="{BABAB3A1-0851-4B77-917E-6EFF68DCB6E4}" presName="Name9" presStyleLbl="sibTrans2D1" presStyleIdx="0" presStyleCnt="2"/>
      <dgm:spPr/>
      <dgm:t>
        <a:bodyPr/>
        <a:lstStyle/>
        <a:p>
          <a:endParaRPr lang="ru-RU"/>
        </a:p>
      </dgm:t>
    </dgm:pt>
    <dgm:pt modelId="{18463E79-1E11-4FF1-9E35-6C3CDB388D0F}" type="pres">
      <dgm:prSet presAssocID="{3D0CADB2-F5AB-429E-910D-AB806E97A6EE}" presName="composite2" presStyleCnt="0"/>
      <dgm:spPr/>
    </dgm:pt>
    <dgm:pt modelId="{7660700F-0661-4CF9-8743-63CFCF1CDBBC}" type="pres">
      <dgm:prSet presAssocID="{3D0CADB2-F5AB-429E-910D-AB806E97A6EE}" presName="dummyNode2" presStyleLbl="node1" presStyleIdx="0" presStyleCnt="3"/>
      <dgm:spPr/>
    </dgm:pt>
    <dgm:pt modelId="{F6737C70-A508-431D-A73D-2D27AE04B39E}" type="pres">
      <dgm:prSet presAssocID="{3D0CADB2-F5AB-429E-910D-AB806E97A6E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E3B681-9751-4C5C-A551-A7C14EA8607D}" type="pres">
      <dgm:prSet presAssocID="{3D0CADB2-F5AB-429E-910D-AB806E97A6E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5B1028-8E6E-4329-A0CB-5575E8CCCA6B}" type="pres">
      <dgm:prSet presAssocID="{3D0CADB2-F5AB-429E-910D-AB806E97A6E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A92189F-54F0-4F1D-8CEC-804B0D0509C7}" type="pres">
      <dgm:prSet presAssocID="{3D0CADB2-F5AB-429E-910D-AB806E97A6EE}" presName="connSite2" presStyleCnt="0"/>
      <dgm:spPr/>
    </dgm:pt>
    <dgm:pt modelId="{01E0996B-2C90-4118-A9FF-99C8B19AD197}" type="pres">
      <dgm:prSet presAssocID="{0732505A-F038-462C-9D83-1D7B789DBA1D}" presName="Name18" presStyleLbl="sibTrans2D1" presStyleIdx="1" presStyleCnt="2"/>
      <dgm:spPr/>
      <dgm:t>
        <a:bodyPr/>
        <a:lstStyle/>
        <a:p>
          <a:endParaRPr lang="ru-RU"/>
        </a:p>
      </dgm:t>
    </dgm:pt>
    <dgm:pt modelId="{58DD2847-D8D0-4AE4-9DC9-C1D41B95BD97}" type="pres">
      <dgm:prSet presAssocID="{771D1A0B-B64A-4022-A752-B6A1E19FCE00}" presName="composite1" presStyleCnt="0"/>
      <dgm:spPr/>
    </dgm:pt>
    <dgm:pt modelId="{D6AF39CF-2D8E-4A04-8D0B-4BBADF1FEF3A}" type="pres">
      <dgm:prSet presAssocID="{771D1A0B-B64A-4022-A752-B6A1E19FCE00}" presName="dummyNode1" presStyleLbl="node1" presStyleIdx="1" presStyleCnt="3"/>
      <dgm:spPr/>
    </dgm:pt>
    <dgm:pt modelId="{4DCC7F8B-D3F1-44CB-80AB-E60A3FCB906E}" type="pres">
      <dgm:prSet presAssocID="{771D1A0B-B64A-4022-A752-B6A1E19FCE00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CDC38B-1BA8-433F-A28B-E1C82F00FBEF}" type="pres">
      <dgm:prSet presAssocID="{771D1A0B-B64A-4022-A752-B6A1E19FCE00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FF67D5-B94C-43FB-AE88-08FF82E9A922}" type="pres">
      <dgm:prSet presAssocID="{771D1A0B-B64A-4022-A752-B6A1E19FCE00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E4EA96-A3D0-4DFC-9B5B-861C2F0053D8}" type="pres">
      <dgm:prSet presAssocID="{771D1A0B-B64A-4022-A752-B6A1E19FCE00}" presName="connSite1" presStyleCnt="0"/>
      <dgm:spPr/>
    </dgm:pt>
  </dgm:ptLst>
  <dgm:cxnLst>
    <dgm:cxn modelId="{4FC84866-A829-463C-841B-F75FFC54EBF1}" srcId="{335EE420-403B-4C60-B34C-6C391CCD62FE}" destId="{771D1A0B-B64A-4022-A752-B6A1E19FCE00}" srcOrd="2" destOrd="0" parTransId="{D354A75E-A5BF-4333-A8EF-6BE662BB0288}" sibTransId="{0B7AF039-28EB-445C-8785-13A884E9A806}"/>
    <dgm:cxn modelId="{300F0F10-452F-4D26-BF21-097611EF6680}" type="presOf" srcId="{158D09CB-ED59-43B6-9120-AE66DD0C0E70}" destId="{70B6263D-9FA3-4C2A-9A31-4DB8BF4DCFED}" srcOrd="0" destOrd="1" presId="urn:microsoft.com/office/officeart/2005/8/layout/hProcess4"/>
    <dgm:cxn modelId="{80F547E9-DD28-4315-A894-8130CC6671D5}" type="presOf" srcId="{B096C520-8663-4A6A-89CE-F851FA0E232C}" destId="{39E3B681-9751-4C5C-A551-A7C14EA8607D}" srcOrd="1" destOrd="1" presId="urn:microsoft.com/office/officeart/2005/8/layout/hProcess4"/>
    <dgm:cxn modelId="{E9BCFC5E-307F-40E4-A798-B4C83B5F26B7}" type="presOf" srcId="{6894E3F9-1C74-43C1-AF8D-8B331178EBF2}" destId="{F6737C70-A508-431D-A73D-2D27AE04B39E}" srcOrd="0" destOrd="2" presId="urn:microsoft.com/office/officeart/2005/8/layout/hProcess4"/>
    <dgm:cxn modelId="{C387BB8D-CB98-40B8-A0AC-4822AEBF963B}" type="presOf" srcId="{B4D9300D-28BC-44AC-8B36-CCAC06A1E439}" destId="{2FCDC38B-1BA8-433F-A28B-E1C82F00FBEF}" srcOrd="1" destOrd="1" presId="urn:microsoft.com/office/officeart/2005/8/layout/hProcess4"/>
    <dgm:cxn modelId="{FFB50A59-0809-4E57-8239-1B04D1C43DFF}" type="presOf" srcId="{2DD06AE8-9F3F-48A7-9974-F9C3047140CA}" destId="{4DCC7F8B-D3F1-44CB-80AB-E60A3FCB906E}" srcOrd="0" destOrd="0" presId="urn:microsoft.com/office/officeart/2005/8/layout/hProcess4"/>
    <dgm:cxn modelId="{D308BBA5-1C4D-4B19-9585-C1ED3259160D}" type="presOf" srcId="{5046F975-DBA6-4EED-BE98-FD725254234D}" destId="{39E3B681-9751-4C5C-A551-A7C14EA8607D}" srcOrd="1" destOrd="4" presId="urn:microsoft.com/office/officeart/2005/8/layout/hProcess4"/>
    <dgm:cxn modelId="{3C636F42-317F-4E85-9DC0-CD074F3BF754}" srcId="{3D0CADB2-F5AB-429E-910D-AB806E97A6EE}" destId="{E4AA9BE4-55E6-472A-B2C3-3D1776C9CE46}" srcOrd="3" destOrd="0" parTransId="{9BAFBC0A-B67E-445D-BF20-EE5ADCB8224E}" sibTransId="{C68E8B79-3968-4583-B8A4-B67D22B909FD}"/>
    <dgm:cxn modelId="{0652CCB2-0AF8-45F3-B04C-5C36AC5AE83D}" type="presOf" srcId="{B91CF684-184B-423B-969D-9A38F6CCCAFD}" destId="{70B6263D-9FA3-4C2A-9A31-4DB8BF4DCFED}" srcOrd="0" destOrd="0" presId="urn:microsoft.com/office/officeart/2005/8/layout/hProcess4"/>
    <dgm:cxn modelId="{0B6E8BBB-14F7-48BF-A513-632A88802195}" srcId="{335EE420-403B-4C60-B34C-6C391CCD62FE}" destId="{8F2FFCFC-D262-40CB-8AE6-BF3DAB5C490D}" srcOrd="0" destOrd="0" parTransId="{07C9AF3D-235D-4055-9CC6-10F3FECCE9D5}" sibTransId="{BABAB3A1-0851-4B77-917E-6EFF68DCB6E4}"/>
    <dgm:cxn modelId="{701D58F7-2AD2-42F8-A346-C2AAD999172A}" type="presOf" srcId="{8F2FFCFC-D262-40CB-8AE6-BF3DAB5C490D}" destId="{D5EA5BF5-0743-4541-AC25-ABD66BBB0E04}" srcOrd="0" destOrd="0" presId="urn:microsoft.com/office/officeart/2005/8/layout/hProcess4"/>
    <dgm:cxn modelId="{67D14D40-6775-4429-AABF-B6433CADC6D9}" srcId="{3D0CADB2-F5AB-429E-910D-AB806E97A6EE}" destId="{5C493635-001C-4F71-B0CF-6BEBD82D2B26}" srcOrd="0" destOrd="0" parTransId="{E80A5BCA-2035-4184-B6A8-ABC1E148C5E5}" sibTransId="{1375C988-D2D6-4633-87CC-CA09B85D4EB7}"/>
    <dgm:cxn modelId="{43B9EDAC-9C8A-4855-A5B6-F8239D21BC97}" type="presOf" srcId="{5C493635-001C-4F71-B0CF-6BEBD82D2B26}" destId="{F6737C70-A508-431D-A73D-2D27AE04B39E}" srcOrd="0" destOrd="0" presId="urn:microsoft.com/office/officeart/2005/8/layout/hProcess4"/>
    <dgm:cxn modelId="{493123BB-35BD-4F5C-A964-CB8C33786BAE}" type="presOf" srcId="{2DD06AE8-9F3F-48A7-9974-F9C3047140CA}" destId="{2FCDC38B-1BA8-433F-A28B-E1C82F00FBEF}" srcOrd="1" destOrd="0" presId="urn:microsoft.com/office/officeart/2005/8/layout/hProcess4"/>
    <dgm:cxn modelId="{D248DFD1-BD43-4828-9530-7E338011ECD0}" type="presOf" srcId="{6894E3F9-1C74-43C1-AF8D-8B331178EBF2}" destId="{39E3B681-9751-4C5C-A551-A7C14EA8607D}" srcOrd="1" destOrd="2" presId="urn:microsoft.com/office/officeart/2005/8/layout/hProcess4"/>
    <dgm:cxn modelId="{8C550E99-42DD-4089-A1B7-F4A7B7149D09}" type="presOf" srcId="{B91CF684-184B-423B-969D-9A38F6CCCAFD}" destId="{C428AA59-0DA7-49BE-8715-F6857D37D755}" srcOrd="1" destOrd="0" presId="urn:microsoft.com/office/officeart/2005/8/layout/hProcess4"/>
    <dgm:cxn modelId="{DB448D65-A6F0-4DE6-959F-1AFF64C0E1B8}" type="presOf" srcId="{158D09CB-ED59-43B6-9120-AE66DD0C0E70}" destId="{C428AA59-0DA7-49BE-8715-F6857D37D755}" srcOrd="1" destOrd="1" presId="urn:microsoft.com/office/officeart/2005/8/layout/hProcess4"/>
    <dgm:cxn modelId="{165A6EE7-7976-4D06-97A5-1487C1D92C5D}" type="presOf" srcId="{B096C520-8663-4A6A-89CE-F851FA0E232C}" destId="{F6737C70-A508-431D-A73D-2D27AE04B39E}" srcOrd="0" destOrd="1" presId="urn:microsoft.com/office/officeart/2005/8/layout/hProcess4"/>
    <dgm:cxn modelId="{CEFD90B0-58BC-435D-9F52-0262AC29387F}" type="presOf" srcId="{E4AA9BE4-55E6-472A-B2C3-3D1776C9CE46}" destId="{39E3B681-9751-4C5C-A551-A7C14EA8607D}" srcOrd="1" destOrd="3" presId="urn:microsoft.com/office/officeart/2005/8/layout/hProcess4"/>
    <dgm:cxn modelId="{F1D6D88A-89A9-4304-8646-751764E0D3CF}" type="presOf" srcId="{771D1A0B-B64A-4022-A752-B6A1E19FCE00}" destId="{39FF67D5-B94C-43FB-AE88-08FF82E9A922}" srcOrd="0" destOrd="0" presId="urn:microsoft.com/office/officeart/2005/8/layout/hProcess4"/>
    <dgm:cxn modelId="{C5F42859-AAAA-42F9-BDFA-1B63FE28D733}" srcId="{335EE420-403B-4C60-B34C-6C391CCD62FE}" destId="{3D0CADB2-F5AB-429E-910D-AB806E97A6EE}" srcOrd="1" destOrd="0" parTransId="{0CD55BAB-448C-4DEF-8543-BAAD11703CFF}" sibTransId="{0732505A-F038-462C-9D83-1D7B789DBA1D}"/>
    <dgm:cxn modelId="{CC8CD170-9EC6-4E37-88EC-C400DFB0CBFE}" srcId="{771D1A0B-B64A-4022-A752-B6A1E19FCE00}" destId="{2DD06AE8-9F3F-48A7-9974-F9C3047140CA}" srcOrd="0" destOrd="0" parTransId="{38F6980F-6675-4B0A-9106-14FF17198C89}" sibTransId="{1E14E1C2-7CAC-4A24-A639-6CF5CF150EB0}"/>
    <dgm:cxn modelId="{7FDEA8CA-0F56-4C97-B63C-93B4E28976BE}" type="presOf" srcId="{335EE420-403B-4C60-B34C-6C391CCD62FE}" destId="{CC7F7FEF-5214-4582-BB3C-444BBC1D18B2}" srcOrd="0" destOrd="0" presId="urn:microsoft.com/office/officeart/2005/8/layout/hProcess4"/>
    <dgm:cxn modelId="{49FDB1E4-B6D1-476F-9E8F-71B6996D8EDD}" type="presOf" srcId="{B4D9300D-28BC-44AC-8B36-CCAC06A1E439}" destId="{4DCC7F8B-D3F1-44CB-80AB-E60A3FCB906E}" srcOrd="0" destOrd="1" presId="urn:microsoft.com/office/officeart/2005/8/layout/hProcess4"/>
    <dgm:cxn modelId="{AC956F32-97AB-468B-B4E9-8D40E58A4D9B}" srcId="{771D1A0B-B64A-4022-A752-B6A1E19FCE00}" destId="{B4D9300D-28BC-44AC-8B36-CCAC06A1E439}" srcOrd="1" destOrd="0" parTransId="{07679A03-B8DD-44E8-8DB1-94D8412BEDFD}" sibTransId="{A1878C3F-2AAD-4A0E-B94C-63DE8B315B70}"/>
    <dgm:cxn modelId="{84E15EB1-47EA-47B7-AF4C-EF86508B5CBB}" srcId="{3D0CADB2-F5AB-429E-910D-AB806E97A6EE}" destId="{B096C520-8663-4A6A-89CE-F851FA0E232C}" srcOrd="1" destOrd="0" parTransId="{FE2647A6-478A-4500-AC90-16D202167F61}" sibTransId="{8A4B6243-68BA-41D1-ACD2-69555FF42F87}"/>
    <dgm:cxn modelId="{95E065F6-10D6-4AE7-B490-6F3AFA5B11DA}" type="presOf" srcId="{5046F975-DBA6-4EED-BE98-FD725254234D}" destId="{F6737C70-A508-431D-A73D-2D27AE04B39E}" srcOrd="0" destOrd="4" presId="urn:microsoft.com/office/officeart/2005/8/layout/hProcess4"/>
    <dgm:cxn modelId="{DD209E58-2CA0-48DD-A220-F5DFFAEA7A59}" type="presOf" srcId="{BABAB3A1-0851-4B77-917E-6EFF68DCB6E4}" destId="{B8C68D06-F212-43E9-A4F5-593BDFC96916}" srcOrd="0" destOrd="0" presId="urn:microsoft.com/office/officeart/2005/8/layout/hProcess4"/>
    <dgm:cxn modelId="{5FDADD0C-8118-4D0D-BF58-1B9D67AD82FB}" srcId="{8F2FFCFC-D262-40CB-8AE6-BF3DAB5C490D}" destId="{B91CF684-184B-423B-969D-9A38F6CCCAFD}" srcOrd="0" destOrd="0" parTransId="{8BEBF56E-BB34-4FA3-95F3-02926FBF8C0A}" sibTransId="{4E161397-54FE-4134-84EC-3A52AFCBA2F0}"/>
    <dgm:cxn modelId="{46556D4B-D386-4162-ABAB-14767B2F76EE}" type="presOf" srcId="{3D0CADB2-F5AB-429E-910D-AB806E97A6EE}" destId="{F15B1028-8E6E-4329-A0CB-5575E8CCCA6B}" srcOrd="0" destOrd="0" presId="urn:microsoft.com/office/officeart/2005/8/layout/hProcess4"/>
    <dgm:cxn modelId="{92FB2D7A-4FA7-4A18-A40B-E34107A3CFF9}" srcId="{3D0CADB2-F5AB-429E-910D-AB806E97A6EE}" destId="{6894E3F9-1C74-43C1-AF8D-8B331178EBF2}" srcOrd="2" destOrd="0" parTransId="{F56380DA-E13F-4558-B9EA-751BCC3668C4}" sibTransId="{62F09369-78D0-4CB0-BB35-2F62AC6C32B6}"/>
    <dgm:cxn modelId="{ADA7DDBC-F7EE-4A65-A769-23A763727765}" type="presOf" srcId="{0732505A-F038-462C-9D83-1D7B789DBA1D}" destId="{01E0996B-2C90-4118-A9FF-99C8B19AD197}" srcOrd="0" destOrd="0" presId="urn:microsoft.com/office/officeart/2005/8/layout/hProcess4"/>
    <dgm:cxn modelId="{9F53BC76-7184-4C5B-ACB2-7FEE45F6E18E}" srcId="{8F2FFCFC-D262-40CB-8AE6-BF3DAB5C490D}" destId="{158D09CB-ED59-43B6-9120-AE66DD0C0E70}" srcOrd="1" destOrd="0" parTransId="{A22F57A8-5AEC-47A6-9FDC-1800A7A159C9}" sibTransId="{0A486991-F2CE-4E3D-B676-674C9CCE31B9}"/>
    <dgm:cxn modelId="{27A101BF-8823-4C31-B2AE-91FCF50F42D2}" type="presOf" srcId="{E4AA9BE4-55E6-472A-B2C3-3D1776C9CE46}" destId="{F6737C70-A508-431D-A73D-2D27AE04B39E}" srcOrd="0" destOrd="3" presId="urn:microsoft.com/office/officeart/2005/8/layout/hProcess4"/>
    <dgm:cxn modelId="{46AF14E8-6326-442D-99E6-84752FB7192E}" type="presOf" srcId="{5C493635-001C-4F71-B0CF-6BEBD82D2B26}" destId="{39E3B681-9751-4C5C-A551-A7C14EA8607D}" srcOrd="1" destOrd="0" presId="urn:microsoft.com/office/officeart/2005/8/layout/hProcess4"/>
    <dgm:cxn modelId="{04819C7E-B593-442A-B6A9-BD69D75F479A}" srcId="{3D0CADB2-F5AB-429E-910D-AB806E97A6EE}" destId="{5046F975-DBA6-4EED-BE98-FD725254234D}" srcOrd="4" destOrd="0" parTransId="{AFDA8C07-2EF0-457D-8FAE-B9D809B11FE4}" sibTransId="{CE74EB5A-3CB9-4DFD-B414-CEEC705F9632}"/>
    <dgm:cxn modelId="{832AAF6F-BF6C-4C25-AC4E-CAF226210063}" type="presParOf" srcId="{CC7F7FEF-5214-4582-BB3C-444BBC1D18B2}" destId="{EC7B6B66-D908-4E4A-9C4C-E2AF5F2BD4EF}" srcOrd="0" destOrd="0" presId="urn:microsoft.com/office/officeart/2005/8/layout/hProcess4"/>
    <dgm:cxn modelId="{755ED5FC-CFC4-47C9-A2B1-C9BDFEF0A8EB}" type="presParOf" srcId="{CC7F7FEF-5214-4582-BB3C-444BBC1D18B2}" destId="{E15DAB50-E701-4CCF-A0CC-838C78BEDC6B}" srcOrd="1" destOrd="0" presId="urn:microsoft.com/office/officeart/2005/8/layout/hProcess4"/>
    <dgm:cxn modelId="{E0DEF05F-2345-4384-BEA0-E39B1BD4754D}" type="presParOf" srcId="{CC7F7FEF-5214-4582-BB3C-444BBC1D18B2}" destId="{6B8686D4-DDD1-4364-A9AB-D303ED177660}" srcOrd="2" destOrd="0" presId="urn:microsoft.com/office/officeart/2005/8/layout/hProcess4"/>
    <dgm:cxn modelId="{F8C2E63F-A6C5-401D-A77C-C94848D4FB3A}" type="presParOf" srcId="{6B8686D4-DDD1-4364-A9AB-D303ED177660}" destId="{288DE74D-B782-4A81-8E76-F2F76A9C3B31}" srcOrd="0" destOrd="0" presId="urn:microsoft.com/office/officeart/2005/8/layout/hProcess4"/>
    <dgm:cxn modelId="{7645785F-6DB7-461A-BE49-32910A8AAECA}" type="presParOf" srcId="{288DE74D-B782-4A81-8E76-F2F76A9C3B31}" destId="{A156311C-22EB-435D-832B-84F27C7492CA}" srcOrd="0" destOrd="0" presId="urn:microsoft.com/office/officeart/2005/8/layout/hProcess4"/>
    <dgm:cxn modelId="{907DEF1E-3D2F-4FEC-B563-E457FE642225}" type="presParOf" srcId="{288DE74D-B782-4A81-8E76-F2F76A9C3B31}" destId="{70B6263D-9FA3-4C2A-9A31-4DB8BF4DCFED}" srcOrd="1" destOrd="0" presId="urn:microsoft.com/office/officeart/2005/8/layout/hProcess4"/>
    <dgm:cxn modelId="{F93EF7EA-AC59-4097-B112-570B8ED76EC1}" type="presParOf" srcId="{288DE74D-B782-4A81-8E76-F2F76A9C3B31}" destId="{C428AA59-0DA7-49BE-8715-F6857D37D755}" srcOrd="2" destOrd="0" presId="urn:microsoft.com/office/officeart/2005/8/layout/hProcess4"/>
    <dgm:cxn modelId="{A8E6150A-DDA4-4413-82C8-D98101E9399B}" type="presParOf" srcId="{288DE74D-B782-4A81-8E76-F2F76A9C3B31}" destId="{D5EA5BF5-0743-4541-AC25-ABD66BBB0E04}" srcOrd="3" destOrd="0" presId="urn:microsoft.com/office/officeart/2005/8/layout/hProcess4"/>
    <dgm:cxn modelId="{E9F26534-3890-40B0-9B76-D51FDB1490FA}" type="presParOf" srcId="{288DE74D-B782-4A81-8E76-F2F76A9C3B31}" destId="{C03CFCE8-E161-46A3-8181-C35CC142FE22}" srcOrd="4" destOrd="0" presId="urn:microsoft.com/office/officeart/2005/8/layout/hProcess4"/>
    <dgm:cxn modelId="{7FBDF219-D27F-4CBA-9B94-404B4443179C}" type="presParOf" srcId="{6B8686D4-DDD1-4364-A9AB-D303ED177660}" destId="{B8C68D06-F212-43E9-A4F5-593BDFC96916}" srcOrd="1" destOrd="0" presId="urn:microsoft.com/office/officeart/2005/8/layout/hProcess4"/>
    <dgm:cxn modelId="{4D318D2B-B063-483E-B304-FFB15FA554A7}" type="presParOf" srcId="{6B8686D4-DDD1-4364-A9AB-D303ED177660}" destId="{18463E79-1E11-4FF1-9E35-6C3CDB388D0F}" srcOrd="2" destOrd="0" presId="urn:microsoft.com/office/officeart/2005/8/layout/hProcess4"/>
    <dgm:cxn modelId="{296A5441-35BF-41FC-82A5-B99B3207F1C0}" type="presParOf" srcId="{18463E79-1E11-4FF1-9E35-6C3CDB388D0F}" destId="{7660700F-0661-4CF9-8743-63CFCF1CDBBC}" srcOrd="0" destOrd="0" presId="urn:microsoft.com/office/officeart/2005/8/layout/hProcess4"/>
    <dgm:cxn modelId="{5EE3B655-8DF5-4265-BBE8-8E5258E39A69}" type="presParOf" srcId="{18463E79-1E11-4FF1-9E35-6C3CDB388D0F}" destId="{F6737C70-A508-431D-A73D-2D27AE04B39E}" srcOrd="1" destOrd="0" presId="urn:microsoft.com/office/officeart/2005/8/layout/hProcess4"/>
    <dgm:cxn modelId="{E921292D-42BE-472F-8014-44F4C27970E5}" type="presParOf" srcId="{18463E79-1E11-4FF1-9E35-6C3CDB388D0F}" destId="{39E3B681-9751-4C5C-A551-A7C14EA8607D}" srcOrd="2" destOrd="0" presId="urn:microsoft.com/office/officeart/2005/8/layout/hProcess4"/>
    <dgm:cxn modelId="{DC1D6E15-F6A4-4E33-9B1B-E931724CF817}" type="presParOf" srcId="{18463E79-1E11-4FF1-9E35-6C3CDB388D0F}" destId="{F15B1028-8E6E-4329-A0CB-5575E8CCCA6B}" srcOrd="3" destOrd="0" presId="urn:microsoft.com/office/officeart/2005/8/layout/hProcess4"/>
    <dgm:cxn modelId="{8C1C6CE3-B9DE-4EDF-8CEB-85E94198F463}" type="presParOf" srcId="{18463E79-1E11-4FF1-9E35-6C3CDB388D0F}" destId="{EA92189F-54F0-4F1D-8CEC-804B0D0509C7}" srcOrd="4" destOrd="0" presId="urn:microsoft.com/office/officeart/2005/8/layout/hProcess4"/>
    <dgm:cxn modelId="{DFF3ECC2-A364-4CC2-B81E-D19BB796731D}" type="presParOf" srcId="{6B8686D4-DDD1-4364-A9AB-D303ED177660}" destId="{01E0996B-2C90-4118-A9FF-99C8B19AD197}" srcOrd="3" destOrd="0" presId="urn:microsoft.com/office/officeart/2005/8/layout/hProcess4"/>
    <dgm:cxn modelId="{924346C6-7FE0-4261-820E-3CB8322DD385}" type="presParOf" srcId="{6B8686D4-DDD1-4364-A9AB-D303ED177660}" destId="{58DD2847-D8D0-4AE4-9DC9-C1D41B95BD97}" srcOrd="4" destOrd="0" presId="urn:microsoft.com/office/officeart/2005/8/layout/hProcess4"/>
    <dgm:cxn modelId="{B48FF247-2DD5-4D32-A375-554DD597428A}" type="presParOf" srcId="{58DD2847-D8D0-4AE4-9DC9-C1D41B95BD97}" destId="{D6AF39CF-2D8E-4A04-8D0B-4BBADF1FEF3A}" srcOrd="0" destOrd="0" presId="urn:microsoft.com/office/officeart/2005/8/layout/hProcess4"/>
    <dgm:cxn modelId="{8DB5BF6F-6553-4ABF-9845-8DBAC52DB015}" type="presParOf" srcId="{58DD2847-D8D0-4AE4-9DC9-C1D41B95BD97}" destId="{4DCC7F8B-D3F1-44CB-80AB-E60A3FCB906E}" srcOrd="1" destOrd="0" presId="urn:microsoft.com/office/officeart/2005/8/layout/hProcess4"/>
    <dgm:cxn modelId="{E0DCEBB4-BDB9-415D-806A-0E23D72341EF}" type="presParOf" srcId="{58DD2847-D8D0-4AE4-9DC9-C1D41B95BD97}" destId="{2FCDC38B-1BA8-433F-A28B-E1C82F00FBEF}" srcOrd="2" destOrd="0" presId="urn:microsoft.com/office/officeart/2005/8/layout/hProcess4"/>
    <dgm:cxn modelId="{EF9A8787-1068-430D-9578-F528EF5552E5}" type="presParOf" srcId="{58DD2847-D8D0-4AE4-9DC9-C1D41B95BD97}" destId="{39FF67D5-B94C-43FB-AE88-08FF82E9A922}" srcOrd="3" destOrd="0" presId="urn:microsoft.com/office/officeart/2005/8/layout/hProcess4"/>
    <dgm:cxn modelId="{0D7A8489-E8A5-45BF-A13A-8FDFED9A2C0D}" type="presParOf" srcId="{58DD2847-D8D0-4AE4-9DC9-C1D41B95BD97}" destId="{B9E4EA96-A3D0-4DFC-9B5B-861C2F0053D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DEA447-0C56-4339-8F8E-38D939AA5AA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6DA10D3-0E41-4CF0-8985-83C0F67794E7}">
      <dgm:prSet/>
      <dgm:spPr>
        <a:xfrm>
          <a:off x="626137" y="451104"/>
          <a:ext cx="10430719" cy="902208"/>
        </a:xfrm>
        <a:prstGeom prst="rect">
          <a:avLst/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aseline="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Simple Web Token (SWT)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B061A43D-6E92-4F5E-AC0F-BAB157A8F65F}" type="parTrans" cxnId="{5C1469CD-64E8-4B64-B074-EEF2F5F8D4DD}">
      <dgm:prSet/>
      <dgm:spPr/>
      <dgm:t>
        <a:bodyPr/>
        <a:lstStyle/>
        <a:p>
          <a:endParaRPr lang="en-US"/>
        </a:p>
      </dgm:t>
    </dgm:pt>
    <dgm:pt modelId="{86A7F68B-B07C-49B7-B3E1-9C036380FE49}" type="sibTrans" cxnId="{5C1469CD-64E8-4B64-B074-EEF2F5F8D4DD}">
      <dgm:prSet/>
      <dgm:spPr>
        <a:xfrm>
          <a:off x="-5100108" y="-781298"/>
          <a:ext cx="6073637" cy="6073637"/>
        </a:xfrm>
        <a:prstGeom prst="blockArc">
          <a:avLst>
            <a:gd name="adj1" fmla="val 18900000"/>
            <a:gd name="adj2" fmla="val 2700000"/>
            <a:gd name="adj3" fmla="val 356"/>
          </a:avLst>
        </a:prstGeom>
        <a:noFill/>
        <a:ln w="25400" cap="flat" cmpd="sng" algn="ctr">
          <a:solidFill>
            <a:srgbClr val="B22746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FCBECDF5-3DDA-47FF-80C2-70CE89814172}">
      <dgm:prSet/>
      <dgm:spPr>
        <a:xfrm>
          <a:off x="954090" y="1804416"/>
          <a:ext cx="10102766" cy="902208"/>
        </a:xfrm>
        <a:prstGeom prst="rect">
          <a:avLst/>
        </a:prstGeom>
        <a:solidFill>
          <a:srgbClr val="7F993A">
            <a:hueOff val="8105908"/>
            <a:satOff val="9515"/>
            <a:lumOff val="58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aseline="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JSON Web Token (JWT)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D6ABB480-601E-4274-AD16-A7F06BD75956}" type="parTrans" cxnId="{D0FA4880-C876-44F8-B979-1398C8F25821}">
      <dgm:prSet/>
      <dgm:spPr/>
      <dgm:t>
        <a:bodyPr/>
        <a:lstStyle/>
        <a:p>
          <a:endParaRPr lang="en-US"/>
        </a:p>
      </dgm:t>
    </dgm:pt>
    <dgm:pt modelId="{52847838-CDFF-438C-B713-7B9B77E69920}" type="sibTrans" cxnId="{D0FA4880-C876-44F8-B979-1398C8F25821}">
      <dgm:prSet/>
      <dgm:spPr/>
      <dgm:t>
        <a:bodyPr/>
        <a:lstStyle/>
        <a:p>
          <a:endParaRPr lang="en-US"/>
        </a:p>
      </dgm:t>
    </dgm:pt>
    <dgm:pt modelId="{D820E396-CB4A-426F-8E42-362F7DEB4206}">
      <dgm:prSet/>
      <dgm:spPr>
        <a:xfrm>
          <a:off x="626137" y="3157728"/>
          <a:ext cx="10430719" cy="902208"/>
        </a:xfrm>
        <a:prstGeom prst="rect">
          <a:avLst/>
        </a:prstGeom>
        <a:solidFill>
          <a:srgbClr val="7F993A">
            <a:hueOff val="16211816"/>
            <a:satOff val="19029"/>
            <a:lumOff val="117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aseline="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Security Assertion Markup Language (SAML)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1324AE8B-666D-4673-B09D-67B749A79531}" type="parTrans" cxnId="{BD5D7FE6-B0BB-42BD-8DAD-A71FE0415B60}">
      <dgm:prSet/>
      <dgm:spPr/>
      <dgm:t>
        <a:bodyPr/>
        <a:lstStyle/>
        <a:p>
          <a:endParaRPr lang="en-US"/>
        </a:p>
      </dgm:t>
    </dgm:pt>
    <dgm:pt modelId="{F37B0592-4BEF-46C2-AEDE-1C4D0288A6B2}" type="sibTrans" cxnId="{BD5D7FE6-B0BB-42BD-8DAD-A71FE0415B60}">
      <dgm:prSet/>
      <dgm:spPr/>
      <dgm:t>
        <a:bodyPr/>
        <a:lstStyle/>
        <a:p>
          <a:endParaRPr lang="en-US"/>
        </a:p>
      </dgm:t>
    </dgm:pt>
    <dgm:pt modelId="{34335819-4E11-4418-9BB4-B63D50595AC0}" type="pres">
      <dgm:prSet presAssocID="{58DEA447-0C56-4339-8F8E-38D939AA5AA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8952B94D-60BF-43BC-8AA5-E72ECF8366F5}" type="pres">
      <dgm:prSet presAssocID="{58DEA447-0C56-4339-8F8E-38D939AA5AA4}" presName="Name1" presStyleCnt="0"/>
      <dgm:spPr/>
    </dgm:pt>
    <dgm:pt modelId="{CCF9C6F5-5871-4445-8CD8-CF143BBC8DF4}" type="pres">
      <dgm:prSet presAssocID="{58DEA447-0C56-4339-8F8E-38D939AA5AA4}" presName="cycle" presStyleCnt="0"/>
      <dgm:spPr/>
    </dgm:pt>
    <dgm:pt modelId="{516B3350-9FEB-4A59-833C-2F1DA5BBFD8C}" type="pres">
      <dgm:prSet presAssocID="{58DEA447-0C56-4339-8F8E-38D939AA5AA4}" presName="srcNode" presStyleLbl="node1" presStyleIdx="0" presStyleCnt="3"/>
      <dgm:spPr/>
    </dgm:pt>
    <dgm:pt modelId="{710A4B69-FE6A-40BB-902E-974B25D22AED}" type="pres">
      <dgm:prSet presAssocID="{58DEA447-0C56-4339-8F8E-38D939AA5AA4}" presName="conn" presStyleLbl="parChTrans1D2" presStyleIdx="0" presStyleCnt="1"/>
      <dgm:spPr/>
      <dgm:t>
        <a:bodyPr/>
        <a:lstStyle/>
        <a:p>
          <a:endParaRPr lang="ru-RU"/>
        </a:p>
      </dgm:t>
    </dgm:pt>
    <dgm:pt modelId="{51606760-BFC1-432A-BFB6-CB2D8994130E}" type="pres">
      <dgm:prSet presAssocID="{58DEA447-0C56-4339-8F8E-38D939AA5AA4}" presName="extraNode" presStyleLbl="node1" presStyleIdx="0" presStyleCnt="3"/>
      <dgm:spPr/>
    </dgm:pt>
    <dgm:pt modelId="{BC15C4B7-40F8-4904-A882-F11A06CB1D5E}" type="pres">
      <dgm:prSet presAssocID="{58DEA447-0C56-4339-8F8E-38D939AA5AA4}" presName="dstNode" presStyleLbl="node1" presStyleIdx="0" presStyleCnt="3"/>
      <dgm:spPr/>
    </dgm:pt>
    <dgm:pt modelId="{C3D9E5EA-7C6C-4863-953D-155B99E4321F}" type="pres">
      <dgm:prSet presAssocID="{D6DA10D3-0E41-4CF0-8985-83C0F67794E7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C18F73E-FEFA-4584-8E9B-0057E4466B93}" type="pres">
      <dgm:prSet presAssocID="{D6DA10D3-0E41-4CF0-8985-83C0F67794E7}" presName="accent_1" presStyleCnt="0"/>
      <dgm:spPr/>
    </dgm:pt>
    <dgm:pt modelId="{24186641-84D5-4CC0-BC06-415F8F157805}" type="pres">
      <dgm:prSet presAssocID="{D6DA10D3-0E41-4CF0-8985-83C0F67794E7}" presName="accentRepeatNode" presStyleLbl="solidFgAcc1" presStyleIdx="0" presStyleCnt="3"/>
      <dgm:spPr>
        <a:xfrm>
          <a:off x="62257" y="338328"/>
          <a:ext cx="1127760" cy="1127760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7F993A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F7D05659-C6E6-400C-A0B0-67C17C427EE9}" type="pres">
      <dgm:prSet presAssocID="{FCBECDF5-3DDA-47FF-80C2-70CE89814172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B2DB88-9A85-4F16-9512-C7EDD78FE542}" type="pres">
      <dgm:prSet presAssocID="{FCBECDF5-3DDA-47FF-80C2-70CE89814172}" presName="accent_2" presStyleCnt="0"/>
      <dgm:spPr/>
    </dgm:pt>
    <dgm:pt modelId="{804F8F90-F503-412A-A8A8-59FCEBDFEE5C}" type="pres">
      <dgm:prSet presAssocID="{FCBECDF5-3DDA-47FF-80C2-70CE89814172}" presName="accentRepeatNode" presStyleLbl="solidFgAcc1" presStyleIdx="1" presStyleCnt="3"/>
      <dgm:spPr>
        <a:xfrm>
          <a:off x="390210" y="1691640"/>
          <a:ext cx="1127760" cy="1127760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7F993A">
              <a:hueOff val="8105908"/>
              <a:satOff val="9515"/>
              <a:lumOff val="588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813A7D03-9DF5-497B-A936-2060E5967F69}" type="pres">
      <dgm:prSet presAssocID="{D820E396-CB4A-426F-8E42-362F7DEB420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D6AC2B3-13B7-4EC5-BE83-B909247987DE}" type="pres">
      <dgm:prSet presAssocID="{D820E396-CB4A-426F-8E42-362F7DEB4206}" presName="accent_3" presStyleCnt="0"/>
      <dgm:spPr/>
    </dgm:pt>
    <dgm:pt modelId="{4D972E5E-6DC6-4194-A4AD-A868DA8F0F67}" type="pres">
      <dgm:prSet presAssocID="{D820E396-CB4A-426F-8E42-362F7DEB4206}" presName="accentRepeatNode" presStyleLbl="solidFgAcc1" presStyleIdx="2" presStyleCnt="3"/>
      <dgm:spPr>
        <a:xfrm>
          <a:off x="62257" y="3044952"/>
          <a:ext cx="1127760" cy="1127760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7F993A">
              <a:hueOff val="16211816"/>
              <a:satOff val="19029"/>
              <a:lumOff val="1177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</dgm:ptLst>
  <dgm:cxnLst>
    <dgm:cxn modelId="{34126299-957B-4CAF-B9CC-2DF2A62233F5}" type="presOf" srcId="{FCBECDF5-3DDA-47FF-80C2-70CE89814172}" destId="{F7D05659-C6E6-400C-A0B0-67C17C427EE9}" srcOrd="0" destOrd="0" presId="urn:microsoft.com/office/officeart/2008/layout/VerticalCurvedList"/>
    <dgm:cxn modelId="{D0FA4880-C876-44F8-B979-1398C8F25821}" srcId="{58DEA447-0C56-4339-8F8E-38D939AA5AA4}" destId="{FCBECDF5-3DDA-47FF-80C2-70CE89814172}" srcOrd="1" destOrd="0" parTransId="{D6ABB480-601E-4274-AD16-A7F06BD75956}" sibTransId="{52847838-CDFF-438C-B713-7B9B77E69920}"/>
    <dgm:cxn modelId="{A6563279-DA5D-4473-9D5B-25D194E099FA}" type="presOf" srcId="{D6DA10D3-0E41-4CF0-8985-83C0F67794E7}" destId="{C3D9E5EA-7C6C-4863-953D-155B99E4321F}" srcOrd="0" destOrd="0" presId="urn:microsoft.com/office/officeart/2008/layout/VerticalCurvedList"/>
    <dgm:cxn modelId="{5C1469CD-64E8-4B64-B074-EEF2F5F8D4DD}" srcId="{58DEA447-0C56-4339-8F8E-38D939AA5AA4}" destId="{D6DA10D3-0E41-4CF0-8985-83C0F67794E7}" srcOrd="0" destOrd="0" parTransId="{B061A43D-6E92-4F5E-AC0F-BAB157A8F65F}" sibTransId="{86A7F68B-B07C-49B7-B3E1-9C036380FE49}"/>
    <dgm:cxn modelId="{5D929187-4BC3-494F-96DC-D2A719EF1F12}" type="presOf" srcId="{D820E396-CB4A-426F-8E42-362F7DEB4206}" destId="{813A7D03-9DF5-497B-A936-2060E5967F69}" srcOrd="0" destOrd="0" presId="urn:microsoft.com/office/officeart/2008/layout/VerticalCurvedList"/>
    <dgm:cxn modelId="{3E1B79EA-4E3D-4FC3-A3B8-4DA7F3239D93}" type="presOf" srcId="{86A7F68B-B07C-49B7-B3E1-9C036380FE49}" destId="{710A4B69-FE6A-40BB-902E-974B25D22AED}" srcOrd="0" destOrd="0" presId="urn:microsoft.com/office/officeart/2008/layout/VerticalCurvedList"/>
    <dgm:cxn modelId="{7CB88B09-D5FF-4615-90C0-134C135DF0F3}" type="presOf" srcId="{58DEA447-0C56-4339-8F8E-38D939AA5AA4}" destId="{34335819-4E11-4418-9BB4-B63D50595AC0}" srcOrd="0" destOrd="0" presId="urn:microsoft.com/office/officeart/2008/layout/VerticalCurvedList"/>
    <dgm:cxn modelId="{BD5D7FE6-B0BB-42BD-8DAD-A71FE0415B60}" srcId="{58DEA447-0C56-4339-8F8E-38D939AA5AA4}" destId="{D820E396-CB4A-426F-8E42-362F7DEB4206}" srcOrd="2" destOrd="0" parTransId="{1324AE8B-666D-4673-B09D-67B749A79531}" sibTransId="{F37B0592-4BEF-46C2-AEDE-1C4D0288A6B2}"/>
    <dgm:cxn modelId="{9F1E8463-7295-4EB6-8E4A-9654E5495B43}" type="presParOf" srcId="{34335819-4E11-4418-9BB4-B63D50595AC0}" destId="{8952B94D-60BF-43BC-8AA5-E72ECF8366F5}" srcOrd="0" destOrd="0" presId="urn:microsoft.com/office/officeart/2008/layout/VerticalCurvedList"/>
    <dgm:cxn modelId="{CE654EFA-8A9B-49B6-9111-F12CD93770C2}" type="presParOf" srcId="{8952B94D-60BF-43BC-8AA5-E72ECF8366F5}" destId="{CCF9C6F5-5871-4445-8CD8-CF143BBC8DF4}" srcOrd="0" destOrd="0" presId="urn:microsoft.com/office/officeart/2008/layout/VerticalCurvedList"/>
    <dgm:cxn modelId="{6EB4099C-10BD-493A-8EBB-8B585C39CE6E}" type="presParOf" srcId="{CCF9C6F5-5871-4445-8CD8-CF143BBC8DF4}" destId="{516B3350-9FEB-4A59-833C-2F1DA5BBFD8C}" srcOrd="0" destOrd="0" presId="urn:microsoft.com/office/officeart/2008/layout/VerticalCurvedList"/>
    <dgm:cxn modelId="{D0E3E6A3-E921-44F4-B65E-7EDD2E23B3AC}" type="presParOf" srcId="{CCF9C6F5-5871-4445-8CD8-CF143BBC8DF4}" destId="{710A4B69-FE6A-40BB-902E-974B25D22AED}" srcOrd="1" destOrd="0" presId="urn:microsoft.com/office/officeart/2008/layout/VerticalCurvedList"/>
    <dgm:cxn modelId="{E08BD67B-62D3-4A1F-AFAE-556B541DA404}" type="presParOf" srcId="{CCF9C6F5-5871-4445-8CD8-CF143BBC8DF4}" destId="{51606760-BFC1-432A-BFB6-CB2D8994130E}" srcOrd="2" destOrd="0" presId="urn:microsoft.com/office/officeart/2008/layout/VerticalCurvedList"/>
    <dgm:cxn modelId="{F5548C10-F5C1-4366-8A2F-0A63A20F059B}" type="presParOf" srcId="{CCF9C6F5-5871-4445-8CD8-CF143BBC8DF4}" destId="{BC15C4B7-40F8-4904-A882-F11A06CB1D5E}" srcOrd="3" destOrd="0" presId="urn:microsoft.com/office/officeart/2008/layout/VerticalCurvedList"/>
    <dgm:cxn modelId="{133A8946-0857-4E64-850B-7F6460D3F809}" type="presParOf" srcId="{8952B94D-60BF-43BC-8AA5-E72ECF8366F5}" destId="{C3D9E5EA-7C6C-4863-953D-155B99E4321F}" srcOrd="1" destOrd="0" presId="urn:microsoft.com/office/officeart/2008/layout/VerticalCurvedList"/>
    <dgm:cxn modelId="{0E17AA4F-721D-4D4D-A58F-1276B9B32B0C}" type="presParOf" srcId="{8952B94D-60BF-43BC-8AA5-E72ECF8366F5}" destId="{9C18F73E-FEFA-4584-8E9B-0057E4466B93}" srcOrd="2" destOrd="0" presId="urn:microsoft.com/office/officeart/2008/layout/VerticalCurvedList"/>
    <dgm:cxn modelId="{5FCF6D3D-D4FF-4F14-A6F5-23FF2D44273C}" type="presParOf" srcId="{9C18F73E-FEFA-4584-8E9B-0057E4466B93}" destId="{24186641-84D5-4CC0-BC06-415F8F157805}" srcOrd="0" destOrd="0" presId="urn:microsoft.com/office/officeart/2008/layout/VerticalCurvedList"/>
    <dgm:cxn modelId="{56BA0819-B8E6-441A-AA21-BC28C76AC3FB}" type="presParOf" srcId="{8952B94D-60BF-43BC-8AA5-E72ECF8366F5}" destId="{F7D05659-C6E6-400C-A0B0-67C17C427EE9}" srcOrd="3" destOrd="0" presId="urn:microsoft.com/office/officeart/2008/layout/VerticalCurvedList"/>
    <dgm:cxn modelId="{9ECF0056-97A7-4D64-9755-9B3B79446A6C}" type="presParOf" srcId="{8952B94D-60BF-43BC-8AA5-E72ECF8366F5}" destId="{C3B2DB88-9A85-4F16-9512-C7EDD78FE542}" srcOrd="4" destOrd="0" presId="urn:microsoft.com/office/officeart/2008/layout/VerticalCurvedList"/>
    <dgm:cxn modelId="{6ABE7FF3-3050-4204-AE9A-DFD09F2B5428}" type="presParOf" srcId="{C3B2DB88-9A85-4F16-9512-C7EDD78FE542}" destId="{804F8F90-F503-412A-A8A8-59FCEBDFEE5C}" srcOrd="0" destOrd="0" presId="urn:microsoft.com/office/officeart/2008/layout/VerticalCurvedList"/>
    <dgm:cxn modelId="{3A7ADD1A-ABFD-4B72-9BEA-FF692EC9D835}" type="presParOf" srcId="{8952B94D-60BF-43BC-8AA5-E72ECF8366F5}" destId="{813A7D03-9DF5-497B-A936-2060E5967F69}" srcOrd="5" destOrd="0" presId="urn:microsoft.com/office/officeart/2008/layout/VerticalCurvedList"/>
    <dgm:cxn modelId="{7EE3C80B-9E24-49D7-9EC7-9002A74E8EE1}" type="presParOf" srcId="{8952B94D-60BF-43BC-8AA5-E72ECF8366F5}" destId="{3D6AC2B3-13B7-4EC5-BE83-B909247987DE}" srcOrd="6" destOrd="0" presId="urn:microsoft.com/office/officeart/2008/layout/VerticalCurvedList"/>
    <dgm:cxn modelId="{A0A2D24E-CD40-4486-8E2F-2A9023FE40E3}" type="presParOf" srcId="{3D6AC2B3-13B7-4EC5-BE83-B909247987DE}" destId="{4D972E5E-6DC6-4194-A4AD-A868DA8F0F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6263D-9FA3-4C2A-9A31-4DB8BF4DCFED}">
      <dsp:nvSpPr>
        <dsp:cNvPr id="0" name=""/>
        <dsp:cNvSpPr/>
      </dsp:nvSpPr>
      <dsp:spPr>
        <a:xfrm>
          <a:off x="536990" y="1150315"/>
          <a:ext cx="2679963" cy="221040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1B8BA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Format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Decryption</a:t>
          </a:r>
        </a:p>
      </dsp:txBody>
      <dsp:txXfrm>
        <a:off x="587858" y="1201183"/>
        <a:ext cx="2578227" cy="1635014"/>
      </dsp:txXfrm>
    </dsp:sp>
    <dsp:sp modelId="{B8C68D06-F212-43E9-A4F5-593BDFC96916}">
      <dsp:nvSpPr>
        <dsp:cNvPr id="0" name=""/>
        <dsp:cNvSpPr/>
      </dsp:nvSpPr>
      <dsp:spPr>
        <a:xfrm>
          <a:off x="2009175" y="1555066"/>
          <a:ext cx="3135288" cy="3135288"/>
        </a:xfrm>
        <a:prstGeom prst="leftCircularArrow">
          <a:avLst>
            <a:gd name="adj1" fmla="val 3724"/>
            <a:gd name="adj2" fmla="val 464514"/>
            <a:gd name="adj3" fmla="val 2240024"/>
            <a:gd name="adj4" fmla="val 9024489"/>
            <a:gd name="adj5" fmla="val 4344"/>
          </a:avLst>
        </a:prstGeom>
        <a:solidFill>
          <a:srgbClr val="1B8BA0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A5BF5-0743-4541-AC25-ABD66BBB0E04}">
      <dsp:nvSpPr>
        <dsp:cNvPr id="0" name=""/>
        <dsp:cNvSpPr/>
      </dsp:nvSpPr>
      <dsp:spPr>
        <a:xfrm>
          <a:off x="1132538" y="2887065"/>
          <a:ext cx="2382190" cy="947318"/>
        </a:xfrm>
        <a:prstGeom prst="roundRect">
          <a:avLst>
            <a:gd name="adj" fmla="val 10000"/>
          </a:avLst>
        </a:prstGeom>
        <a:solidFill>
          <a:srgbClr val="1B8BA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baseline="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Read / Write</a:t>
          </a:r>
          <a:endParaRPr lang="en-US" sz="30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160284" y="2914811"/>
        <a:ext cx="2326698" cy="891826"/>
      </dsp:txXfrm>
    </dsp:sp>
    <dsp:sp modelId="{F6737C70-A508-431D-A73D-2D27AE04B39E}">
      <dsp:nvSpPr>
        <dsp:cNvPr id="0" name=""/>
        <dsp:cNvSpPr/>
      </dsp:nvSpPr>
      <dsp:spPr>
        <a:xfrm>
          <a:off x="4070683" y="1150315"/>
          <a:ext cx="2679963" cy="221040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1B8BA0">
              <a:hueOff val="-3399583"/>
              <a:satOff val="-8922"/>
              <a:lumOff val="7745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Integrity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Expiration</a:t>
          </a:r>
          <a:endParaRPr lang="en-US" sz="20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Duplication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Source</a:t>
          </a:r>
          <a:endParaRPr lang="en-US" sz="20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Audience</a:t>
          </a:r>
        </a:p>
      </dsp:txBody>
      <dsp:txXfrm>
        <a:off x="4121551" y="1674842"/>
        <a:ext cx="2578227" cy="1635014"/>
      </dsp:txXfrm>
    </dsp:sp>
    <dsp:sp modelId="{01E0996B-2C90-4118-A9FF-99C8B19AD197}">
      <dsp:nvSpPr>
        <dsp:cNvPr id="0" name=""/>
        <dsp:cNvSpPr/>
      </dsp:nvSpPr>
      <dsp:spPr>
        <a:xfrm>
          <a:off x="5520534" y="-265983"/>
          <a:ext cx="3477728" cy="3477728"/>
        </a:xfrm>
        <a:prstGeom prst="circularArrow">
          <a:avLst>
            <a:gd name="adj1" fmla="val 3357"/>
            <a:gd name="adj2" fmla="val 415123"/>
            <a:gd name="adj3" fmla="val 19409366"/>
            <a:gd name="adj4" fmla="val 12575511"/>
            <a:gd name="adj5" fmla="val 3917"/>
          </a:avLst>
        </a:prstGeom>
        <a:solidFill>
          <a:srgbClr val="1B8BA0">
            <a:hueOff val="-6799166"/>
            <a:satOff val="-17845"/>
            <a:lumOff val="1549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B1028-8E6E-4329-A0CB-5575E8CCCA6B}">
      <dsp:nvSpPr>
        <dsp:cNvPr id="0" name=""/>
        <dsp:cNvSpPr/>
      </dsp:nvSpPr>
      <dsp:spPr>
        <a:xfrm>
          <a:off x="4666230" y="676656"/>
          <a:ext cx="2382190" cy="947318"/>
        </a:xfrm>
        <a:prstGeom prst="roundRect">
          <a:avLst>
            <a:gd name="adj" fmla="val 10000"/>
          </a:avLst>
        </a:prstGeom>
        <a:solidFill>
          <a:srgbClr val="1B8BA0">
            <a:hueOff val="-3399583"/>
            <a:satOff val="-8922"/>
            <a:lumOff val="774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baseline="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Verify</a:t>
          </a:r>
          <a:endParaRPr lang="en-US" sz="30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4693976" y="704402"/>
        <a:ext cx="2326698" cy="891826"/>
      </dsp:txXfrm>
    </dsp:sp>
    <dsp:sp modelId="{4DCC7F8B-D3F1-44CB-80AB-E60A3FCB906E}">
      <dsp:nvSpPr>
        <dsp:cNvPr id="0" name=""/>
        <dsp:cNvSpPr/>
      </dsp:nvSpPr>
      <dsp:spPr>
        <a:xfrm>
          <a:off x="7604375" y="1150315"/>
          <a:ext cx="2679963" cy="2210409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1B8BA0">
              <a:hueOff val="-6799166"/>
              <a:satOff val="-17845"/>
              <a:lumOff val="1549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Claims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Keys</a:t>
          </a:r>
        </a:p>
      </dsp:txBody>
      <dsp:txXfrm>
        <a:off x="7655243" y="1201183"/>
        <a:ext cx="2578227" cy="1635014"/>
      </dsp:txXfrm>
    </dsp:sp>
    <dsp:sp modelId="{39FF67D5-B94C-43FB-AE88-08FF82E9A922}">
      <dsp:nvSpPr>
        <dsp:cNvPr id="0" name=""/>
        <dsp:cNvSpPr/>
      </dsp:nvSpPr>
      <dsp:spPr>
        <a:xfrm>
          <a:off x="8199923" y="2887065"/>
          <a:ext cx="2382190" cy="947318"/>
        </a:xfrm>
        <a:prstGeom prst="roundRect">
          <a:avLst>
            <a:gd name="adj" fmla="val 10000"/>
          </a:avLst>
        </a:prstGeom>
        <a:solidFill>
          <a:srgbClr val="1B8BA0">
            <a:hueOff val="-6799166"/>
            <a:satOff val="-17845"/>
            <a:lumOff val="1549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baseline="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Extract data</a:t>
          </a:r>
          <a:endParaRPr lang="en-US" sz="30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8227669" y="2914811"/>
        <a:ext cx="2326698" cy="891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A4B69-FE6A-40BB-902E-974B25D22AED}">
      <dsp:nvSpPr>
        <dsp:cNvPr id="0" name=""/>
        <dsp:cNvSpPr/>
      </dsp:nvSpPr>
      <dsp:spPr>
        <a:xfrm>
          <a:off x="-5100108" y="-781298"/>
          <a:ext cx="6073637" cy="6073637"/>
        </a:xfrm>
        <a:prstGeom prst="blockArc">
          <a:avLst>
            <a:gd name="adj1" fmla="val 18900000"/>
            <a:gd name="adj2" fmla="val 2700000"/>
            <a:gd name="adj3" fmla="val 356"/>
          </a:avLst>
        </a:prstGeom>
        <a:noFill/>
        <a:ln w="25400" cap="flat" cmpd="sng" algn="ctr">
          <a:solidFill>
            <a:srgbClr val="B2274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9E5EA-7C6C-4863-953D-155B99E4321F}">
      <dsp:nvSpPr>
        <dsp:cNvPr id="0" name=""/>
        <dsp:cNvSpPr/>
      </dsp:nvSpPr>
      <dsp:spPr>
        <a:xfrm>
          <a:off x="626137" y="451104"/>
          <a:ext cx="10430719" cy="902208"/>
        </a:xfrm>
        <a:prstGeom prst="rect">
          <a:avLst/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6128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baseline="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Simple Web Token (SWT)</a:t>
          </a:r>
          <a:endParaRPr lang="en-US" sz="39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626137" y="451104"/>
        <a:ext cx="10430719" cy="902208"/>
      </dsp:txXfrm>
    </dsp:sp>
    <dsp:sp modelId="{24186641-84D5-4CC0-BC06-415F8F157805}">
      <dsp:nvSpPr>
        <dsp:cNvPr id="0" name=""/>
        <dsp:cNvSpPr/>
      </dsp:nvSpPr>
      <dsp:spPr>
        <a:xfrm>
          <a:off x="62257" y="338328"/>
          <a:ext cx="1127760" cy="1127760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7F993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05659-C6E6-400C-A0B0-67C17C427EE9}">
      <dsp:nvSpPr>
        <dsp:cNvPr id="0" name=""/>
        <dsp:cNvSpPr/>
      </dsp:nvSpPr>
      <dsp:spPr>
        <a:xfrm>
          <a:off x="954090" y="1804416"/>
          <a:ext cx="10102766" cy="902208"/>
        </a:xfrm>
        <a:prstGeom prst="rect">
          <a:avLst/>
        </a:prstGeom>
        <a:solidFill>
          <a:srgbClr val="7F993A">
            <a:hueOff val="8105908"/>
            <a:satOff val="9515"/>
            <a:lumOff val="588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6128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baseline="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JSON Web Token (JWT)</a:t>
          </a:r>
          <a:endParaRPr lang="en-US" sz="39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954090" y="1804416"/>
        <a:ext cx="10102766" cy="902208"/>
      </dsp:txXfrm>
    </dsp:sp>
    <dsp:sp modelId="{804F8F90-F503-412A-A8A8-59FCEBDFEE5C}">
      <dsp:nvSpPr>
        <dsp:cNvPr id="0" name=""/>
        <dsp:cNvSpPr/>
      </dsp:nvSpPr>
      <dsp:spPr>
        <a:xfrm>
          <a:off x="390210" y="1691640"/>
          <a:ext cx="1127760" cy="1127760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7F993A">
              <a:hueOff val="8105908"/>
              <a:satOff val="9515"/>
              <a:lumOff val="588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A7D03-9DF5-497B-A936-2060E5967F69}">
      <dsp:nvSpPr>
        <dsp:cNvPr id="0" name=""/>
        <dsp:cNvSpPr/>
      </dsp:nvSpPr>
      <dsp:spPr>
        <a:xfrm>
          <a:off x="626137" y="3157728"/>
          <a:ext cx="10430719" cy="902208"/>
        </a:xfrm>
        <a:prstGeom prst="rect">
          <a:avLst/>
        </a:prstGeom>
        <a:solidFill>
          <a:srgbClr val="7F993A">
            <a:hueOff val="16211816"/>
            <a:satOff val="19029"/>
            <a:lumOff val="117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6128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baseline="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Security Assertion Markup Language (SAML)</a:t>
          </a:r>
          <a:endParaRPr lang="en-US" sz="39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626137" y="3157728"/>
        <a:ext cx="10430719" cy="902208"/>
      </dsp:txXfrm>
    </dsp:sp>
    <dsp:sp modelId="{4D972E5E-6DC6-4194-A4AD-A868DA8F0F67}">
      <dsp:nvSpPr>
        <dsp:cNvPr id="0" name=""/>
        <dsp:cNvSpPr/>
      </dsp:nvSpPr>
      <dsp:spPr>
        <a:xfrm>
          <a:off x="62257" y="3044952"/>
          <a:ext cx="1127760" cy="1127760"/>
        </a:xfrm>
        <a:prstGeom prst="ellipse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7F993A">
              <a:hueOff val="16211816"/>
              <a:satOff val="19029"/>
              <a:lumOff val="1177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asis-open.org/wsfed/federation/200706" TargetMode="External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-prod.epm-sso.projects.epam.com/adfs/services/trust" TargetMode="External"/><Relationship Id="rId2" Type="http://schemas.openxmlformats.org/officeDocument/2006/relationships/hyperlink" Target="https://dev.epm-crm.projects.epam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schemas.microsoft.com/ws/2008/06/identity/authenticationmethod/window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4.svg"/><Relationship Id="rId2" Type="http://schemas.openxmlformats.org/officeDocument/2006/relationships/image" Target="../media/image8.pn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Безопасность в </a:t>
            </a:r>
            <a:r>
              <a:rPr lang="en-US" dirty="0" smtClean="0"/>
              <a:t>Web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</a:t>
            </a:r>
            <a:r>
              <a:rPr lang="en-US" dirty="0" smtClean="0"/>
              <a:t> (</a:t>
            </a:r>
            <a:r>
              <a:rPr lang="ru-RU" dirty="0" smtClean="0"/>
              <a:t>термины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3" name="server 1">
            <a:extLst>
              <a:ext uri="{FF2B5EF4-FFF2-40B4-BE49-F238E27FC236}">
                <a16:creationId xmlns:a16="http://schemas.microsoft.com/office/drawing/2014/main" id="{84CE1896-5E20-49C4-B887-ACD5C7F58A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498" y="4449690"/>
            <a:ext cx="1476374" cy="1476374"/>
          </a:xfrm>
          <a:prstGeom prst="rect">
            <a:avLst/>
          </a:prstGeom>
        </p:spPr>
      </p:pic>
      <p:pic>
        <p:nvPicPr>
          <p:cNvPr id="4" name="azure AD">
            <a:extLst>
              <a:ext uri="{FF2B5EF4-FFF2-40B4-BE49-F238E27FC236}">
                <a16:creationId xmlns:a16="http://schemas.microsoft.com/office/drawing/2014/main" id="{19FB8390-15A1-4C16-A302-1A67AD4652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884" y="1797460"/>
            <a:ext cx="1404109" cy="1404109"/>
          </a:xfrm>
          <a:prstGeom prst="rect">
            <a:avLst/>
          </a:prstGeom>
        </p:spPr>
      </p:pic>
      <p:pic>
        <p:nvPicPr>
          <p:cNvPr id="5" name="user">
            <a:extLst>
              <a:ext uri="{FF2B5EF4-FFF2-40B4-BE49-F238E27FC236}">
                <a16:creationId xmlns:a16="http://schemas.microsoft.com/office/drawing/2014/main" id="{7B4787AB-91A0-4761-BB5D-4B7AA41372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1B8B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76" y="5378376"/>
            <a:ext cx="1095375" cy="1095375"/>
          </a:xfrm>
          <a:prstGeom prst="rect">
            <a:avLst/>
          </a:prstGeom>
        </p:spPr>
      </p:pic>
      <p:cxnSp>
        <p:nvCxnSpPr>
          <p:cNvPr id="6" name="request 1">
            <a:extLst>
              <a:ext uri="{FF2B5EF4-FFF2-40B4-BE49-F238E27FC236}">
                <a16:creationId xmlns:a16="http://schemas.microsoft.com/office/drawing/2014/main" id="{C095BE15-04D6-4734-8569-910F2A723D3F}"/>
              </a:ext>
            </a:extLst>
          </p:cNvPr>
          <p:cNvCxnSpPr/>
          <p:nvPr/>
        </p:nvCxnSpPr>
        <p:spPr>
          <a:xfrm flipV="1">
            <a:off x="4552491" y="5468864"/>
            <a:ext cx="3417332" cy="790575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7" name="token">
            <a:extLst>
              <a:ext uri="{FF2B5EF4-FFF2-40B4-BE49-F238E27FC236}">
                <a16:creationId xmlns:a16="http://schemas.microsoft.com/office/drawing/2014/main" id="{BDAFD469-FF2B-401B-A33C-D408E53FE150}"/>
              </a:ext>
            </a:extLst>
          </p:cNvPr>
          <p:cNvGrpSpPr/>
          <p:nvPr/>
        </p:nvGrpSpPr>
        <p:grpSpPr>
          <a:xfrm>
            <a:off x="3319003" y="2608974"/>
            <a:ext cx="731520" cy="731520"/>
            <a:chOff x="2029327" y="3425174"/>
            <a:chExt cx="808522" cy="770021"/>
          </a:xfrm>
        </p:grpSpPr>
        <p:sp>
          <p:nvSpPr>
            <p:cNvPr id="8" name="Regular Pentagon 49">
              <a:extLst>
                <a:ext uri="{FF2B5EF4-FFF2-40B4-BE49-F238E27FC236}">
                  <a16:creationId xmlns:a16="http://schemas.microsoft.com/office/drawing/2014/main" id="{E0FA34AC-C7CE-491B-9D7F-6F25E995A328}"/>
                </a:ext>
              </a:extLst>
            </p:cNvPr>
            <p:cNvSpPr/>
            <p:nvPr/>
          </p:nvSpPr>
          <p:spPr bwMode="auto">
            <a:xfrm>
              <a:off x="2029327" y="3425174"/>
              <a:ext cx="808522" cy="770021"/>
            </a:xfrm>
            <a:prstGeom prst="pentagon">
              <a:avLst/>
            </a:prstGeom>
            <a:gradFill rotWithShape="1">
              <a:gsLst>
                <a:gs pos="0">
                  <a:srgbClr val="B22746">
                    <a:tint val="100000"/>
                    <a:shade val="100000"/>
                    <a:satMod val="130000"/>
                  </a:srgbClr>
                </a:gs>
                <a:gs pos="100000">
                  <a:srgbClr val="B227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9" name="Hexagon 18">
              <a:extLst>
                <a:ext uri="{FF2B5EF4-FFF2-40B4-BE49-F238E27FC236}">
                  <a16:creationId xmlns:a16="http://schemas.microsoft.com/office/drawing/2014/main" id="{7273346F-AD9B-40DC-8DCD-D0A6B5BBC242}"/>
                </a:ext>
              </a:extLst>
            </p:cNvPr>
            <p:cNvSpPr/>
            <p:nvPr/>
          </p:nvSpPr>
          <p:spPr bwMode="auto">
            <a:xfrm>
              <a:off x="2202581" y="3713748"/>
              <a:ext cx="462012" cy="96252"/>
            </a:xfrm>
            <a:prstGeom prst="hexagon">
              <a:avLst/>
            </a:prstGeom>
            <a:gradFill rotWithShape="1">
              <a:gsLst>
                <a:gs pos="0">
                  <a:srgbClr val="A3C644">
                    <a:tint val="100000"/>
                    <a:shade val="100000"/>
                    <a:satMod val="130000"/>
                  </a:srgbClr>
                </a:gs>
                <a:gs pos="100000">
                  <a:srgbClr val="A3C644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>
              <a:solidFill>
                <a:srgbClr val="464547"/>
              </a:solidFill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0" name="Hexagon 19">
              <a:extLst>
                <a:ext uri="{FF2B5EF4-FFF2-40B4-BE49-F238E27FC236}">
                  <a16:creationId xmlns:a16="http://schemas.microsoft.com/office/drawing/2014/main" id="{8017DCB0-573C-4B24-AEB6-3893BAB3F45D}"/>
                </a:ext>
              </a:extLst>
            </p:cNvPr>
            <p:cNvSpPr/>
            <p:nvPr/>
          </p:nvSpPr>
          <p:spPr bwMode="auto">
            <a:xfrm>
              <a:off x="2200977" y="3867936"/>
              <a:ext cx="462012" cy="96252"/>
            </a:xfrm>
            <a:prstGeom prst="hexagon">
              <a:avLst/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>
              <a:solidFill>
                <a:srgbClr val="464547"/>
              </a:solidFill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pic>
        <p:nvPicPr>
          <p:cNvPr id="11" name="secret" descr="Key">
            <a:extLst>
              <a:ext uri="{FF2B5EF4-FFF2-40B4-BE49-F238E27FC236}">
                <a16:creationId xmlns:a16="http://schemas.microsoft.com/office/drawing/2014/main" id="{E6A7A700-1C35-43A6-877F-A5DED9F4A0D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t="23685" b="21713"/>
          <a:stretch/>
        </p:blipFill>
        <p:spPr>
          <a:xfrm>
            <a:off x="3827879" y="4878788"/>
            <a:ext cx="610557" cy="333375"/>
          </a:xfrm>
          <a:prstGeom prst="rect">
            <a:avLst/>
          </a:prstGeom>
        </p:spPr>
      </p:pic>
      <p:cxnSp>
        <p:nvCxnSpPr>
          <p:cNvPr id="12" name="response 1">
            <a:extLst>
              <a:ext uri="{FF2B5EF4-FFF2-40B4-BE49-F238E27FC236}">
                <a16:creationId xmlns:a16="http://schemas.microsoft.com/office/drawing/2014/main" id="{E8BC2879-650D-4B92-B4BD-B3AF4C641228}"/>
              </a:ext>
            </a:extLst>
          </p:cNvPr>
          <p:cNvCxnSpPr>
            <a:cxnSpLocks/>
          </p:cNvCxnSpPr>
          <p:nvPr/>
        </p:nvCxnSpPr>
        <p:spPr>
          <a:xfrm flipH="1">
            <a:off x="4492807" y="5212163"/>
            <a:ext cx="3417332" cy="790575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" name="Request to IP">
            <a:extLst>
              <a:ext uri="{FF2B5EF4-FFF2-40B4-BE49-F238E27FC236}">
                <a16:creationId xmlns:a16="http://schemas.microsoft.com/office/drawing/2014/main" id="{0D30077B-3C6E-44E3-AE35-78F06A58837F}"/>
              </a:ext>
            </a:extLst>
          </p:cNvPr>
          <p:cNvCxnSpPr>
            <a:cxnSpLocks/>
          </p:cNvCxnSpPr>
          <p:nvPr/>
        </p:nvCxnSpPr>
        <p:spPr>
          <a:xfrm flipV="1">
            <a:off x="4601549" y="3287480"/>
            <a:ext cx="619474" cy="2138945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Speech Bubble: Rectangle with Corners Rounded 23">
            <a:extLst>
              <a:ext uri="{FF2B5EF4-FFF2-40B4-BE49-F238E27FC236}">
                <a16:creationId xmlns:a16="http://schemas.microsoft.com/office/drawing/2014/main" id="{7041A1E3-10C1-4CFE-BA45-33BFE2803383}"/>
              </a:ext>
            </a:extLst>
          </p:cNvPr>
          <p:cNvSpPr/>
          <p:nvPr/>
        </p:nvSpPr>
        <p:spPr>
          <a:xfrm>
            <a:off x="9869943" y="4150786"/>
            <a:ext cx="1974795" cy="578882"/>
          </a:xfrm>
          <a:prstGeom prst="wedgeRoundRectCallout">
            <a:avLst>
              <a:gd name="adj1" fmla="val -89073"/>
              <a:gd name="adj2" fmla="val 112853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464547"/>
                    </a:gs>
                    <a:gs pos="86000">
                      <a:srgbClr val="464547"/>
                    </a:gs>
                  </a:gsLst>
                  <a:lin ang="5400000" scaled="0"/>
                </a:gradFill>
                <a:effectLst/>
                <a:uLnTx/>
                <a:uFillTx/>
                <a:latin typeface="Trebuchet MS"/>
                <a:ea typeface="+mn-ea"/>
                <a:cs typeface="+mn-cs"/>
              </a:rPr>
              <a:t>Service provider (SP)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464547"/>
                    </a:gs>
                    <a:gs pos="86000">
                      <a:srgbClr val="464547"/>
                    </a:gs>
                  </a:gsLst>
                  <a:lin ang="5400000" scaled="0"/>
                </a:gradFill>
                <a:effectLst/>
                <a:uLnTx/>
                <a:uFillTx/>
                <a:latin typeface="Trebuchet MS"/>
                <a:ea typeface="+mn-ea"/>
                <a:cs typeface="+mn-cs"/>
              </a:rPr>
              <a:t>/ Relying Party (RP)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5" name="Speech Bubble: Rectangle with Corners Rounded 25">
            <a:extLst>
              <a:ext uri="{FF2B5EF4-FFF2-40B4-BE49-F238E27FC236}">
                <a16:creationId xmlns:a16="http://schemas.microsoft.com/office/drawing/2014/main" id="{53C59434-7C01-40E0-B7D0-44F080E12DF3}"/>
              </a:ext>
            </a:extLst>
          </p:cNvPr>
          <p:cNvSpPr/>
          <p:nvPr/>
        </p:nvSpPr>
        <p:spPr>
          <a:xfrm>
            <a:off x="6866215" y="1855890"/>
            <a:ext cx="1882258" cy="340519"/>
          </a:xfrm>
          <a:prstGeom prst="wedgeRoundRectCallout">
            <a:avLst>
              <a:gd name="adj1" fmla="val -97106"/>
              <a:gd name="adj2" fmla="val 117624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464547"/>
                    </a:gs>
                    <a:gs pos="86000">
                      <a:srgbClr val="464547"/>
                    </a:gs>
                  </a:gsLst>
                  <a:lin ang="5400000" scaled="0"/>
                </a:gradFill>
                <a:effectLst/>
                <a:uLnTx/>
                <a:uFillTx/>
                <a:latin typeface="Trebuchet MS"/>
                <a:ea typeface="+mn-ea"/>
                <a:cs typeface="+mn-cs"/>
              </a:rPr>
              <a:t>Identity Provider (IP)</a:t>
            </a:r>
          </a:p>
        </p:txBody>
      </p:sp>
      <p:sp>
        <p:nvSpPr>
          <p:cNvPr id="16" name="Speech Bubble: Rectangle with Corners Rounded 26">
            <a:extLst>
              <a:ext uri="{FF2B5EF4-FFF2-40B4-BE49-F238E27FC236}">
                <a16:creationId xmlns:a16="http://schemas.microsoft.com/office/drawing/2014/main" id="{5CF6E44F-5C75-4847-A924-CF461D99BDC3}"/>
              </a:ext>
            </a:extLst>
          </p:cNvPr>
          <p:cNvSpPr/>
          <p:nvPr/>
        </p:nvSpPr>
        <p:spPr>
          <a:xfrm>
            <a:off x="1638300" y="4340447"/>
            <a:ext cx="1640872" cy="340519"/>
          </a:xfrm>
          <a:prstGeom prst="wedgeRoundRectCallout">
            <a:avLst>
              <a:gd name="adj1" fmla="val 86015"/>
              <a:gd name="adj2" fmla="val 100842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464547"/>
                    </a:gs>
                    <a:gs pos="86000">
                      <a:srgbClr val="464547"/>
                    </a:gs>
                  </a:gsLst>
                  <a:lin ang="5400000" scaled="0"/>
                </a:gradFill>
                <a:effectLst/>
                <a:uLnTx/>
                <a:uFillTx/>
                <a:latin typeface="Trebuchet MS"/>
                <a:ea typeface="+mn-ea"/>
                <a:cs typeface="+mn-cs"/>
              </a:rPr>
              <a:t>Client credentials</a:t>
            </a:r>
          </a:p>
        </p:txBody>
      </p:sp>
      <p:sp>
        <p:nvSpPr>
          <p:cNvPr id="17" name="Speech Bubble: Rectangle with Corners Rounded 27">
            <a:extLst>
              <a:ext uri="{FF2B5EF4-FFF2-40B4-BE49-F238E27FC236}">
                <a16:creationId xmlns:a16="http://schemas.microsoft.com/office/drawing/2014/main" id="{309B9021-7187-4166-8AC4-C236FC1BA168}"/>
              </a:ext>
            </a:extLst>
          </p:cNvPr>
          <p:cNvSpPr/>
          <p:nvPr/>
        </p:nvSpPr>
        <p:spPr>
          <a:xfrm>
            <a:off x="1085619" y="5298604"/>
            <a:ext cx="1191519" cy="340519"/>
          </a:xfrm>
          <a:prstGeom prst="wedgeRoundRectCallout">
            <a:avLst>
              <a:gd name="adj1" fmla="val 111454"/>
              <a:gd name="adj2" fmla="val 190352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464547"/>
                    </a:gs>
                    <a:gs pos="86000">
                      <a:srgbClr val="464547"/>
                    </a:gs>
                  </a:gsLst>
                  <a:lin ang="5400000" scaled="0"/>
                </a:gradFill>
                <a:effectLst/>
                <a:uLnTx/>
                <a:uFillTx/>
                <a:latin typeface="Trebuchet MS"/>
                <a:ea typeface="+mn-ea"/>
                <a:cs typeface="+mn-cs"/>
              </a:rPr>
              <a:t>User/ Client</a:t>
            </a:r>
          </a:p>
        </p:txBody>
      </p:sp>
      <p:sp>
        <p:nvSpPr>
          <p:cNvPr id="18" name="Speech Bubble: Rectangle with Corners Rounded 28">
            <a:extLst>
              <a:ext uri="{FF2B5EF4-FFF2-40B4-BE49-F238E27FC236}">
                <a16:creationId xmlns:a16="http://schemas.microsoft.com/office/drawing/2014/main" id="{5591B3E0-DC68-4CFF-A8AC-54EBB2A19823}"/>
              </a:ext>
            </a:extLst>
          </p:cNvPr>
          <p:cNvSpPr/>
          <p:nvPr/>
        </p:nvSpPr>
        <p:spPr>
          <a:xfrm>
            <a:off x="1333500" y="1690688"/>
            <a:ext cx="1367992" cy="340519"/>
          </a:xfrm>
          <a:prstGeom prst="wedgeRoundRectCallout">
            <a:avLst>
              <a:gd name="adj1" fmla="val 107828"/>
              <a:gd name="adj2" fmla="val 221122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464547"/>
                    </a:gs>
                    <a:gs pos="86000">
                      <a:srgbClr val="464547"/>
                    </a:gs>
                  </a:gsLst>
                  <a:lin ang="5400000" scaled="0"/>
                </a:gradFill>
                <a:effectLst/>
                <a:uLnTx/>
                <a:uFillTx/>
                <a:latin typeface="Trebuchet MS"/>
                <a:ea typeface="+mn-ea"/>
                <a:cs typeface="+mn-cs"/>
              </a:rPr>
              <a:t>Security token</a:t>
            </a:r>
          </a:p>
        </p:txBody>
      </p:sp>
      <p:sp>
        <p:nvSpPr>
          <p:cNvPr id="19" name="Speech Bubble: Rectangle with Corners Rounded 29">
            <a:extLst>
              <a:ext uri="{FF2B5EF4-FFF2-40B4-BE49-F238E27FC236}">
                <a16:creationId xmlns:a16="http://schemas.microsoft.com/office/drawing/2014/main" id="{C1CEBE95-0213-4A66-8B31-2FDC6210A4C8}"/>
              </a:ext>
            </a:extLst>
          </p:cNvPr>
          <p:cNvSpPr/>
          <p:nvPr/>
        </p:nvSpPr>
        <p:spPr>
          <a:xfrm>
            <a:off x="6107054" y="3696088"/>
            <a:ext cx="1564073" cy="340519"/>
          </a:xfrm>
          <a:prstGeom prst="wedgeRoundRectCallout">
            <a:avLst>
              <a:gd name="adj1" fmla="val 4167"/>
              <a:gd name="adj2" fmla="val 414129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464547"/>
                    </a:gs>
                    <a:gs pos="86000">
                      <a:srgbClr val="464547"/>
                    </a:gs>
                  </a:gsLst>
                  <a:lin ang="5400000" scaled="0"/>
                </a:gradFill>
                <a:effectLst/>
                <a:uLnTx/>
                <a:uFillTx/>
                <a:latin typeface="Trebuchet MS"/>
                <a:ea typeface="+mn-ea"/>
                <a:cs typeface="+mn-cs"/>
              </a:rPr>
              <a:t>Identity protocol</a:t>
            </a:r>
          </a:p>
        </p:txBody>
      </p:sp>
      <p:sp>
        <p:nvSpPr>
          <p:cNvPr id="20" name="Speech Bubble: Rectangle with Corners Rounded 30">
            <a:extLst>
              <a:ext uri="{FF2B5EF4-FFF2-40B4-BE49-F238E27FC236}">
                <a16:creationId xmlns:a16="http://schemas.microsoft.com/office/drawing/2014/main" id="{2CA376D8-F9BA-4A6C-966D-C36D58BEBE48}"/>
              </a:ext>
            </a:extLst>
          </p:cNvPr>
          <p:cNvSpPr/>
          <p:nvPr/>
        </p:nvSpPr>
        <p:spPr>
          <a:xfrm>
            <a:off x="838200" y="2557757"/>
            <a:ext cx="1728630" cy="340519"/>
          </a:xfrm>
          <a:prstGeom prst="wedgeRoundRectCallout">
            <a:avLst>
              <a:gd name="adj1" fmla="val 99893"/>
              <a:gd name="adj2" fmla="val 53290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464547"/>
                    </a:gs>
                    <a:gs pos="86000">
                      <a:srgbClr val="464547"/>
                    </a:gs>
                  </a:gsLst>
                  <a:lin ang="5400000" scaled="0"/>
                </a:gradFill>
                <a:effectLst/>
                <a:uLnTx/>
                <a:uFillTx/>
                <a:latin typeface="Trebuchet MS"/>
                <a:ea typeface="+mn-ea"/>
                <a:cs typeface="+mn-cs"/>
              </a:rPr>
              <a:t>Claims / Attributes</a:t>
            </a:r>
          </a:p>
        </p:txBody>
      </p:sp>
      <p:sp>
        <p:nvSpPr>
          <p:cNvPr id="21" name="Speech Bubble: Rectangle with Corners Rounded 31">
            <a:extLst>
              <a:ext uri="{FF2B5EF4-FFF2-40B4-BE49-F238E27FC236}">
                <a16:creationId xmlns:a16="http://schemas.microsoft.com/office/drawing/2014/main" id="{3FADD69E-5208-41AF-B2E6-E42703F1BC9D}"/>
              </a:ext>
            </a:extLst>
          </p:cNvPr>
          <p:cNvSpPr/>
          <p:nvPr/>
        </p:nvSpPr>
        <p:spPr>
          <a:xfrm>
            <a:off x="5127956" y="4360729"/>
            <a:ext cx="1564073" cy="340519"/>
          </a:xfrm>
          <a:prstGeom prst="wedgeRoundRectCallout">
            <a:avLst>
              <a:gd name="adj1" fmla="val -46379"/>
              <a:gd name="adj2" fmla="val -195661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464547"/>
                    </a:gs>
                    <a:gs pos="86000">
                      <a:srgbClr val="464547"/>
                    </a:gs>
                  </a:gsLst>
                  <a:lin ang="5400000" scaled="0"/>
                </a:gradFill>
                <a:effectLst/>
                <a:uLnTx/>
                <a:uFillTx/>
                <a:latin typeface="Trebuchet MS"/>
                <a:ea typeface="+mn-ea"/>
                <a:cs typeface="+mn-cs"/>
              </a:rPr>
              <a:t>Identity protocol</a:t>
            </a:r>
          </a:p>
        </p:txBody>
      </p:sp>
    </p:spTree>
    <p:extLst>
      <p:ext uri="{BB962C8B-B14F-4D97-AF65-F5344CB8AC3E}">
        <p14:creationId xmlns:p14="http://schemas.microsoft.com/office/powerpoint/2010/main" val="63066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Протоколы федеративной идентификации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974960" cy="4351338"/>
          </a:xfrm>
        </p:spPr>
        <p:txBody>
          <a:bodyPr/>
          <a:lstStyle/>
          <a:p>
            <a:r>
              <a:rPr lang="en-US" dirty="0"/>
              <a:t>WS-Federation</a:t>
            </a:r>
          </a:p>
          <a:p>
            <a:r>
              <a:rPr lang="en-US" dirty="0"/>
              <a:t>SAML 1.1/2.0</a:t>
            </a:r>
          </a:p>
          <a:p>
            <a:r>
              <a:rPr lang="en-US" dirty="0"/>
              <a:t>WS-Trust</a:t>
            </a:r>
          </a:p>
          <a:p>
            <a:r>
              <a:rPr lang="en-US" dirty="0"/>
              <a:t>OAuth / OAuth2</a:t>
            </a:r>
          </a:p>
          <a:p>
            <a:r>
              <a:rPr lang="en-US" dirty="0" err="1"/>
              <a:t>OpenID</a:t>
            </a:r>
            <a:r>
              <a:rPr lang="en-US" dirty="0"/>
              <a:t> Connect</a:t>
            </a:r>
          </a:p>
          <a:p>
            <a:endParaRPr lang="ru-R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37B32E-5F9A-4799-9C7B-A6408FA57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98593"/>
              </p:ext>
            </p:extLst>
          </p:nvPr>
        </p:nvGraphicFramePr>
        <p:xfrm>
          <a:off x="5168900" y="3306700"/>
          <a:ext cx="576580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0173777"/>
                    </a:ext>
                  </a:extLst>
                </a:gridCol>
                <a:gridCol w="1513713">
                  <a:extLst>
                    <a:ext uri="{9D8B030D-6E8A-4147-A177-3AD203B41FA5}">
                      <a16:colId xmlns:a16="http://schemas.microsoft.com/office/drawing/2014/main" val="877825183"/>
                    </a:ext>
                  </a:extLst>
                </a:gridCol>
                <a:gridCol w="1542754">
                  <a:extLst>
                    <a:ext uri="{9D8B030D-6E8A-4147-A177-3AD203B41FA5}">
                      <a16:colId xmlns:a16="http://schemas.microsoft.com/office/drawing/2014/main" val="2226297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Web / 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2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WS-Federation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+mn-lt"/>
                          <a:ea typeface="MS Office Symbol Bold" panose="01000000000000000000" pitchFamily="2" charset="0"/>
                          <a:cs typeface="Calibri" panose="020F0502020204030204" pitchFamily="34" charset="0"/>
                        </a:rPr>
                        <a:t>✓</a:t>
                      </a:r>
                      <a:endParaRPr lang="en-US" sz="2000" b="1" dirty="0">
                        <a:solidFill>
                          <a:srgbClr val="00B050"/>
                        </a:solidFill>
                        <a:latin typeface="+mn-lt"/>
                        <a:ea typeface="MS Office Symbol Bold" panose="01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+mn-lt"/>
                          <a:ea typeface="MS Office Symbol Bold" panose="01000000000000000000" pitchFamily="2" charset="0"/>
                          <a:cs typeface="Calibri" panose="020F0502020204030204" pitchFamily="34" charset="0"/>
                        </a:rPr>
                        <a:t>❌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+mn-lt"/>
                        <a:ea typeface="MS Office Symbol Bold" panose="01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43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SAML 1.1/2.0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+mn-lt"/>
                          <a:ea typeface="MS Office Symbol Bold" panose="01000000000000000000" pitchFamily="2" charset="0"/>
                          <a:cs typeface="Calibri" panose="020F0502020204030204" pitchFamily="34" charset="0"/>
                        </a:rPr>
                        <a:t>✓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+mn-lt"/>
                        <a:ea typeface="MS Office Symbol Bold" panose="01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+mn-lt"/>
                          <a:ea typeface="MS Office Symbol Bold" panose="01000000000000000000" pitchFamily="2" charset="0"/>
                          <a:cs typeface="Calibri" panose="020F0502020204030204" pitchFamily="34" charset="0"/>
                        </a:rPr>
                        <a:t>✓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+mn-lt"/>
                        <a:ea typeface="MS Office Symbol Bold" panose="01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02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WS-Trust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+mn-lt"/>
                          <a:ea typeface="MS Office Symbol Bold" panose="01000000000000000000" pitchFamily="2" charset="0"/>
                          <a:cs typeface="Calibri" panose="020F0502020204030204" pitchFamily="34" charset="0"/>
                        </a:rPr>
                        <a:t>❌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+mn-lt"/>
                        <a:ea typeface="MS Office Symbol Bold" panose="01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+mn-lt"/>
                          <a:ea typeface="MS Office Symbol Bold" panose="01000000000000000000" pitchFamily="2" charset="0"/>
                          <a:cs typeface="Calibri" panose="020F0502020204030204" pitchFamily="34" charset="0"/>
                        </a:rPr>
                        <a:t>✓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+mn-lt"/>
                        <a:ea typeface="MS Office Symbol Bold" panose="01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5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OAuth / OAuth2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+mn-lt"/>
                          <a:ea typeface="MS Office Symbol Bold" panose="01000000000000000000" pitchFamily="2" charset="0"/>
                          <a:cs typeface="Calibri" panose="020F0502020204030204" pitchFamily="34" charset="0"/>
                        </a:rPr>
                        <a:t>✓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+mn-lt"/>
                        <a:ea typeface="MS Office Symbol Bold" panose="01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+mn-lt"/>
                          <a:ea typeface="MS Office Symbol Bold" panose="01000000000000000000" pitchFamily="2" charset="0"/>
                          <a:cs typeface="Calibri" panose="020F0502020204030204" pitchFamily="34" charset="0"/>
                        </a:rPr>
                        <a:t>❌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+mn-lt"/>
                        <a:ea typeface="MS Office Symbol Bold" panose="01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0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OpenID 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B050"/>
                          </a:solidFill>
                          <a:latin typeface="+mn-lt"/>
                          <a:ea typeface="MS Office Symbol Bold" panose="01000000000000000000" pitchFamily="2" charset="0"/>
                          <a:cs typeface="Calibri" panose="020F0502020204030204" pitchFamily="34" charset="0"/>
                        </a:rPr>
                        <a:t>✓</a:t>
                      </a:r>
                      <a:endParaRPr lang="en-US" sz="1800" b="1" dirty="0">
                        <a:solidFill>
                          <a:srgbClr val="00B050"/>
                        </a:solidFill>
                        <a:latin typeface="+mn-lt"/>
                        <a:ea typeface="MS Office Symbol Bold" panose="01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+mn-lt"/>
                          <a:ea typeface="MS Office Symbol Bold" panose="01000000000000000000" pitchFamily="2" charset="0"/>
                          <a:cs typeface="Calibri" panose="020F0502020204030204" pitchFamily="34" charset="0"/>
                        </a:rPr>
                        <a:t>❌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+mn-lt"/>
                        <a:ea typeface="MS Office Symbol Bold" panose="01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96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11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 </a:t>
            </a:r>
            <a:r>
              <a:rPr lang="ru-RU" dirty="0" smtClean="0"/>
              <a:t>протокола: </a:t>
            </a:r>
            <a:r>
              <a:rPr lang="en-US" dirty="0" smtClean="0"/>
              <a:t>WS-Federation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19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WS-Federation</a:t>
            </a:r>
            <a:endParaRPr lang="ru-RU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8815EFC-A83B-4616-9BCB-9CEA4DC65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775" y="2125032"/>
            <a:ext cx="2540025" cy="661067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2AB1E5AA-0DE8-496A-BA59-3609FA18062F}"/>
              </a:ext>
            </a:extLst>
          </p:cNvPr>
          <p:cNvSpPr/>
          <p:nvPr/>
        </p:nvSpPr>
        <p:spPr>
          <a:xfrm>
            <a:off x="1147453" y="2452610"/>
            <a:ext cx="6755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WS-Federation </a:t>
            </a:r>
            <a:r>
              <a:rPr lang="en-US" dirty="0" smtClean="0"/>
              <a:t>1.2</a:t>
            </a:r>
            <a:r>
              <a:rPr lang="ru-RU" dirty="0" smtClean="0"/>
              <a:t> </a:t>
            </a:r>
            <a:r>
              <a:rPr lang="en-US" dirty="0" smtClean="0"/>
              <a:t>(22 </a:t>
            </a:r>
            <a:r>
              <a:rPr lang="en-US" dirty="0"/>
              <a:t>May 2009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docs.oasis-open.org/wsfed/federation/200706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D65CA-DC5C-4278-8C7B-DFCD98172B0D}"/>
              </a:ext>
            </a:extLst>
          </p:cNvPr>
          <p:cNvSpPr txBox="1"/>
          <p:nvPr/>
        </p:nvSpPr>
        <p:spPr>
          <a:xfrm>
            <a:off x="1147454" y="3774095"/>
            <a:ext cx="85879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Вводит</a:t>
            </a:r>
            <a:r>
              <a:rPr lang="en-US" dirty="0" smtClean="0"/>
              <a:t>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Общую федеративную модель </a:t>
            </a:r>
            <a:r>
              <a:rPr lang="en-US" dirty="0" smtClean="0"/>
              <a:t>(</a:t>
            </a:r>
            <a:r>
              <a:rPr lang="ru-RU" dirty="0" smtClean="0"/>
              <a:t>компоненты, операции</a:t>
            </a:r>
            <a:r>
              <a:rPr lang="en-US" dirty="0" smtClean="0"/>
              <a:t>,</a:t>
            </a:r>
            <a:r>
              <a:rPr lang="ru-RU" dirty="0" smtClean="0"/>
              <a:t> топологии</a:t>
            </a:r>
            <a:r>
              <a:rPr lang="en-US" dirty="0" smtClean="0"/>
              <a:t>, </a:t>
            </a:r>
            <a:r>
              <a:rPr lang="en-US" dirty="0"/>
              <a:t>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Модель метаданных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Общие механизмы</a:t>
            </a:r>
            <a:r>
              <a:rPr lang="en-US" dirty="0" smtClean="0"/>
              <a:t>(sign-in</a:t>
            </a:r>
            <a:r>
              <a:rPr lang="en-US" dirty="0"/>
              <a:t>, sign-out, attribute service, pseudonym service)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Протоколы обмена  сообщениями (</a:t>
            </a:r>
            <a:r>
              <a:rPr lang="en-US" dirty="0" smtClean="0"/>
              <a:t>WS-Trust</a:t>
            </a:r>
            <a:r>
              <a:rPr lang="ru-RU" dirty="0" smtClean="0"/>
              <a:t> – для </a:t>
            </a:r>
            <a:r>
              <a:rPr lang="en-US" dirty="0" smtClean="0"/>
              <a:t>SOAP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пассивный (через </a:t>
            </a:r>
            <a:r>
              <a:rPr lang="ru-RU" dirty="0" err="1" smtClean="0"/>
              <a:t>редиректы</a:t>
            </a:r>
            <a:r>
              <a:rPr lang="ru-RU" dirty="0" smtClean="0"/>
              <a:t>) запрос для </a:t>
            </a:r>
            <a:r>
              <a:rPr lang="en-US" dirty="0" smtClean="0"/>
              <a:t>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6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Sign-in </a:t>
            </a:r>
            <a:r>
              <a:rPr lang="ru-RU" dirty="0" smtClean="0"/>
              <a:t>в </a:t>
            </a:r>
            <a:r>
              <a:rPr lang="en-US" dirty="0" smtClean="0"/>
              <a:t>WS-Federation (Web)</a:t>
            </a:r>
            <a:endParaRPr lang="ru-RU" dirty="0"/>
          </a:p>
        </p:txBody>
      </p:sp>
      <p:pic>
        <p:nvPicPr>
          <p:cNvPr id="3" name="Service Provider">
            <a:extLst>
              <a:ext uri="{FF2B5EF4-FFF2-40B4-BE49-F238E27FC236}">
                <a16:creationId xmlns:a16="http://schemas.microsoft.com/office/drawing/2014/main" id="{EE9740DA-FC75-4E74-B351-D5BBCB9A96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836" y="4118114"/>
            <a:ext cx="1108413" cy="1108413"/>
          </a:xfrm>
          <a:prstGeom prst="rect">
            <a:avLst/>
          </a:prstGeom>
        </p:spPr>
      </p:pic>
      <p:pic>
        <p:nvPicPr>
          <p:cNvPr id="4" name="User">
            <a:extLst>
              <a:ext uri="{FF2B5EF4-FFF2-40B4-BE49-F238E27FC236}">
                <a16:creationId xmlns:a16="http://schemas.microsoft.com/office/drawing/2014/main" id="{3896875A-149E-48AE-8A6F-C23E71656C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39811" t="37280" r="41427" b="36940"/>
          <a:stretch/>
        </p:blipFill>
        <p:spPr>
          <a:xfrm>
            <a:off x="929450" y="4690033"/>
            <a:ext cx="957158" cy="1016309"/>
          </a:xfrm>
          <a:prstGeom prst="rect">
            <a:avLst/>
          </a:prstGeom>
        </p:spPr>
      </p:pic>
      <p:pic>
        <p:nvPicPr>
          <p:cNvPr id="5" name="Identity Provider">
            <a:extLst>
              <a:ext uri="{FF2B5EF4-FFF2-40B4-BE49-F238E27FC236}">
                <a16:creationId xmlns:a16="http://schemas.microsoft.com/office/drawing/2014/main" id="{F69304C8-AC80-4A24-98D0-552B158FCB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33" y="1480399"/>
            <a:ext cx="1068656" cy="1068656"/>
          </a:xfrm>
          <a:prstGeom prst="rect">
            <a:avLst/>
          </a:prstGeom>
        </p:spPr>
      </p:pic>
      <p:grpSp>
        <p:nvGrpSpPr>
          <p:cNvPr id="6" name="Request to Service Provider">
            <a:extLst>
              <a:ext uri="{FF2B5EF4-FFF2-40B4-BE49-F238E27FC236}">
                <a16:creationId xmlns:a16="http://schemas.microsoft.com/office/drawing/2014/main" id="{8758819A-8C04-48C7-ADD6-A6BEB0CFA0DA}"/>
              </a:ext>
            </a:extLst>
          </p:cNvPr>
          <p:cNvGrpSpPr/>
          <p:nvPr/>
        </p:nvGrpSpPr>
        <p:grpSpPr>
          <a:xfrm>
            <a:off x="2310493" y="4818112"/>
            <a:ext cx="6337343" cy="1439565"/>
            <a:chOff x="2310493" y="4818112"/>
            <a:chExt cx="6337343" cy="1439565"/>
          </a:xfrm>
        </p:grpSpPr>
        <p:cxnSp>
          <p:nvCxnSpPr>
            <p:cNvPr id="7" name="Get request">
              <a:extLst>
                <a:ext uri="{FF2B5EF4-FFF2-40B4-BE49-F238E27FC236}">
                  <a16:creationId xmlns:a16="http://schemas.microsoft.com/office/drawing/2014/main" id="{ECA0648B-02D5-4F4F-A0AE-E8F3A9696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493" y="4818112"/>
              <a:ext cx="6337343" cy="577853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8" name="Speech Bubble: Rectangle with Corners Rounded 27">
              <a:extLst>
                <a:ext uri="{FF2B5EF4-FFF2-40B4-BE49-F238E27FC236}">
                  <a16:creationId xmlns:a16="http://schemas.microsoft.com/office/drawing/2014/main" id="{D66FC69A-E700-421E-9EA0-1A42351ED597}"/>
                </a:ext>
              </a:extLst>
            </p:cNvPr>
            <p:cNvSpPr/>
            <p:nvPr/>
          </p:nvSpPr>
          <p:spPr>
            <a:xfrm>
              <a:off x="3796393" y="5861902"/>
              <a:ext cx="2560078" cy="395775"/>
            </a:xfrm>
            <a:prstGeom prst="wedgeRoundRectCallout">
              <a:avLst>
                <a:gd name="adj1" fmla="val 73726"/>
                <a:gd name="adj2" fmla="val -256544"/>
                <a:gd name="adj3" fmla="val 1666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39C2D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GET: </a:t>
              </a: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https://www.mysite.com</a:t>
              </a:r>
            </a:p>
          </p:txBody>
        </p:sp>
      </p:grpSp>
      <p:grpSp>
        <p:nvGrpSpPr>
          <p:cNvPr id="9" name="WS-Federation request">
            <a:extLst>
              <a:ext uri="{FF2B5EF4-FFF2-40B4-BE49-F238E27FC236}">
                <a16:creationId xmlns:a16="http://schemas.microsoft.com/office/drawing/2014/main" id="{2DE3D689-79B8-4FC0-8416-446B256FAEF2}"/>
              </a:ext>
            </a:extLst>
          </p:cNvPr>
          <p:cNvGrpSpPr/>
          <p:nvPr/>
        </p:nvGrpSpPr>
        <p:grpSpPr>
          <a:xfrm>
            <a:off x="3252082" y="2549055"/>
            <a:ext cx="7140273" cy="2350756"/>
            <a:chOff x="3252082" y="2549055"/>
            <a:chExt cx="7140273" cy="2350756"/>
          </a:xfrm>
        </p:grpSpPr>
        <p:sp>
          <p:nvSpPr>
            <p:cNvPr id="10" name="WS-Federation request">
              <a:extLst>
                <a:ext uri="{FF2B5EF4-FFF2-40B4-BE49-F238E27FC236}">
                  <a16:creationId xmlns:a16="http://schemas.microsoft.com/office/drawing/2014/main" id="{0D8EE759-221F-4581-A0A6-596A5A7A3135}"/>
                </a:ext>
              </a:extLst>
            </p:cNvPr>
            <p:cNvSpPr/>
            <p:nvPr/>
          </p:nvSpPr>
          <p:spPr>
            <a:xfrm>
              <a:off x="3252082" y="2703442"/>
              <a:ext cx="5222817" cy="2196369"/>
            </a:xfrm>
            <a:custGeom>
              <a:avLst/>
              <a:gdLst>
                <a:gd name="connsiteX0" fmla="*/ 5110473 w 5110473"/>
                <a:gd name="connsiteY0" fmla="*/ 1932167 h 2111988"/>
                <a:gd name="connsiteX1" fmla="*/ 164762 w 5110473"/>
                <a:gd name="connsiteY1" fmla="*/ 1924216 h 2111988"/>
                <a:gd name="connsiteX2" fmla="*/ 1659607 w 5110473"/>
                <a:gd name="connsiteY2" fmla="*/ 0 h 2111988"/>
                <a:gd name="connsiteX0" fmla="*/ 5051799 w 5051799"/>
                <a:gd name="connsiteY0" fmla="*/ 2103444 h 2295318"/>
                <a:gd name="connsiteX1" fmla="*/ 106088 w 5051799"/>
                <a:gd name="connsiteY1" fmla="*/ 2095493 h 2295318"/>
                <a:gd name="connsiteX2" fmla="*/ 2032385 w 5051799"/>
                <a:gd name="connsiteY2" fmla="*/ 0 h 2295318"/>
                <a:gd name="connsiteX0" fmla="*/ 5150302 w 5150302"/>
                <a:gd name="connsiteY0" fmla="*/ 2103444 h 2706442"/>
                <a:gd name="connsiteX1" fmla="*/ 100448 w 5150302"/>
                <a:gd name="connsiteY1" fmla="*/ 2609325 h 2706442"/>
                <a:gd name="connsiteX2" fmla="*/ 2130888 w 5150302"/>
                <a:gd name="connsiteY2" fmla="*/ 0 h 2706442"/>
                <a:gd name="connsiteX0" fmla="*/ 5292783 w 5292783"/>
                <a:gd name="connsiteY0" fmla="*/ 2103444 h 2616751"/>
                <a:gd name="connsiteX1" fmla="*/ 242929 w 5292783"/>
                <a:gd name="connsiteY1" fmla="*/ 2609325 h 2616751"/>
                <a:gd name="connsiteX2" fmla="*/ 2273369 w 5292783"/>
                <a:gd name="connsiteY2" fmla="*/ 0 h 2616751"/>
                <a:gd name="connsiteX0" fmla="*/ 4854894 w 4854894"/>
                <a:gd name="connsiteY0" fmla="*/ 2103444 h 2633618"/>
                <a:gd name="connsiteX1" fmla="*/ 296002 w 4854894"/>
                <a:gd name="connsiteY1" fmla="*/ 2626452 h 2633618"/>
                <a:gd name="connsiteX2" fmla="*/ 1835480 w 4854894"/>
                <a:gd name="connsiteY2" fmla="*/ 0 h 2633618"/>
                <a:gd name="connsiteX0" fmla="*/ 4885247 w 4885247"/>
                <a:gd name="connsiteY0" fmla="*/ 2103444 h 2631099"/>
                <a:gd name="connsiteX1" fmla="*/ 326355 w 4885247"/>
                <a:gd name="connsiteY1" fmla="*/ 2626452 h 2631099"/>
                <a:gd name="connsiteX2" fmla="*/ 1865833 w 4885247"/>
                <a:gd name="connsiteY2" fmla="*/ 0 h 2631099"/>
                <a:gd name="connsiteX0" fmla="*/ 4708248 w 4708248"/>
                <a:gd name="connsiteY0" fmla="*/ 2077752 h 2717866"/>
                <a:gd name="connsiteX1" fmla="*/ 134478 w 4708248"/>
                <a:gd name="connsiteY1" fmla="*/ 2626452 h 2717866"/>
                <a:gd name="connsiteX2" fmla="*/ 1673956 w 4708248"/>
                <a:gd name="connsiteY2" fmla="*/ 0 h 2717866"/>
                <a:gd name="connsiteX0" fmla="*/ 4708248 w 4708248"/>
                <a:gd name="connsiteY0" fmla="*/ 2077752 h 2745184"/>
                <a:gd name="connsiteX1" fmla="*/ 134478 w 4708248"/>
                <a:gd name="connsiteY1" fmla="*/ 2626452 h 2745184"/>
                <a:gd name="connsiteX2" fmla="*/ 1673956 w 4708248"/>
                <a:gd name="connsiteY2" fmla="*/ 0 h 2745184"/>
                <a:gd name="connsiteX0" fmla="*/ 5324638 w 5324637"/>
                <a:gd name="connsiteY0" fmla="*/ 2291849 h 2801633"/>
                <a:gd name="connsiteX1" fmla="*/ 170639 w 5324637"/>
                <a:gd name="connsiteY1" fmla="*/ 2626452 h 2801633"/>
                <a:gd name="connsiteX2" fmla="*/ 1710117 w 5324637"/>
                <a:gd name="connsiteY2" fmla="*/ 0 h 2801633"/>
                <a:gd name="connsiteX0" fmla="*/ 5324638 w 5324638"/>
                <a:gd name="connsiteY0" fmla="*/ 2291849 h 2761026"/>
                <a:gd name="connsiteX1" fmla="*/ 170639 w 5324638"/>
                <a:gd name="connsiteY1" fmla="*/ 2626452 h 2761026"/>
                <a:gd name="connsiteX2" fmla="*/ 1710117 w 5324638"/>
                <a:gd name="connsiteY2" fmla="*/ 0 h 276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4638" h="2761026">
                  <a:moveTo>
                    <a:pt x="5324638" y="2291849"/>
                  </a:moveTo>
                  <a:cubicBezTo>
                    <a:pt x="3117037" y="2474579"/>
                    <a:pt x="773059" y="3008427"/>
                    <a:pt x="170639" y="2626452"/>
                  </a:cubicBezTo>
                  <a:cubicBezTo>
                    <a:pt x="-431781" y="2244477"/>
                    <a:pt x="675122" y="801094"/>
                    <a:pt x="1710117" y="0"/>
                  </a:cubicBezTo>
                </a:path>
              </a:pathLst>
            </a:custGeom>
            <a:noFill/>
            <a:ln w="25400" cap="flat" cmpd="sng" algn="ctr">
              <a:solidFill>
                <a:srgbClr val="464547"/>
              </a:solidFill>
              <a:prstDash val="solid"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Speech Bubble: Rectangle with Corners Rounded 28">
              <a:extLst>
                <a:ext uri="{FF2B5EF4-FFF2-40B4-BE49-F238E27FC236}">
                  <a16:creationId xmlns:a16="http://schemas.microsoft.com/office/drawing/2014/main" id="{5C2D8B99-64C2-47B4-BC14-CD2403495D2B}"/>
                </a:ext>
              </a:extLst>
            </p:cNvPr>
            <p:cNvSpPr/>
            <p:nvPr/>
          </p:nvSpPr>
          <p:spPr>
            <a:xfrm>
              <a:off x="6877878" y="2549055"/>
              <a:ext cx="3514477" cy="612648"/>
            </a:xfrm>
            <a:prstGeom prst="wedgeRoundRectCallout">
              <a:avLst>
                <a:gd name="adj1" fmla="val -92505"/>
                <a:gd name="adj2" fmla="val 311688"/>
                <a:gd name="adj3" fmla="val 1666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39C2D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Redirect (302):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https://www.mysso.com/tokens?wa=wsignin1.0&amp;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wtrealm</a:t>
              </a: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=https://www.mysite.com&amp;wct=...</a:t>
              </a:r>
            </a:p>
          </p:txBody>
        </p:sp>
      </p:grpSp>
      <p:grpSp>
        <p:nvGrpSpPr>
          <p:cNvPr id="12" name="Authentication">
            <a:extLst>
              <a:ext uri="{FF2B5EF4-FFF2-40B4-BE49-F238E27FC236}">
                <a16:creationId xmlns:a16="http://schemas.microsoft.com/office/drawing/2014/main" id="{6DCB32E2-DB7A-434E-BD20-E4A7F68C749F}"/>
              </a:ext>
            </a:extLst>
          </p:cNvPr>
          <p:cNvGrpSpPr/>
          <p:nvPr/>
        </p:nvGrpSpPr>
        <p:grpSpPr>
          <a:xfrm>
            <a:off x="2310493" y="1256951"/>
            <a:ext cx="2554711" cy="3561160"/>
            <a:chOff x="2310493" y="1256951"/>
            <a:chExt cx="2554711" cy="3561160"/>
          </a:xfrm>
        </p:grpSpPr>
        <p:cxnSp>
          <p:nvCxnSpPr>
            <p:cNvPr id="13" name="Straight Arrow Connector 30">
              <a:extLst>
                <a:ext uri="{FF2B5EF4-FFF2-40B4-BE49-F238E27FC236}">
                  <a16:creationId xmlns:a16="http://schemas.microsoft.com/office/drawing/2014/main" id="{D6BACF08-58E8-4B20-956B-41F0145D0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493" y="2234317"/>
              <a:ext cx="2554711" cy="2583794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headEnd type="triangl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" name="Speech Bubble: Rectangle with Corners Rounded 33">
              <a:extLst>
                <a:ext uri="{FF2B5EF4-FFF2-40B4-BE49-F238E27FC236}">
                  <a16:creationId xmlns:a16="http://schemas.microsoft.com/office/drawing/2014/main" id="{1E2CD4C0-21D9-4C97-8327-C4244674E753}"/>
                </a:ext>
              </a:extLst>
            </p:cNvPr>
            <p:cNvSpPr/>
            <p:nvPr/>
          </p:nvSpPr>
          <p:spPr>
            <a:xfrm>
              <a:off x="3474720" y="1256951"/>
              <a:ext cx="1308416" cy="289724"/>
            </a:xfrm>
            <a:prstGeom prst="wedgeRoundRectCallout">
              <a:avLst>
                <a:gd name="adj1" fmla="val 17580"/>
                <a:gd name="adj2" fmla="val 445811"/>
                <a:gd name="adj3" fmla="val 1666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39C2D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Authentication</a:t>
              </a:r>
            </a:p>
          </p:txBody>
        </p:sp>
      </p:grpSp>
      <p:grpSp>
        <p:nvGrpSpPr>
          <p:cNvPr id="15" name="WS-Federation Response 1">
            <a:extLst>
              <a:ext uri="{FF2B5EF4-FFF2-40B4-BE49-F238E27FC236}">
                <a16:creationId xmlns:a16="http://schemas.microsoft.com/office/drawing/2014/main" id="{E9D34648-D81F-4070-8066-9FE5291A1DB6}"/>
              </a:ext>
            </a:extLst>
          </p:cNvPr>
          <p:cNvGrpSpPr/>
          <p:nvPr/>
        </p:nvGrpSpPr>
        <p:grpSpPr>
          <a:xfrm>
            <a:off x="720301" y="1558973"/>
            <a:ext cx="4191517" cy="3288220"/>
            <a:chOff x="522514" y="1401813"/>
            <a:chExt cx="4191517" cy="3288220"/>
          </a:xfrm>
        </p:grpSpPr>
        <p:cxnSp>
          <p:nvCxnSpPr>
            <p:cNvPr id="16" name="Straight Arrow Connector 34">
              <a:extLst>
                <a:ext uri="{FF2B5EF4-FFF2-40B4-BE49-F238E27FC236}">
                  <a16:creationId xmlns:a16="http://schemas.microsoft.com/office/drawing/2014/main" id="{38D433E1-83E9-493C-A293-1AF6F849E2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4743" y="1955142"/>
              <a:ext cx="2689288" cy="2734891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Speech Bubble: Rectangle with Corners Rounded 37">
              <a:extLst>
                <a:ext uri="{FF2B5EF4-FFF2-40B4-BE49-F238E27FC236}">
                  <a16:creationId xmlns:a16="http://schemas.microsoft.com/office/drawing/2014/main" id="{80E31DAA-F591-4EB5-AD50-EA295CACE2E0}"/>
                </a:ext>
              </a:extLst>
            </p:cNvPr>
            <p:cNvSpPr/>
            <p:nvPr/>
          </p:nvSpPr>
          <p:spPr>
            <a:xfrm>
              <a:off x="522514" y="1401813"/>
              <a:ext cx="2776909" cy="911156"/>
            </a:xfrm>
            <a:prstGeom prst="wedgeRoundRectCallout">
              <a:avLst>
                <a:gd name="adj1" fmla="val 49855"/>
                <a:gd name="adj2" fmla="val 165988"/>
                <a:gd name="adj3" fmla="val 1666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39C2D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OK (200):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&lt;html&gt;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	&lt;head&gt;	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	&lt;title&gt;Working...&lt;/title&gt;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&lt;/head&gt; ...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8" name="WS-Federation Response 2">
            <a:extLst>
              <a:ext uri="{FF2B5EF4-FFF2-40B4-BE49-F238E27FC236}">
                <a16:creationId xmlns:a16="http://schemas.microsoft.com/office/drawing/2014/main" id="{E22C2C85-6E56-40FD-8212-81CC76AE4346}"/>
              </a:ext>
            </a:extLst>
          </p:cNvPr>
          <p:cNvGrpSpPr/>
          <p:nvPr/>
        </p:nvGrpSpPr>
        <p:grpSpPr>
          <a:xfrm>
            <a:off x="2263879" y="3526214"/>
            <a:ext cx="8458542" cy="1761022"/>
            <a:chOff x="-1733633" y="2925963"/>
            <a:chExt cx="8458542" cy="1761022"/>
          </a:xfrm>
        </p:grpSpPr>
        <p:cxnSp>
          <p:nvCxnSpPr>
            <p:cNvPr id="19" name="Straight Arrow Connector 43">
              <a:extLst>
                <a:ext uri="{FF2B5EF4-FFF2-40B4-BE49-F238E27FC236}">
                  <a16:creationId xmlns:a16="http://schemas.microsoft.com/office/drawing/2014/main" id="{BE3E3CC4-EA46-4845-84BA-949846C1757A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V="1">
              <a:off x="-1733633" y="4072070"/>
              <a:ext cx="6383957" cy="614915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" name="Speech Bubble: Rectangle with Corners Rounded 44">
              <a:extLst>
                <a:ext uri="{FF2B5EF4-FFF2-40B4-BE49-F238E27FC236}">
                  <a16:creationId xmlns:a16="http://schemas.microsoft.com/office/drawing/2014/main" id="{DFD47C24-9FFF-484E-A295-3656EF10C17C}"/>
                </a:ext>
              </a:extLst>
            </p:cNvPr>
            <p:cNvSpPr/>
            <p:nvPr/>
          </p:nvSpPr>
          <p:spPr>
            <a:xfrm>
              <a:off x="3948000" y="2925963"/>
              <a:ext cx="2776909" cy="421661"/>
            </a:xfrm>
            <a:prstGeom prst="wedgeRoundRectCallout">
              <a:avLst>
                <a:gd name="adj1" fmla="val -118400"/>
                <a:gd name="adj2" fmla="val 274931"/>
                <a:gd name="adj3" fmla="val 1666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39C2D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POST: </a:t>
              </a: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https://www.mysite.com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wa</a:t>
              </a: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=wsignin1.0&amp;wresult=...</a:t>
              </a:r>
            </a:p>
          </p:txBody>
        </p:sp>
      </p:grpSp>
      <p:grpSp>
        <p:nvGrpSpPr>
          <p:cNvPr id="21" name="Cookies session">
            <a:extLst>
              <a:ext uri="{FF2B5EF4-FFF2-40B4-BE49-F238E27FC236}">
                <a16:creationId xmlns:a16="http://schemas.microsoft.com/office/drawing/2014/main" id="{CD4B7D80-C827-4088-AA67-F6AC456656F8}"/>
              </a:ext>
            </a:extLst>
          </p:cNvPr>
          <p:cNvGrpSpPr/>
          <p:nvPr/>
        </p:nvGrpSpPr>
        <p:grpSpPr>
          <a:xfrm>
            <a:off x="2175915" y="4932457"/>
            <a:ext cx="7731759" cy="1117596"/>
            <a:chOff x="-218043" y="2990210"/>
            <a:chExt cx="7731759" cy="111759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BC78DF6-C649-48A0-8206-FC6ECF383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18043" y="2990210"/>
              <a:ext cx="6459201" cy="558494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DB615DEC-964B-449E-A0B5-F14CCE456CF2}"/>
                </a:ext>
              </a:extLst>
            </p:cNvPr>
            <p:cNvSpPr/>
            <p:nvPr/>
          </p:nvSpPr>
          <p:spPr>
            <a:xfrm>
              <a:off x="4483919" y="3581350"/>
              <a:ext cx="3029797" cy="526456"/>
            </a:xfrm>
            <a:prstGeom prst="wedgeRoundRectCallout">
              <a:avLst>
                <a:gd name="adj1" fmla="val -56586"/>
                <a:gd name="adj2" fmla="val -121661"/>
                <a:gd name="adj3" fmla="val 1666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39C2D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Redirect (302):https://www.mysite.com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Set-Cookies: Session=...</a:t>
              </a:r>
            </a:p>
          </p:txBody>
        </p:sp>
      </p:grpSp>
      <p:grpSp>
        <p:nvGrpSpPr>
          <p:cNvPr id="24" name="Request to Service Provider with cookies">
            <a:extLst>
              <a:ext uri="{FF2B5EF4-FFF2-40B4-BE49-F238E27FC236}">
                <a16:creationId xmlns:a16="http://schemas.microsoft.com/office/drawing/2014/main" id="{2EEA8B00-A45F-45CE-A47D-19EFC97230D6}"/>
              </a:ext>
            </a:extLst>
          </p:cNvPr>
          <p:cNvGrpSpPr/>
          <p:nvPr/>
        </p:nvGrpSpPr>
        <p:grpSpPr>
          <a:xfrm>
            <a:off x="2321080" y="4814252"/>
            <a:ext cx="6337343" cy="1439565"/>
            <a:chOff x="2310493" y="4818112"/>
            <a:chExt cx="6337343" cy="1439565"/>
          </a:xfrm>
        </p:grpSpPr>
        <p:cxnSp>
          <p:nvCxnSpPr>
            <p:cNvPr id="25" name="Get request">
              <a:extLst>
                <a:ext uri="{FF2B5EF4-FFF2-40B4-BE49-F238E27FC236}">
                  <a16:creationId xmlns:a16="http://schemas.microsoft.com/office/drawing/2014/main" id="{702BA5D5-E8EA-4EBD-9772-DD3B5BB06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493" y="4818112"/>
              <a:ext cx="6337343" cy="577853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6" name="Speech Bubble: Rectangle with Corners Rounded 31">
              <a:extLst>
                <a:ext uri="{FF2B5EF4-FFF2-40B4-BE49-F238E27FC236}">
                  <a16:creationId xmlns:a16="http://schemas.microsoft.com/office/drawing/2014/main" id="{5D996937-39C5-41E6-8D10-08636FC286D1}"/>
                </a:ext>
              </a:extLst>
            </p:cNvPr>
            <p:cNvSpPr/>
            <p:nvPr/>
          </p:nvSpPr>
          <p:spPr>
            <a:xfrm>
              <a:off x="3796393" y="5861902"/>
              <a:ext cx="2560078" cy="395775"/>
            </a:xfrm>
            <a:prstGeom prst="wedgeRoundRectCallout">
              <a:avLst>
                <a:gd name="adj1" fmla="val 73726"/>
                <a:gd name="adj2" fmla="val -256544"/>
                <a:gd name="adj3" fmla="val 16667"/>
              </a:avLst>
            </a:prstGeom>
            <a:solidFill>
              <a:sysClr val="window" lastClr="FFFFFF"/>
            </a:solidFill>
            <a:ln w="25400" cap="flat" cmpd="sng" algn="ctr">
              <a:solidFill>
                <a:srgbClr val="39C2D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GET: </a:t>
              </a: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https://www.mysite.com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Cookies: Session=...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87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Детали запроса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848FB4-FE12-49B5-8249-5A9E8924CAC9}"/>
              </a:ext>
            </a:extLst>
          </p:cNvPr>
          <p:cNvSpPr/>
          <p:nvPr/>
        </p:nvSpPr>
        <p:spPr>
          <a:xfrm>
            <a:off x="436598" y="2145674"/>
            <a:ext cx="6850342" cy="107721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https://login-prod.epm-sso.projects.epam.com/adfs/ls/wia?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wtrealm</a:t>
            </a:r>
            <a:r>
              <a:rPr lang="en-US" sz="1600" dirty="0">
                <a:latin typeface="Consolas" panose="020B0609020204030204" pitchFamily="49" charset="0"/>
              </a:rPr>
              <a:t>=http://epruizhwo249.moscow.epam.com/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&amp;</a:t>
            </a:r>
            <a:r>
              <a:rPr lang="en-US" sz="1600" dirty="0" err="1">
                <a:latin typeface="Consolas" panose="020B0609020204030204" pitchFamily="49" charset="0"/>
              </a:rPr>
              <a:t>wctx</a:t>
            </a:r>
            <a:r>
              <a:rPr lang="en-US" sz="1600" dirty="0">
                <a:latin typeface="Consolas" panose="020B0609020204030204" pitchFamily="49" charset="0"/>
              </a:rPr>
              <a:t>=FDfzEGZ1sJb7R_E1-K38kEkqB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&amp;wa=wsignin1.0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E0A51-DE1D-4DB1-B380-5D6D23B153CE}"/>
              </a:ext>
            </a:extLst>
          </p:cNvPr>
          <p:cNvSpPr txBox="1"/>
          <p:nvPr/>
        </p:nvSpPr>
        <p:spPr>
          <a:xfrm>
            <a:off x="956479" y="1690688"/>
            <a:ext cx="272561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(GET, Redirect)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90E1460-59A4-4929-BF32-DD4DD9E5E3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651421"/>
              </p:ext>
            </p:extLst>
          </p:nvPr>
        </p:nvGraphicFramePr>
        <p:xfrm>
          <a:off x="2319288" y="3714820"/>
          <a:ext cx="961627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588">
                  <a:extLst>
                    <a:ext uri="{9D8B030D-6E8A-4147-A177-3AD203B41FA5}">
                      <a16:colId xmlns:a16="http://schemas.microsoft.com/office/drawing/2014/main" val="1237017255"/>
                    </a:ext>
                  </a:extLst>
                </a:gridCol>
                <a:gridCol w="1260793">
                  <a:extLst>
                    <a:ext uri="{9D8B030D-6E8A-4147-A177-3AD203B41FA5}">
                      <a16:colId xmlns:a16="http://schemas.microsoft.com/office/drawing/2014/main" val="3476335971"/>
                    </a:ext>
                  </a:extLst>
                </a:gridCol>
                <a:gridCol w="6952891">
                  <a:extLst>
                    <a:ext uri="{9D8B030D-6E8A-4147-A177-3AD203B41FA5}">
                      <a16:colId xmlns:a16="http://schemas.microsoft.com/office/drawing/2014/main" val="3932859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wa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Действие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wsignin1.0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wtrealm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ресурса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сервиса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который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запрашивает действие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8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wctx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Контекст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. Произвольное значение, должен быть возвращен вместе с </a:t>
                      </a:r>
                      <a:r>
                        <a:rPr lang="ru-RU" b="0" baseline="0" dirty="0" err="1" smtClean="0">
                          <a:solidFill>
                            <a:schemeClr val="tx1"/>
                          </a:solidFill>
                        </a:rPr>
                        <a:t>токеном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7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wreply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, куда </a:t>
                      </a:r>
                      <a:r>
                        <a:rPr lang="ru-RU" b="0" dirty="0" err="1" smtClean="0">
                          <a:solidFill>
                            <a:schemeClr val="tx1"/>
                          </a:solidFill>
                        </a:rPr>
                        <a:t>редиректить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после успешного завершения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0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5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Детали ответа (форма!!!)</a:t>
            </a:r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5D20FA6-2FDF-4198-968E-431CF6AA4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14" y="1782798"/>
            <a:ext cx="8170827" cy="323165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Working...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="POST"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hiddenform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="https://localhost:44335/"&gt;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="hidden"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="wsignin1.0"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="hidden"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="&amp;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lt;t:RequestSecurityTokenResponse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..."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="hidden"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wctx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="FDfzEGZ1sJb7R_E1-K38kEkqB"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noscript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Script is disabled. Click Submit to continue.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="submit"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="Submit"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noscript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window.setTimeout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document.forms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[0].submit()'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0);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A058F-9FCD-4653-AA50-E4ED8395F843}"/>
              </a:ext>
            </a:extLst>
          </p:cNvPr>
          <p:cNvSpPr txBox="1"/>
          <p:nvPr/>
        </p:nvSpPr>
        <p:spPr>
          <a:xfrm>
            <a:off x="429214" y="1403142"/>
            <a:ext cx="224285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  <a:r>
              <a:rPr lang="ru-RU" dirty="0"/>
              <a:t>: 200 </a:t>
            </a:r>
            <a:r>
              <a:rPr lang="en-US" dirty="0"/>
              <a:t>(OK)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4C25CD95-79B9-4D36-BC9B-47C93F9D5B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406338"/>
              </p:ext>
            </p:extLst>
          </p:nvPr>
        </p:nvGraphicFramePr>
        <p:xfrm>
          <a:off x="1299588" y="5132498"/>
          <a:ext cx="9591570" cy="148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82">
                  <a:extLst>
                    <a:ext uri="{9D8B030D-6E8A-4147-A177-3AD203B41FA5}">
                      <a16:colId xmlns:a16="http://schemas.microsoft.com/office/drawing/2014/main" val="1237017255"/>
                    </a:ext>
                  </a:extLst>
                </a:gridCol>
                <a:gridCol w="1110221">
                  <a:extLst>
                    <a:ext uri="{9D8B030D-6E8A-4147-A177-3AD203B41FA5}">
                      <a16:colId xmlns:a16="http://schemas.microsoft.com/office/drawing/2014/main" val="3476335971"/>
                    </a:ext>
                  </a:extLst>
                </a:gridCol>
                <a:gridCol w="7246267">
                  <a:extLst>
                    <a:ext uri="{9D8B030D-6E8A-4147-A177-3AD203B41FA5}">
                      <a16:colId xmlns:a16="http://schemas.microsoft.com/office/drawing/2014/main" val="3932859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wa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Action: wsignin1.0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wresult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err="1" smtClean="0">
                          <a:solidFill>
                            <a:schemeClr val="tx1"/>
                          </a:solidFill>
                        </a:rPr>
                        <a:t>Токен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, обернутый в тэг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WS-Trust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RequestSecurityTokenResponse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8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wctx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Контекст (если был в запросе)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7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4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Токены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5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ru-RU" dirty="0" err="1" smtClean="0"/>
              <a:t>токенами</a:t>
            </a:r>
            <a:endParaRPr lang="ru-RU" dirty="0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99A0D9B4-C133-47B2-B2F8-B18C3F407A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853360"/>
              </p:ext>
            </p:extLst>
          </p:nvPr>
        </p:nvGraphicFramePr>
        <p:xfrm>
          <a:off x="450339" y="1962379"/>
          <a:ext cx="11119104" cy="451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192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EA5BF5-0743-4541-AC25-ABD66BBB0E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D5EA5BF5-0743-4541-AC25-ABD66BBB0E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C68D06-F212-43E9-A4F5-593BDFC969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B8C68D06-F212-43E9-A4F5-593BDFC969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15B1028-8E6E-4329-A0CB-5575E8CCCA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F15B1028-8E6E-4329-A0CB-5575E8CCCA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1E0996B-2C90-4118-A9FF-99C8B19AD1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01E0996B-2C90-4118-A9FF-99C8B19AD1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9FF67D5-B94C-43FB-AE88-08FF82E9A9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39FF67D5-B94C-43FB-AE88-08FF82E9A9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0B6263D-9FA3-4C2A-9A31-4DB8BF4DC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70B6263D-9FA3-4C2A-9A31-4DB8BF4DCF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737C70-A508-431D-A73D-2D27AE04B3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graphicEl>
                                              <a:dgm id="{F6737C70-A508-431D-A73D-2D27AE04B3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DCC7F8B-D3F1-44CB-80AB-E60A3FCB90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graphicEl>
                                              <a:dgm id="{4DCC7F8B-D3F1-44CB-80AB-E60A3FCB90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lvl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Форматы </a:t>
            </a:r>
            <a:r>
              <a:rPr lang="ru-RU" dirty="0" err="1" smtClean="0"/>
              <a:t>токенов</a:t>
            </a:r>
            <a:endParaRPr lang="ru-RU" dirty="0"/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3266F6B1-C4DE-4D03-977D-FBF98D5BDA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57579"/>
              </p:ext>
            </p:extLst>
          </p:nvPr>
        </p:nvGraphicFramePr>
        <p:xfrm>
          <a:off x="480484" y="1439864"/>
          <a:ext cx="11119104" cy="451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06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0A4B69-FE6A-40BB-902E-974B25D22A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10A4B69-FE6A-40BB-902E-974B25D22A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4186641-84D5-4CC0-BC06-415F8F157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24186641-84D5-4CC0-BC06-415F8F1578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3D9E5EA-7C6C-4863-953D-155B99E432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dgm id="{C3D9E5EA-7C6C-4863-953D-155B99E432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04F8F90-F503-412A-A8A8-59FCEBDFEE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804F8F90-F503-412A-A8A8-59FCEBDFEE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7D05659-C6E6-400C-A0B0-67C17C427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F7D05659-C6E6-400C-A0B0-67C17C427E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D972E5E-6DC6-4194-A4AD-A868DA8F0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4D972E5E-6DC6-4194-A4AD-A868DA8F0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13A7D03-9DF5-497B-A936-2060E5967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graphicEl>
                                              <a:dgm id="{813A7D03-9DF5-497B-A936-2060E5967F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Безопасность в </a:t>
            </a:r>
            <a:r>
              <a:rPr lang="en-US" dirty="0" smtClean="0"/>
              <a:t>HTTP</a:t>
            </a:r>
            <a:endParaRPr lang="ru-RU" dirty="0" smtClean="0"/>
          </a:p>
          <a:p>
            <a:pPr lvl="1"/>
            <a:r>
              <a:rPr lang="ru-RU" dirty="0" smtClean="0"/>
              <a:t>Встроенная</a:t>
            </a:r>
          </a:p>
          <a:p>
            <a:pPr lvl="1"/>
            <a:r>
              <a:rPr lang="ru-RU" dirty="0" smtClean="0"/>
              <a:t>Основанная на</a:t>
            </a:r>
            <a:endParaRPr lang="en-US" dirty="0" smtClean="0"/>
          </a:p>
          <a:p>
            <a:r>
              <a:rPr lang="en-US" dirty="0" smtClean="0"/>
              <a:t>Single Sign-On</a:t>
            </a:r>
            <a:endParaRPr lang="ru-RU" dirty="0" smtClean="0"/>
          </a:p>
          <a:p>
            <a:pPr lvl="1"/>
            <a:r>
              <a:rPr lang="ru-RU" dirty="0" smtClean="0"/>
              <a:t>Протоколы</a:t>
            </a:r>
          </a:p>
          <a:p>
            <a:pPr lvl="1"/>
            <a:r>
              <a:rPr lang="ru-RU" smtClean="0"/>
              <a:t>Токены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 (JWT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6EF03CC-923F-4FC1-8945-27A4CACD1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55" y="1690688"/>
            <a:ext cx="11119104" cy="451104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"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":"JWT",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"alg":"RS256",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"x5t":"fAZA3LPXK5pySBRSrC5o-B89u4M"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800" dirty="0"/>
              <a:t> 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PAYLOAD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"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https://dev.epm-crm.projects.epam.com/"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"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https://login-prod.epm-sso.projects.epam.com/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adfs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/services/trust"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"iat":1396446848,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"exp":1396533248,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"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":[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"Mikhail_Tyuzin@epam.com",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"mikhail_tyuzin@epam.com"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],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"primarysid":"S-1-5-21-6361574-293082422-13007618-49611",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"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unique_name":"MINSK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Mikhail_Tyuzin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"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authmethod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http://schemas.microsoft.com/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ws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/2008/06/identity/</a:t>
            </a:r>
            <a:r>
              <a:rPr lang="en-US" altLang="en-US" sz="1000" dirty="0" err="1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authenticationmethod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/windows"</a:t>
            </a: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"auth_time":"2014-04-02T13:54:08.269Z",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"ver":"1.0",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  "appid":"oauth-client.epm-spf.evbyminsd4719"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800" dirty="0"/>
              <a:t> 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SIGNATURE</a:t>
            </a:r>
            <a:endParaRPr lang="en-US" altLang="en-US" sz="8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XtgTnNG5Av7oBkvEnphHaoHajpaxesAciQjFW96B_wvfcd0T_pOm6_MR-t86ltaE8F8896f4wEOide25Xx2N8up4bdSdOBhalvJ_FDyHw2wZMCVMJVg3CS3CclE380CRAoV7J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Assertion Markup Language (SAML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01F5DE5-7487-4BF5-A2AC-C4AE6890326A}"/>
              </a:ext>
            </a:extLst>
          </p:cNvPr>
          <p:cNvSpPr/>
          <p:nvPr/>
        </p:nvSpPr>
        <p:spPr>
          <a:xfrm>
            <a:off x="1197193" y="1430301"/>
            <a:ext cx="9417170" cy="52629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saml:Assertion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MajorVersion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MinorVersion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AssertionID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_9e7c3ef1-35c0-465e-9c9c-2bcabde508b7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Issuer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IssueInstant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2013-05-31T10:39:17.306Z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xmlns:saml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urn:oasis:names:tc:SAML:1.0:assertion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fr-FR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fr-FR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saml:Conditions</a:t>
            </a:r>
            <a:r>
              <a:rPr lang="fr-FR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NotBefore</a:t>
            </a:r>
            <a:r>
              <a:rPr lang="fr-FR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2013-05-31T10:39:17.306Z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NotOnOrAfter</a:t>
            </a:r>
            <a:r>
              <a:rPr lang="fr-FR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2013-05-31T11:39:17.306Z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fr-FR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fr-FR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saml:AudienceRestrictionCondition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saml:Audience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http://localhost:62535/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saml:Audience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saml:AudienceRestrictionCondition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saml:Conditions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saml:AttributeStatement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saml:Subject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saml:SubjectConfirmation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saml:ConfirmationMethod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urn:oasis:names:tc:SAML:1.0:cm:bearer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saml:ConfirmationMethod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saml:SubjectConfirmation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saml:Subject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saml:Attribute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AttributeName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AttributeNamespace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http://schemas.xmlsoap.org/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/2005/05/identity/claims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saml:AttributeValue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Mihail Romanov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saml:AttributeValue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saml:Attribute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saml:Attribute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AttributeName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AttributeNamespace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http://schemas.microsoft.com/</a:t>
            </a:r>
            <a:r>
              <a:rPr lang="en-US" sz="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ws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/2008/06/identity/claims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saml:AttributeValue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Manager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saml:AttributeValue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saml:AttributeValue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Administrator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saml:AttributeValue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saml:Attribute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saml:AttributeStatement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Signature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http://www.w3.org/2000/09/xmldsig#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SignedInfo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CanonicalizationMethod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http://www.w3.org/2001/10/xml-exc-c14n#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SignatureMethod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http://www.w3.org/2000/09/xmldsig#rsa-sha1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URI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#_9e7c3ef1-35c0-465e-9c9c-2bcabde508b7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Transforms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http://www.w3.org/2000/09/xmldsig#enveloped-signature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http://www.w3.org/2001/10/xml-exc-c14n#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&lt;/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Transforms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DigestMethod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Algorithm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http://www.w3.org/2000/09/xmldsig#sha1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DigestValue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6O88Vp9EFZZHHywnIofwnuYDiKI=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DigestValue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&lt;/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SignedInfo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SignatureValue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XCytocN3ND5EDCHcgufWSQ98XxL+dprsD0B95AA9RbRKsTyDBS</a:t>
            </a:r>
            <a:r>
              <a:rPr lang="ru-R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….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SignatureValue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KeyInfo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X509Data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&lt;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X509Certificate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MIIBuzCCAWmgAwIBAgIQAq6R42QBqJ1oe </a:t>
            </a:r>
            <a:r>
              <a:rPr lang="ru-RU" sz="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X509Certificate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&lt;/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X509Data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&lt;/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KeyInfo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&lt;/</a:t>
            </a:r>
            <a:r>
              <a:rPr lang="en-US" sz="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Signature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457189"/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saml:Assertion</a:t>
            </a:r>
            <a:r>
              <a:rPr lang="en-US" sz="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050" dirty="0">
              <a:solidFill>
                <a:srgbClr val="464547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812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23264" y="1825625"/>
            <a:ext cx="4830536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Механизмы </a:t>
            </a:r>
          </a:p>
          <a:p>
            <a:pPr lvl="1"/>
            <a:r>
              <a:rPr lang="ru-RU" dirty="0" smtClean="0"/>
              <a:t>Встроенные в </a:t>
            </a:r>
            <a:r>
              <a:rPr lang="en-US" dirty="0" smtClean="0"/>
              <a:t>HTTP</a:t>
            </a:r>
            <a:endParaRPr lang="ru-RU" dirty="0" smtClean="0"/>
          </a:p>
          <a:p>
            <a:pPr lvl="1"/>
            <a:r>
              <a:rPr lang="ru-RU" dirty="0" smtClean="0"/>
              <a:t>На базе </a:t>
            </a:r>
            <a:r>
              <a:rPr lang="en-US" dirty="0" smtClean="0"/>
              <a:t>HTTP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Применяемые</a:t>
            </a:r>
          </a:p>
          <a:p>
            <a:pPr lvl="1"/>
            <a:r>
              <a:rPr lang="ru-RU" dirty="0" smtClean="0"/>
              <a:t>На основе форм</a:t>
            </a:r>
          </a:p>
          <a:p>
            <a:pPr lvl="1"/>
            <a:r>
              <a:rPr lang="en-US" dirty="0" smtClean="0"/>
              <a:t>SSO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 smtClean="0"/>
              <a:t>Протоколы и </a:t>
            </a:r>
            <a:r>
              <a:rPr lang="ru-RU" dirty="0" err="1" smtClean="0"/>
              <a:t>токены</a:t>
            </a:r>
            <a:r>
              <a:rPr lang="ru-RU" dirty="0" smtClean="0"/>
              <a:t> в </a:t>
            </a:r>
            <a:r>
              <a:rPr lang="en-US" dirty="0" smtClean="0"/>
              <a:t>SSO</a:t>
            </a:r>
          </a:p>
          <a:p>
            <a:pPr lvl="1"/>
            <a:r>
              <a:rPr lang="en-US" dirty="0" smtClean="0"/>
              <a:t>WS-Federation, OAuth2, </a:t>
            </a:r>
            <a:r>
              <a:rPr lang="en-US" dirty="0" err="1" smtClean="0"/>
              <a:t>OpenID</a:t>
            </a:r>
            <a:r>
              <a:rPr lang="en-US" dirty="0" smtClean="0"/>
              <a:t> Connect</a:t>
            </a:r>
          </a:p>
          <a:p>
            <a:pPr lvl="1"/>
            <a:r>
              <a:rPr lang="en-US" dirty="0" smtClean="0"/>
              <a:t>JWT</a:t>
            </a:r>
            <a:r>
              <a:rPr lang="ru-RU" dirty="0" smtClean="0"/>
              <a:t>, </a:t>
            </a:r>
            <a:r>
              <a:rPr lang="en-US" dirty="0" smtClean="0"/>
              <a:t>SAML </a:t>
            </a:r>
            <a:r>
              <a:rPr lang="ru-RU" dirty="0" smtClean="0"/>
              <a:t>(уже редко)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на базе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Механизмы безопасности в (на базе) </a:t>
            </a:r>
            <a:r>
              <a:rPr lang="en-US" dirty="0" smtClean="0"/>
              <a:t>HTTP</a:t>
            </a:r>
            <a:endParaRPr lang="ru-RU" dirty="0"/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00847"/>
              </p:ext>
            </p:extLst>
          </p:nvPr>
        </p:nvGraphicFramePr>
        <p:xfrm>
          <a:off x="530679" y="1755364"/>
          <a:ext cx="1103497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821">
                  <a:extLst>
                    <a:ext uri="{9D8B030D-6E8A-4147-A177-3AD203B41FA5}">
                      <a16:colId xmlns:a16="http://schemas.microsoft.com/office/drawing/2014/main" val="1237419825"/>
                    </a:ext>
                  </a:extLst>
                </a:gridCol>
                <a:gridCol w="3908513">
                  <a:extLst>
                    <a:ext uri="{9D8B030D-6E8A-4147-A177-3AD203B41FA5}">
                      <a16:colId xmlns:a16="http://schemas.microsoft.com/office/drawing/2014/main" val="2715455513"/>
                    </a:ext>
                  </a:extLst>
                </a:gridCol>
                <a:gridCol w="4799640">
                  <a:extLst>
                    <a:ext uri="{9D8B030D-6E8A-4147-A177-3AD203B41FA5}">
                      <a16:colId xmlns:a16="http://schemas.microsoft.com/office/drawing/2014/main" val="2095632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Встроенные в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На базе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71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Аутентификация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Basic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Digest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Windows (Kerberos or NTLM)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Forms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WS-Federation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OAuth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OpenId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1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Авторизация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-based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User/Role-based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1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Шифрование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HTTPS (HTTP over SSL)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324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6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</a:t>
            </a:r>
            <a:r>
              <a:rPr lang="en-US" dirty="0" smtClean="0"/>
              <a:t>: </a:t>
            </a:r>
            <a:r>
              <a:rPr lang="en-US" dirty="0"/>
              <a:t>Basic Authentication</a:t>
            </a:r>
            <a:endParaRPr lang="ru-RU" dirty="0"/>
          </a:p>
        </p:txBody>
      </p:sp>
      <p:grpSp>
        <p:nvGrpSpPr>
          <p:cNvPr id="3" name="Group 2"/>
          <p:cNvGrpSpPr/>
          <p:nvPr/>
        </p:nvGrpSpPr>
        <p:grpSpPr>
          <a:xfrm>
            <a:off x="2774350" y="2530746"/>
            <a:ext cx="1285917" cy="1909291"/>
            <a:chOff x="201057" y="1954871"/>
            <a:chExt cx="1285917" cy="19092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057" y="1954871"/>
              <a:ext cx="1285917" cy="124664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3650" y="2759264"/>
              <a:ext cx="616104" cy="1104898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5804" y="2403755"/>
            <a:ext cx="1473484" cy="203628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118913" y="1690688"/>
            <a:ext cx="4441372" cy="694994"/>
            <a:chOff x="3222634" y="1842519"/>
            <a:chExt cx="4441372" cy="694994"/>
          </a:xfrm>
        </p:grpSpPr>
        <p:sp>
          <p:nvSpPr>
            <p:cNvPr id="8" name="Right Arrow 7"/>
            <p:cNvSpPr/>
            <p:nvPr/>
          </p:nvSpPr>
          <p:spPr>
            <a:xfrm>
              <a:off x="3222634" y="1954871"/>
              <a:ext cx="4441372" cy="516480"/>
            </a:xfrm>
            <a:prstGeom prst="right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9" name="Folded Corner 8"/>
            <p:cNvSpPr/>
            <p:nvPr/>
          </p:nvSpPr>
          <p:spPr>
            <a:xfrm>
              <a:off x="3628984" y="1842519"/>
              <a:ext cx="3624944" cy="694994"/>
            </a:xfrm>
            <a:prstGeom prst="foldedCorner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GET http://localhost/ HTTP/1.1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...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18912" y="2658003"/>
            <a:ext cx="4437647" cy="903166"/>
            <a:chOff x="4986832" y="2927125"/>
            <a:chExt cx="4437647" cy="903166"/>
          </a:xfrm>
        </p:grpSpPr>
        <p:sp>
          <p:nvSpPr>
            <p:cNvPr id="11" name="Left Arrow 10"/>
            <p:cNvSpPr/>
            <p:nvPr/>
          </p:nvSpPr>
          <p:spPr>
            <a:xfrm>
              <a:off x="4986832" y="3108364"/>
              <a:ext cx="4437647" cy="540689"/>
            </a:xfrm>
            <a:prstGeom prst="left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5385097" y="2927125"/>
              <a:ext cx="3618274" cy="903166"/>
            </a:xfrm>
            <a:prstGeom prst="foldedCorner">
              <a:avLst>
                <a:gd name="adj" fmla="val 8199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HTTP/1.1 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401 Unauthorized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WWW-Authenticate: Basic realm=“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localhst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”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...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18912" y="4365454"/>
            <a:ext cx="4441373" cy="801040"/>
            <a:chOff x="4986831" y="4250467"/>
            <a:chExt cx="4441373" cy="801040"/>
          </a:xfrm>
        </p:grpSpPr>
        <p:sp>
          <p:nvSpPr>
            <p:cNvPr id="14" name="Right Arrow 13"/>
            <p:cNvSpPr/>
            <p:nvPr/>
          </p:nvSpPr>
          <p:spPr>
            <a:xfrm>
              <a:off x="4986831" y="4342132"/>
              <a:ext cx="4441373" cy="516480"/>
            </a:xfrm>
            <a:prstGeom prst="right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5393183" y="4250467"/>
              <a:ext cx="3624944" cy="801040"/>
            </a:xfrm>
            <a:prstGeom prst="foldedCorner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GET http://localhost/ HTTP/1.1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Authorization: Basic </a:t>
              </a:r>
              <a:r>
                <a:rPr kumimoji="0" lang="en-US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bWloYWlsOjEyMw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==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...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pic>
        <p:nvPicPr>
          <p:cNvPr id="16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18" y="1803040"/>
            <a:ext cx="2117457" cy="1318999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927596" y="3661178"/>
            <a:ext cx="149912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sz="1867" dirty="0">
                <a:solidFill>
                  <a:srgbClr val="464547"/>
                </a:solidFill>
                <a:latin typeface="Consolas" panose="020B0609020204030204" pitchFamily="49" charset="0"/>
              </a:rPr>
              <a:t>mihail:123</a:t>
            </a:r>
          </a:p>
        </p:txBody>
      </p:sp>
      <p:sp>
        <p:nvSpPr>
          <p:cNvPr id="18" name="Rectangle 21"/>
          <p:cNvSpPr/>
          <p:nvPr/>
        </p:nvSpPr>
        <p:spPr>
          <a:xfrm>
            <a:off x="927596" y="4579973"/>
            <a:ext cx="228780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sz="1867" dirty="0" err="1">
                <a:solidFill>
                  <a:srgbClr val="464547"/>
                </a:solidFill>
                <a:latin typeface="Consolas" panose="020B0609020204030204" pitchFamily="49" charset="0"/>
              </a:rPr>
              <a:t>bWloYWlsOjEyMw</a:t>
            </a:r>
            <a:r>
              <a:rPr lang="en-US" sz="1867" dirty="0">
                <a:solidFill>
                  <a:srgbClr val="464547"/>
                </a:solidFill>
                <a:latin typeface="Consolas" panose="020B0609020204030204" pitchFamily="49" charset="0"/>
              </a:rPr>
              <a:t>==</a:t>
            </a:r>
          </a:p>
        </p:txBody>
      </p:sp>
      <p:sp>
        <p:nvSpPr>
          <p:cNvPr id="19" name="Down Arrow 22"/>
          <p:cNvSpPr/>
          <p:nvPr/>
        </p:nvSpPr>
        <p:spPr>
          <a:xfrm>
            <a:off x="1433694" y="3258876"/>
            <a:ext cx="299381" cy="326039"/>
          </a:xfrm>
          <a:prstGeom prst="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0" name="Down Arrow 23"/>
          <p:cNvSpPr/>
          <p:nvPr/>
        </p:nvSpPr>
        <p:spPr>
          <a:xfrm>
            <a:off x="1433694" y="4224480"/>
            <a:ext cx="299381" cy="326039"/>
          </a:xfrm>
          <a:prstGeom prst="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83871" y="5648122"/>
            <a:ext cx="67726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ru-RU" sz="4400" dirty="0" smtClean="0">
                <a:solidFill>
                  <a:srgbClr val="FF0000"/>
                </a:solidFill>
              </a:rPr>
              <a:t>Небезопасно (без </a:t>
            </a:r>
            <a:r>
              <a:rPr lang="en-US" sz="4400" dirty="0" smtClean="0">
                <a:solidFill>
                  <a:srgbClr val="FF0000"/>
                </a:solidFill>
              </a:rPr>
              <a:t>HTTPS</a:t>
            </a:r>
            <a:r>
              <a:rPr lang="ru-RU" sz="4400" dirty="0" smtClean="0">
                <a:solidFill>
                  <a:srgbClr val="FF0000"/>
                </a:solidFill>
              </a:rPr>
              <a:t>)</a:t>
            </a:r>
            <a:r>
              <a:rPr lang="en-US" sz="4400" dirty="0" smtClean="0">
                <a:solidFill>
                  <a:srgbClr val="FF0000"/>
                </a:solidFill>
              </a:rPr>
              <a:t>!!!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8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</a:t>
            </a:r>
            <a:r>
              <a:rPr lang="en-US" dirty="0"/>
              <a:t>: Digest Authentication</a:t>
            </a:r>
            <a:endParaRPr lang="ru-RU" dirty="0"/>
          </a:p>
        </p:txBody>
      </p:sp>
      <p:grpSp>
        <p:nvGrpSpPr>
          <p:cNvPr id="3" name="Group 6"/>
          <p:cNvGrpSpPr/>
          <p:nvPr/>
        </p:nvGrpSpPr>
        <p:grpSpPr>
          <a:xfrm>
            <a:off x="5118913" y="1690688"/>
            <a:ext cx="5863934" cy="694994"/>
            <a:chOff x="3222634" y="1842519"/>
            <a:chExt cx="4441372" cy="694994"/>
          </a:xfrm>
        </p:grpSpPr>
        <p:sp>
          <p:nvSpPr>
            <p:cNvPr id="4" name="Right Arrow 7"/>
            <p:cNvSpPr/>
            <p:nvPr/>
          </p:nvSpPr>
          <p:spPr>
            <a:xfrm>
              <a:off x="3222634" y="1954871"/>
              <a:ext cx="4441372" cy="516480"/>
            </a:xfrm>
            <a:prstGeom prst="right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5" name="Folded Corner 8"/>
            <p:cNvSpPr/>
            <p:nvPr/>
          </p:nvSpPr>
          <p:spPr>
            <a:xfrm>
              <a:off x="3628984" y="1842519"/>
              <a:ext cx="3624944" cy="694994"/>
            </a:xfrm>
            <a:prstGeom prst="foldedCorner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GET http://localhost/ HTTP/1.1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...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124563" y="2658003"/>
            <a:ext cx="5859016" cy="1270902"/>
            <a:chOff x="5124563" y="2658003"/>
            <a:chExt cx="6732490" cy="1270902"/>
          </a:xfrm>
        </p:grpSpPr>
        <p:sp>
          <p:nvSpPr>
            <p:cNvPr id="7" name="Left Arrow 10"/>
            <p:cNvSpPr/>
            <p:nvPr/>
          </p:nvSpPr>
          <p:spPr>
            <a:xfrm>
              <a:off x="5124563" y="3023109"/>
              <a:ext cx="6732490" cy="540689"/>
            </a:xfrm>
            <a:prstGeom prst="left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8" name="Folded Corner 11"/>
            <p:cNvSpPr/>
            <p:nvPr/>
          </p:nvSpPr>
          <p:spPr>
            <a:xfrm>
              <a:off x="5723132" y="2658003"/>
              <a:ext cx="5489394" cy="1270902"/>
            </a:xfrm>
            <a:prstGeom prst="foldedCorner">
              <a:avLst>
                <a:gd name="adj" fmla="val 12152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HTTP/1.0 </a:t>
              </a:r>
              <a:r>
                <a:rPr lang="en-US" sz="1200" b="1" dirty="0">
                  <a:latin typeface="Consolas" panose="020B0609020204030204" pitchFamily="49" charset="0"/>
                </a:rPr>
                <a:t>401 Unauthorized</a:t>
              </a:r>
            </a:p>
            <a:p>
              <a:r>
                <a:rPr lang="en-US" sz="1200" b="1" dirty="0">
                  <a:latin typeface="Consolas" panose="020B0609020204030204" pitchFamily="49" charset="0"/>
                </a:rPr>
                <a:t>WWW-Authenticate: </a:t>
              </a:r>
              <a:r>
                <a:rPr lang="en-US" sz="1200" b="1" dirty="0" smtClean="0">
                  <a:latin typeface="Consolas" panose="020B0609020204030204" pitchFamily="49" charset="0"/>
                </a:rPr>
                <a:t>Digest</a:t>
              </a:r>
              <a:r>
                <a:rPr lang="en-US" sz="1200" b="1" dirty="0">
                  <a:latin typeface="Consolas" panose="020B0609020204030204" pitchFamily="49" charset="0"/>
                </a:rPr>
                <a:t>			realm="testrealm@host.com</a:t>
              </a:r>
              <a:r>
                <a:rPr lang="en-US" sz="1200" b="1" dirty="0" smtClean="0">
                  <a:latin typeface="Consolas" panose="020B0609020204030204" pitchFamily="49" charset="0"/>
                </a:rPr>
                <a:t>", </a:t>
              </a:r>
              <a:r>
                <a:rPr lang="en-US" sz="1200" b="1" dirty="0">
                  <a:latin typeface="Consolas" panose="020B0609020204030204" pitchFamily="49" charset="0"/>
                </a:rPr>
                <a:t>			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qop</a:t>
              </a:r>
              <a:r>
                <a:rPr lang="en-US" sz="1200" b="1" dirty="0">
                  <a:latin typeface="Consolas" panose="020B0609020204030204" pitchFamily="49" charset="0"/>
                </a:rPr>
                <a:t>="</a:t>
              </a:r>
              <a:r>
                <a:rPr lang="en-US" sz="1200" b="1" dirty="0" err="1">
                  <a:latin typeface="Consolas" panose="020B0609020204030204" pitchFamily="49" charset="0"/>
                </a:rPr>
                <a:t>auth,auth-int</a:t>
              </a:r>
              <a:r>
                <a:rPr lang="en-US" sz="1200" b="1" dirty="0" smtClean="0">
                  <a:latin typeface="Consolas" panose="020B0609020204030204" pitchFamily="49" charset="0"/>
                </a:rPr>
                <a:t>",</a:t>
              </a:r>
              <a:r>
                <a:rPr lang="en-US" sz="1200" b="1" dirty="0">
                  <a:latin typeface="Consolas" panose="020B0609020204030204" pitchFamily="49" charset="0"/>
                </a:rPr>
                <a:t>			nonce="dcd98b7102dd2f0e8b11d0f600bfb0c093",</a:t>
              </a:r>
            </a:p>
            <a:p>
              <a:r>
                <a:rPr lang="en-US" sz="1200" b="1" dirty="0">
                  <a:latin typeface="Consolas" panose="020B0609020204030204" pitchFamily="49" charset="0"/>
                </a:rPr>
                <a:t>	opaque="5ccc069c403ebaf9f0171e9517f40e41"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5118913" y="4365453"/>
            <a:ext cx="5863936" cy="2407135"/>
            <a:chOff x="5118912" y="4365453"/>
            <a:chExt cx="6738143" cy="2407135"/>
          </a:xfrm>
        </p:grpSpPr>
        <p:sp>
          <p:nvSpPr>
            <p:cNvPr id="10" name="Right Arrow 13"/>
            <p:cNvSpPr/>
            <p:nvPr/>
          </p:nvSpPr>
          <p:spPr>
            <a:xfrm>
              <a:off x="5118912" y="5311229"/>
              <a:ext cx="6738143" cy="516480"/>
            </a:xfrm>
            <a:prstGeom prst="rightArrow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11" name="Folded Corner 14"/>
            <p:cNvSpPr/>
            <p:nvPr/>
          </p:nvSpPr>
          <p:spPr>
            <a:xfrm>
              <a:off x="5735401" y="4365453"/>
              <a:ext cx="5499514" cy="2407135"/>
            </a:xfrm>
            <a:prstGeom prst="foldedCorner">
              <a:avLst>
                <a:gd name="adj" fmla="val 6231"/>
              </a:avLst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GET /</a:t>
              </a:r>
              <a:r>
                <a:rPr lang="en-US" sz="1200" dirty="0" err="1">
                  <a:latin typeface="Consolas" panose="020B0609020204030204" pitchFamily="49" charset="0"/>
                </a:rPr>
                <a:t>dir</a:t>
              </a:r>
              <a:r>
                <a:rPr lang="en-US" sz="1200" dirty="0">
                  <a:latin typeface="Consolas" panose="020B0609020204030204" pitchFamily="49" charset="0"/>
                </a:rPr>
                <a:t>/index.html HTTP/1.0</a:t>
              </a:r>
            </a:p>
            <a:p>
              <a:r>
                <a:rPr lang="en-US" sz="1200" b="1" dirty="0">
                  <a:latin typeface="Consolas" panose="020B0609020204030204" pitchFamily="49" charset="0"/>
                </a:rPr>
                <a:t>Authorization: Digest </a:t>
              </a:r>
            </a:p>
            <a:p>
              <a:r>
                <a:rPr lang="en-US" sz="1200" b="1" dirty="0">
                  <a:latin typeface="Consolas" panose="020B0609020204030204" pitchFamily="49" charset="0"/>
                </a:rPr>
                <a:t>	</a:t>
              </a:r>
              <a:r>
                <a:rPr lang="en-US" sz="1200" b="1" dirty="0" smtClean="0">
                  <a:latin typeface="Consolas" panose="020B0609020204030204" pitchFamily="49" charset="0"/>
                </a:rPr>
                <a:t>username</a:t>
              </a:r>
              <a:r>
                <a:rPr lang="en-US" sz="1200" b="1" dirty="0">
                  <a:latin typeface="Consolas" panose="020B0609020204030204" pitchFamily="49" charset="0"/>
                </a:rPr>
                <a:t>="</a:t>
              </a:r>
              <a:r>
                <a:rPr lang="en-US" sz="1200" b="1" dirty="0" err="1">
                  <a:latin typeface="Consolas" panose="020B0609020204030204" pitchFamily="49" charset="0"/>
                </a:rPr>
                <a:t>Mufasa</a:t>
              </a:r>
              <a:r>
                <a:rPr lang="en-US" sz="1200" b="1" dirty="0">
                  <a:latin typeface="Consolas" panose="020B0609020204030204" pitchFamily="49" charset="0"/>
                </a:rPr>
                <a:t>",</a:t>
              </a:r>
            </a:p>
            <a:p>
              <a:r>
                <a:rPr lang="en-US" sz="1200" b="1" dirty="0">
                  <a:latin typeface="Consolas" panose="020B0609020204030204" pitchFamily="49" charset="0"/>
                </a:rPr>
                <a:t>	</a:t>
              </a:r>
              <a:r>
                <a:rPr lang="en-US" sz="1200" b="1" dirty="0" smtClean="0">
                  <a:latin typeface="Consolas" panose="020B0609020204030204" pitchFamily="49" charset="0"/>
                </a:rPr>
                <a:t>realm</a:t>
              </a:r>
              <a:r>
                <a:rPr lang="en-US" sz="1200" b="1" dirty="0">
                  <a:latin typeface="Consolas" panose="020B0609020204030204" pitchFamily="49" charset="0"/>
                </a:rPr>
                <a:t>="testrealm@host.com",</a:t>
              </a:r>
            </a:p>
            <a:p>
              <a:r>
                <a:rPr lang="en-US" sz="1200" b="1" dirty="0">
                  <a:latin typeface="Consolas" panose="020B0609020204030204" pitchFamily="49" charset="0"/>
                </a:rPr>
                <a:t>	</a:t>
              </a:r>
              <a:r>
                <a:rPr lang="en-US" sz="1200" b="1" dirty="0" smtClean="0">
                  <a:latin typeface="Consolas" panose="020B0609020204030204" pitchFamily="49" charset="0"/>
                </a:rPr>
                <a:t>nonce</a:t>
              </a:r>
              <a:r>
                <a:rPr lang="en-US" sz="1200" b="1" dirty="0">
                  <a:latin typeface="Consolas" panose="020B0609020204030204" pitchFamily="49" charset="0"/>
                </a:rPr>
                <a:t>="dcd98b7102dd2f0e8b11d0f600bfb0c093",</a:t>
              </a:r>
            </a:p>
            <a:p>
              <a:r>
                <a:rPr lang="en-US" sz="1200" b="1" dirty="0">
                  <a:latin typeface="Consolas" panose="020B0609020204030204" pitchFamily="49" charset="0"/>
                </a:rPr>
                <a:t>	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uri</a:t>
              </a:r>
              <a:r>
                <a:rPr lang="en-US" sz="1200" b="1" dirty="0">
                  <a:latin typeface="Consolas" panose="020B0609020204030204" pitchFamily="49" charset="0"/>
                </a:rPr>
                <a:t>="/</a:t>
              </a:r>
              <a:r>
                <a:rPr lang="en-US" sz="1200" b="1" dirty="0" err="1">
                  <a:latin typeface="Consolas" panose="020B0609020204030204" pitchFamily="49" charset="0"/>
                </a:rPr>
                <a:t>dir</a:t>
              </a:r>
              <a:r>
                <a:rPr lang="en-US" sz="1200" b="1" dirty="0">
                  <a:latin typeface="Consolas" panose="020B0609020204030204" pitchFamily="49" charset="0"/>
                </a:rPr>
                <a:t>/index.html",</a:t>
              </a:r>
            </a:p>
            <a:p>
              <a:r>
                <a:rPr lang="en-US" sz="1200" b="1" dirty="0">
                  <a:latin typeface="Consolas" panose="020B0609020204030204" pitchFamily="49" charset="0"/>
                </a:rPr>
                <a:t>	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qop</a:t>
              </a:r>
              <a:r>
                <a:rPr lang="en-US" sz="1200" b="1" dirty="0" smtClean="0">
                  <a:latin typeface="Consolas" panose="020B0609020204030204" pitchFamily="49" charset="0"/>
                </a:rPr>
                <a:t>=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auth</a:t>
              </a:r>
              <a:r>
                <a:rPr lang="en-US" sz="1200" b="1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200" b="1" dirty="0">
                  <a:latin typeface="Consolas" panose="020B0609020204030204" pitchFamily="49" charset="0"/>
                </a:rPr>
                <a:t>	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nc</a:t>
              </a:r>
              <a:r>
                <a:rPr lang="en-US" sz="1200" b="1" dirty="0" smtClean="0">
                  <a:latin typeface="Consolas" panose="020B0609020204030204" pitchFamily="49" charset="0"/>
                </a:rPr>
                <a:t>=00000001</a:t>
              </a:r>
              <a:r>
                <a:rPr lang="en-US" sz="1200" b="1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200" b="1" dirty="0">
                  <a:latin typeface="Consolas" panose="020B0609020204030204" pitchFamily="49" charset="0"/>
                </a:rPr>
                <a:t>	</a:t>
              </a:r>
              <a:r>
                <a:rPr lang="en-US" sz="1200" b="1" dirty="0" err="1" smtClean="0">
                  <a:latin typeface="Consolas" panose="020B0609020204030204" pitchFamily="49" charset="0"/>
                </a:rPr>
                <a:t>cnonce</a:t>
              </a:r>
              <a:r>
                <a:rPr lang="en-US" sz="1200" b="1" dirty="0">
                  <a:latin typeface="Consolas" panose="020B0609020204030204" pitchFamily="49" charset="0"/>
                </a:rPr>
                <a:t>="0a4f113b",</a:t>
              </a:r>
            </a:p>
            <a:p>
              <a:r>
                <a:rPr lang="en-US" sz="1200" b="1" dirty="0">
                  <a:latin typeface="Consolas" panose="020B0609020204030204" pitchFamily="49" charset="0"/>
                </a:rPr>
                <a:t>	</a:t>
              </a:r>
              <a:r>
                <a:rPr lang="en-US" sz="1200" b="1" dirty="0" smtClean="0">
                  <a:latin typeface="Consolas" panose="020B0609020204030204" pitchFamily="49" charset="0"/>
                </a:rPr>
                <a:t>response</a:t>
              </a:r>
              <a:r>
                <a:rPr lang="en-US" sz="1200" b="1" dirty="0">
                  <a:latin typeface="Consolas" panose="020B0609020204030204" pitchFamily="49" charset="0"/>
                </a:rPr>
                <a:t>="6629fae49393a05397450978507c4ef1",</a:t>
              </a:r>
            </a:p>
            <a:p>
              <a:r>
                <a:rPr lang="en-US" sz="1200" b="1" dirty="0">
                  <a:latin typeface="Consolas" panose="020B0609020204030204" pitchFamily="49" charset="0"/>
                </a:rPr>
                <a:t>	</a:t>
              </a:r>
              <a:r>
                <a:rPr lang="en-US" sz="1200" b="1" dirty="0" smtClean="0">
                  <a:latin typeface="Consolas" panose="020B0609020204030204" pitchFamily="49" charset="0"/>
                </a:rPr>
                <a:t>opaque</a:t>
              </a:r>
              <a:r>
                <a:rPr lang="en-US" sz="1200" b="1" dirty="0">
                  <a:latin typeface="Consolas" panose="020B0609020204030204" pitchFamily="49" charset="0"/>
                </a:rPr>
                <a:t>="5ccc069c403ebaf9f0171e9517f40e41"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...</a:t>
              </a:r>
            </a:p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14" name="Rectangle 23"/>
          <p:cNvSpPr/>
          <p:nvPr/>
        </p:nvSpPr>
        <p:spPr>
          <a:xfrm>
            <a:off x="357122" y="4049181"/>
            <a:ext cx="4493538" cy="22929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HA1 = MD5</a:t>
            </a:r>
            <a:r>
              <a:rPr lang="en-US" sz="1100" dirty="0" smtClean="0">
                <a:latin typeface="Consolas" panose="020B0609020204030204" pitchFamily="49" charset="0"/>
              </a:rPr>
              <a:t>("</a:t>
            </a:r>
            <a:r>
              <a:rPr lang="en-US" sz="1100" dirty="0" err="1">
                <a:latin typeface="Consolas" panose="020B0609020204030204" pitchFamily="49" charset="0"/>
              </a:rPr>
              <a:t>Mufasa:testrealm@host.com:Circle</a:t>
            </a:r>
            <a:r>
              <a:rPr lang="en-US" sz="1100" dirty="0">
                <a:latin typeface="Consolas" panose="020B0609020204030204" pitchFamily="49" charset="0"/>
              </a:rPr>
              <a:t> Of Life</a:t>
            </a:r>
            <a:r>
              <a:rPr lang="en-US" sz="1100" dirty="0" smtClean="0">
                <a:latin typeface="Consolas" panose="020B0609020204030204" pitchFamily="49" charset="0"/>
              </a:rPr>
              <a:t>")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       = 939e7578ed9e3c518a452acee763bce9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HA2 </a:t>
            </a:r>
            <a:r>
              <a:rPr lang="en-US" sz="1100" dirty="0">
                <a:latin typeface="Consolas" panose="020B0609020204030204" pitchFamily="49" charset="0"/>
              </a:rPr>
              <a:t>= MD5( "GET:/</a:t>
            </a:r>
            <a:r>
              <a:rPr lang="en-US" sz="1100" dirty="0" err="1">
                <a:latin typeface="Consolas" panose="020B0609020204030204" pitchFamily="49" charset="0"/>
              </a:rPr>
              <a:t>dir</a:t>
            </a:r>
            <a:r>
              <a:rPr lang="en-US" sz="1100" dirty="0">
                <a:latin typeface="Consolas" panose="020B0609020204030204" pitchFamily="49" charset="0"/>
              </a:rPr>
              <a:t>/index.html" 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= 39aff3a2bab6126f332b942af96d3366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Response </a:t>
            </a:r>
            <a:r>
              <a:rPr lang="en-US" sz="1100" dirty="0">
                <a:latin typeface="Consolas" panose="020B0609020204030204" pitchFamily="49" charset="0"/>
              </a:rPr>
              <a:t>= MD5( </a:t>
            </a:r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	</a:t>
            </a:r>
            <a:r>
              <a:rPr lang="en-US" sz="1100" dirty="0" smtClean="0">
                <a:latin typeface="Consolas" panose="020B0609020204030204" pitchFamily="49" charset="0"/>
              </a:rPr>
              <a:t>"</a:t>
            </a:r>
            <a:r>
              <a:rPr lang="en-US" sz="1100" dirty="0">
                <a:latin typeface="Consolas" panose="020B0609020204030204" pitchFamily="49" charset="0"/>
              </a:rPr>
              <a:t>939e7578ed9e3c518a452acee763bce9:\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	dcd98b7102dd2f0e8b11d0f600bfb0c093</a:t>
            </a:r>
            <a:r>
              <a:rPr lang="en-US" sz="1100" dirty="0">
                <a:latin typeface="Consolas" panose="020B0609020204030204" pitchFamily="49" charset="0"/>
              </a:rPr>
              <a:t>:\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	00000001:0a4f113b:auth</a:t>
            </a:r>
            <a:r>
              <a:rPr lang="en-US" sz="1100" dirty="0">
                <a:latin typeface="Consolas" panose="020B0609020204030204" pitchFamily="49" charset="0"/>
              </a:rPr>
              <a:t>:\</a:t>
            </a:r>
          </a:p>
          <a:p>
            <a:r>
              <a:rPr lang="en-US" sz="1100" dirty="0" smtClean="0">
                <a:latin typeface="Consolas" panose="020B0609020204030204" pitchFamily="49" charset="0"/>
              </a:rPr>
              <a:t>	39aff3a2bab6126f332b942af96d3366</a:t>
            </a:r>
            <a:r>
              <a:rPr lang="en-US" sz="1100" dirty="0">
                <a:latin typeface="Consolas" panose="020B0609020204030204" pitchFamily="49" charset="0"/>
              </a:rPr>
              <a:t>" )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latin typeface="Consolas" panose="020B0609020204030204" pitchFamily="49" charset="0"/>
              </a:rPr>
              <a:t>= 6629fae49393a05397450978507c4ef1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69671" y="2078230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02122"/>
                </a:solidFill>
                <a:latin typeface="Consolas" panose="020B0609020204030204" pitchFamily="49" charset="0"/>
              </a:rPr>
              <a:t>Username: "</a:t>
            </a:r>
            <a:r>
              <a:rPr lang="en-US" dirty="0" err="1">
                <a:solidFill>
                  <a:srgbClr val="202122"/>
                </a:solidFill>
                <a:latin typeface="Consolas" panose="020B0609020204030204" pitchFamily="49" charset="0"/>
              </a:rPr>
              <a:t>Mufasa</a:t>
            </a:r>
            <a:r>
              <a:rPr lang="en-US" dirty="0">
                <a:solidFill>
                  <a:srgbClr val="202122"/>
                </a:solidFill>
                <a:latin typeface="Consolas" panose="020B0609020204030204" pitchFamily="49" charset="0"/>
              </a:rPr>
              <a:t>", </a:t>
            </a:r>
            <a:endParaRPr lang="en-US" dirty="0" smtClean="0">
              <a:solidFill>
                <a:srgbClr val="202122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02122"/>
                </a:solidFill>
                <a:latin typeface="Consolas" panose="020B0609020204030204" pitchFamily="49" charset="0"/>
              </a:rPr>
              <a:t>Password: </a:t>
            </a:r>
            <a:r>
              <a:rPr lang="en-US" dirty="0">
                <a:solidFill>
                  <a:srgbClr val="202122"/>
                </a:solidFill>
                <a:latin typeface="Consolas" panose="020B0609020204030204" pitchFamily="49" charset="0"/>
              </a:rPr>
              <a:t>"Circle Of Life"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69671" y="3177793"/>
            <a:ext cx="4517583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HA1 = MD5(</a:t>
            </a:r>
            <a:r>
              <a:rPr lang="en-US" sz="1200" dirty="0" err="1">
                <a:latin typeface="Consolas" panose="020B0609020204030204" pitchFamily="49" charset="0"/>
              </a:rPr>
              <a:t>username:realm:password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HA2 = MD5(</a:t>
            </a:r>
            <a:r>
              <a:rPr lang="en-US" sz="1200" dirty="0" err="1">
                <a:latin typeface="Consolas" panose="020B0609020204030204" pitchFamily="49" charset="0"/>
              </a:rPr>
              <a:t>method:digestURI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Response </a:t>
            </a:r>
            <a:r>
              <a:rPr lang="en-US" sz="1200" dirty="0">
                <a:latin typeface="Consolas" panose="020B0609020204030204" pitchFamily="49" charset="0"/>
              </a:rPr>
              <a:t>= MD5(HA1:nonce:nonceCount:cnonce:qop:HA2)</a:t>
            </a:r>
            <a:endParaRPr lang="ru-R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3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Forms-based </a:t>
            </a:r>
            <a:r>
              <a:rPr lang="en-US" dirty="0" smtClean="0"/>
              <a:t>Authentication</a:t>
            </a:r>
            <a:endParaRPr lang="ru-RU" dirty="0"/>
          </a:p>
        </p:txBody>
      </p:sp>
      <p:sp>
        <p:nvSpPr>
          <p:cNvPr id="11" name="Folded Corner 4"/>
          <p:cNvSpPr/>
          <p:nvPr/>
        </p:nvSpPr>
        <p:spPr>
          <a:xfrm>
            <a:off x="7728856" y="1803561"/>
            <a:ext cx="3624944" cy="694994"/>
          </a:xfrm>
          <a:prstGeom prst="foldedCorner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 http://localhost/ HTTP/1.1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</a:t>
            </a:r>
          </a:p>
        </p:txBody>
      </p:sp>
      <p:sp>
        <p:nvSpPr>
          <p:cNvPr id="12" name="Folded Corner 7"/>
          <p:cNvSpPr/>
          <p:nvPr/>
        </p:nvSpPr>
        <p:spPr>
          <a:xfrm>
            <a:off x="7720770" y="2770876"/>
            <a:ext cx="3633030" cy="746958"/>
          </a:xfrm>
          <a:prstGeom prst="foldedCorner">
            <a:avLst>
              <a:gd name="adj" fmla="val 8199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HTTP/1.1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302 Found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Location: /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Login.aspx?ReturnUrl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=/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Folded Corner 10"/>
          <p:cNvSpPr/>
          <p:nvPr/>
        </p:nvSpPr>
        <p:spPr>
          <a:xfrm>
            <a:off x="7728857" y="5367928"/>
            <a:ext cx="3624943" cy="801040"/>
          </a:xfrm>
          <a:prstGeom prst="foldedCorner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HTTP/1.1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302 Found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Location: /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Set-Cookie: .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Auth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=feEFEeGelkmfwifni32mnf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4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99" y="3218246"/>
            <a:ext cx="2888614" cy="3340423"/>
          </a:xfrm>
          <a:prstGeom prst="rect">
            <a:avLst/>
          </a:prstGeom>
        </p:spPr>
      </p:pic>
      <p:grpSp>
        <p:nvGrpSpPr>
          <p:cNvPr id="15" name="Group 12"/>
          <p:cNvGrpSpPr/>
          <p:nvPr/>
        </p:nvGrpSpPr>
        <p:grpSpPr>
          <a:xfrm>
            <a:off x="459551" y="1690688"/>
            <a:ext cx="4619625" cy="1373712"/>
            <a:chOff x="1828800" y="2716529"/>
            <a:chExt cx="4619625" cy="1373712"/>
          </a:xfrm>
        </p:grpSpPr>
        <p:pic>
          <p:nvPicPr>
            <p:cNvPr id="16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1200" y="2747216"/>
              <a:ext cx="4467225" cy="1343025"/>
            </a:xfrm>
            <a:prstGeom prst="rect">
              <a:avLst/>
            </a:prstGeom>
          </p:spPr>
        </p:pic>
        <p:sp>
          <p:nvSpPr>
            <p:cNvPr id="17" name="Rectangle 14"/>
            <p:cNvSpPr/>
            <p:nvPr/>
          </p:nvSpPr>
          <p:spPr>
            <a:xfrm>
              <a:off x="1828800" y="2716529"/>
              <a:ext cx="4619625" cy="1373711"/>
            </a:xfrm>
            <a:prstGeom prst="rect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sp>
        <p:nvSpPr>
          <p:cNvPr id="18" name="Folded Corner 15"/>
          <p:cNvSpPr/>
          <p:nvPr/>
        </p:nvSpPr>
        <p:spPr>
          <a:xfrm>
            <a:off x="7714100" y="4349151"/>
            <a:ext cx="3639700" cy="801040"/>
          </a:xfrm>
          <a:prstGeom prst="foldedCorner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POST http://localhost/Login.aspx HTTP/1.1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username=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Mihail&amp;password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=1234</a:t>
            </a:r>
          </a:p>
        </p:txBody>
      </p:sp>
    </p:spTree>
    <p:extLst>
      <p:ext uri="{BB962C8B-B14F-4D97-AF65-F5344CB8AC3E}">
        <p14:creationId xmlns:p14="http://schemas.microsoft.com/office/powerpoint/2010/main" val="249247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SSO </a:t>
            </a:r>
            <a:r>
              <a:rPr lang="ru-RU" dirty="0" smtClean="0"/>
              <a:t>и федеративная идентификация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28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</a:t>
            </a:r>
            <a:r>
              <a:rPr lang="en-US" dirty="0" smtClean="0"/>
              <a:t>authentication</a:t>
            </a:r>
            <a:endParaRPr lang="ru-RU" dirty="0"/>
          </a:p>
        </p:txBody>
      </p:sp>
      <p:sp>
        <p:nvSpPr>
          <p:cNvPr id="51" name="Abstarct Identity Provider">
            <a:extLst>
              <a:ext uri="{FF2B5EF4-FFF2-40B4-BE49-F238E27FC236}">
                <a16:creationId xmlns:a16="http://schemas.microsoft.com/office/drawing/2014/main" id="{9CB0C238-EF23-4D10-AA31-171267CEB879}"/>
              </a:ext>
            </a:extLst>
          </p:cNvPr>
          <p:cNvSpPr/>
          <p:nvPr/>
        </p:nvSpPr>
        <p:spPr>
          <a:xfrm>
            <a:off x="5692342" y="1524659"/>
            <a:ext cx="3095625" cy="1593181"/>
          </a:xfrm>
          <a:prstGeom prst="roundRect">
            <a:avLst/>
          </a:prstGeom>
          <a:gradFill rotWithShape="1">
            <a:gsLst>
              <a:gs pos="0">
                <a:srgbClr val="A3C644">
                  <a:tint val="50000"/>
                  <a:satMod val="300000"/>
                </a:srgbClr>
              </a:gs>
              <a:gs pos="35000">
                <a:srgbClr val="A3C644">
                  <a:tint val="37000"/>
                  <a:satMod val="300000"/>
                </a:srgbClr>
              </a:gs>
              <a:gs pos="100000">
                <a:srgbClr val="A3C644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52" name="server 1">
            <a:extLst>
              <a:ext uri="{FF2B5EF4-FFF2-40B4-BE49-F238E27FC236}">
                <a16:creationId xmlns:a16="http://schemas.microsoft.com/office/drawing/2014/main" id="{93EBB561-77E9-497F-9636-0DA81883F8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917" y="4425776"/>
            <a:ext cx="1476374" cy="1476374"/>
          </a:xfrm>
          <a:prstGeom prst="rect">
            <a:avLst/>
          </a:prstGeom>
        </p:spPr>
      </p:pic>
      <p:pic>
        <p:nvPicPr>
          <p:cNvPr id="53" name="facebook box">
            <a:extLst>
              <a:ext uri="{FF2B5EF4-FFF2-40B4-BE49-F238E27FC236}">
                <a16:creationId xmlns:a16="http://schemas.microsoft.com/office/drawing/2014/main" id="{DB7DCE37-1B58-4D66-B668-401B89D61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3679" y="1709679"/>
            <a:ext cx="457200" cy="457200"/>
          </a:xfrm>
          <a:prstGeom prst="rect">
            <a:avLst/>
          </a:prstGeom>
        </p:spPr>
      </p:pic>
      <p:pic>
        <p:nvPicPr>
          <p:cNvPr id="54" name="google box">
            <a:extLst>
              <a:ext uri="{FF2B5EF4-FFF2-40B4-BE49-F238E27FC236}">
                <a16:creationId xmlns:a16="http://schemas.microsoft.com/office/drawing/2014/main" id="{FC727BB3-7059-4938-B9BD-0250F4480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5784" y="1709679"/>
            <a:ext cx="457200" cy="457200"/>
          </a:xfrm>
          <a:prstGeom prst="rect">
            <a:avLst/>
          </a:prstGeom>
        </p:spPr>
      </p:pic>
      <p:pic>
        <p:nvPicPr>
          <p:cNvPr id="55" name="twitter box">
            <a:extLst>
              <a:ext uri="{FF2B5EF4-FFF2-40B4-BE49-F238E27FC236}">
                <a16:creationId xmlns:a16="http://schemas.microsoft.com/office/drawing/2014/main" id="{3A80CC3A-575A-4FD4-B0D2-A348F48203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9819" y="1709679"/>
            <a:ext cx="457200" cy="457200"/>
          </a:xfrm>
          <a:prstGeom prst="rect">
            <a:avLst/>
          </a:prstGeom>
        </p:spPr>
      </p:pic>
      <p:pic>
        <p:nvPicPr>
          <p:cNvPr id="56" name="amazon box">
            <a:extLst>
              <a:ext uri="{FF2B5EF4-FFF2-40B4-BE49-F238E27FC236}">
                <a16:creationId xmlns:a16="http://schemas.microsoft.com/office/drawing/2014/main" id="{512257DD-F9B4-4C15-82B1-4E2CFBE6E0A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67714" y="1709679"/>
            <a:ext cx="457200" cy="457200"/>
          </a:xfrm>
          <a:prstGeom prst="rect">
            <a:avLst/>
          </a:prstGeom>
        </p:spPr>
      </p:pic>
      <p:pic>
        <p:nvPicPr>
          <p:cNvPr id="57" name="github box">
            <a:extLst>
              <a:ext uri="{FF2B5EF4-FFF2-40B4-BE49-F238E27FC236}">
                <a16:creationId xmlns:a16="http://schemas.microsoft.com/office/drawing/2014/main" id="{8CC8C290-9644-441C-BF72-039A073F028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91749" y="1709679"/>
            <a:ext cx="457200" cy="457200"/>
          </a:xfrm>
          <a:prstGeom prst="rect">
            <a:avLst/>
          </a:prstGeom>
        </p:spPr>
      </p:pic>
      <p:pic>
        <p:nvPicPr>
          <p:cNvPr id="58" name="azure AD">
            <a:extLst>
              <a:ext uri="{FF2B5EF4-FFF2-40B4-BE49-F238E27FC236}">
                <a16:creationId xmlns:a16="http://schemas.microsoft.com/office/drawing/2014/main" id="{C7ECFAB0-5DA7-4A6B-81F3-9E4E8F153B7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589" y="2281101"/>
            <a:ext cx="731520" cy="731520"/>
          </a:xfrm>
          <a:prstGeom prst="rect">
            <a:avLst/>
          </a:prstGeom>
        </p:spPr>
      </p:pic>
      <p:pic>
        <p:nvPicPr>
          <p:cNvPr id="59" name="user">
            <a:extLst>
              <a:ext uri="{FF2B5EF4-FFF2-40B4-BE49-F238E27FC236}">
                <a16:creationId xmlns:a16="http://schemas.microsoft.com/office/drawing/2014/main" id="{1614F8E0-AB36-414B-B8DA-B6B6DA18825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rgbClr val="1B8B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495" y="5354462"/>
            <a:ext cx="1095375" cy="1095375"/>
          </a:xfrm>
          <a:prstGeom prst="rect">
            <a:avLst/>
          </a:prstGeom>
        </p:spPr>
      </p:pic>
      <p:cxnSp>
        <p:nvCxnSpPr>
          <p:cNvPr id="60" name="request 1">
            <a:extLst>
              <a:ext uri="{FF2B5EF4-FFF2-40B4-BE49-F238E27FC236}">
                <a16:creationId xmlns:a16="http://schemas.microsoft.com/office/drawing/2014/main" id="{3558F2ED-0B21-40F0-8416-A6FE60460406}"/>
              </a:ext>
            </a:extLst>
          </p:cNvPr>
          <p:cNvCxnSpPr/>
          <p:nvPr/>
        </p:nvCxnSpPr>
        <p:spPr>
          <a:xfrm flipV="1">
            <a:off x="6808910" y="5444950"/>
            <a:ext cx="3417332" cy="790575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61" name="token">
            <a:extLst>
              <a:ext uri="{FF2B5EF4-FFF2-40B4-BE49-F238E27FC236}">
                <a16:creationId xmlns:a16="http://schemas.microsoft.com/office/drawing/2014/main" id="{595A6F10-E7B6-48BD-A8FE-83AC023B94DC}"/>
              </a:ext>
            </a:extLst>
          </p:cNvPr>
          <p:cNvGrpSpPr/>
          <p:nvPr/>
        </p:nvGrpSpPr>
        <p:grpSpPr>
          <a:xfrm>
            <a:off x="6365436" y="3214993"/>
            <a:ext cx="520712" cy="554070"/>
            <a:chOff x="2029327" y="3425174"/>
            <a:chExt cx="808522" cy="770021"/>
          </a:xfrm>
        </p:grpSpPr>
        <p:sp>
          <p:nvSpPr>
            <p:cNvPr id="62" name="Regular Pentagon 49">
              <a:extLst>
                <a:ext uri="{FF2B5EF4-FFF2-40B4-BE49-F238E27FC236}">
                  <a16:creationId xmlns:a16="http://schemas.microsoft.com/office/drawing/2014/main" id="{22DC7A55-5F5F-43D7-ADC5-DD75A9B9B254}"/>
                </a:ext>
              </a:extLst>
            </p:cNvPr>
            <p:cNvSpPr/>
            <p:nvPr/>
          </p:nvSpPr>
          <p:spPr bwMode="auto">
            <a:xfrm>
              <a:off x="2029327" y="3425174"/>
              <a:ext cx="808522" cy="770021"/>
            </a:xfrm>
            <a:prstGeom prst="pentagon">
              <a:avLst/>
            </a:prstGeom>
            <a:gradFill rotWithShape="1">
              <a:gsLst>
                <a:gs pos="0">
                  <a:srgbClr val="B22746">
                    <a:tint val="100000"/>
                    <a:shade val="100000"/>
                    <a:satMod val="130000"/>
                  </a:srgbClr>
                </a:gs>
                <a:gs pos="100000">
                  <a:srgbClr val="B227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3" name="Hexagon 84">
              <a:extLst>
                <a:ext uri="{FF2B5EF4-FFF2-40B4-BE49-F238E27FC236}">
                  <a16:creationId xmlns:a16="http://schemas.microsoft.com/office/drawing/2014/main" id="{09CADAA3-C812-4B76-83CE-1868A4E1A031}"/>
                </a:ext>
              </a:extLst>
            </p:cNvPr>
            <p:cNvSpPr/>
            <p:nvPr/>
          </p:nvSpPr>
          <p:spPr bwMode="auto">
            <a:xfrm>
              <a:off x="2202581" y="3713748"/>
              <a:ext cx="462012" cy="96252"/>
            </a:xfrm>
            <a:prstGeom prst="hexagon">
              <a:avLst/>
            </a:prstGeom>
            <a:gradFill rotWithShape="1">
              <a:gsLst>
                <a:gs pos="0">
                  <a:srgbClr val="A3C644">
                    <a:tint val="100000"/>
                    <a:shade val="100000"/>
                    <a:satMod val="130000"/>
                  </a:srgbClr>
                </a:gs>
                <a:gs pos="100000">
                  <a:srgbClr val="A3C644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>
              <a:solidFill>
                <a:srgbClr val="464547"/>
              </a:solidFill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4" name="Hexagon 85">
              <a:extLst>
                <a:ext uri="{FF2B5EF4-FFF2-40B4-BE49-F238E27FC236}">
                  <a16:creationId xmlns:a16="http://schemas.microsoft.com/office/drawing/2014/main" id="{C8908E1C-E79A-419C-8D94-119E960C26E9}"/>
                </a:ext>
              </a:extLst>
            </p:cNvPr>
            <p:cNvSpPr/>
            <p:nvPr/>
          </p:nvSpPr>
          <p:spPr bwMode="auto">
            <a:xfrm>
              <a:off x="2200977" y="3867936"/>
              <a:ext cx="462012" cy="96252"/>
            </a:xfrm>
            <a:prstGeom prst="hexagon">
              <a:avLst/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>
              <a:solidFill>
                <a:srgbClr val="464547"/>
              </a:solidFill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pic>
        <p:nvPicPr>
          <p:cNvPr id="65" name="secret" descr="Key">
            <a:extLst>
              <a:ext uri="{FF2B5EF4-FFF2-40B4-BE49-F238E27FC236}">
                <a16:creationId xmlns:a16="http://schemas.microsoft.com/office/drawing/2014/main" id="{7C9F0933-6B96-43DA-B128-6E60CFBBBD72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rcRect t="23685" b="21713"/>
          <a:stretch/>
        </p:blipFill>
        <p:spPr>
          <a:xfrm>
            <a:off x="6436956" y="5199487"/>
            <a:ext cx="610557" cy="333375"/>
          </a:xfrm>
          <a:prstGeom prst="rect">
            <a:avLst/>
          </a:prstGeom>
        </p:spPr>
      </p:pic>
      <p:cxnSp>
        <p:nvCxnSpPr>
          <p:cNvPr id="66" name="response 1">
            <a:extLst>
              <a:ext uri="{FF2B5EF4-FFF2-40B4-BE49-F238E27FC236}">
                <a16:creationId xmlns:a16="http://schemas.microsoft.com/office/drawing/2014/main" id="{7EDD180A-C10E-4D3B-A5AA-AC00BC0B2354}"/>
              </a:ext>
            </a:extLst>
          </p:cNvPr>
          <p:cNvCxnSpPr>
            <a:cxnSpLocks/>
          </p:cNvCxnSpPr>
          <p:nvPr/>
        </p:nvCxnSpPr>
        <p:spPr>
          <a:xfrm flipH="1">
            <a:off x="6749226" y="5188249"/>
            <a:ext cx="3417332" cy="790575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67" name="server 2">
            <a:extLst>
              <a:ext uri="{FF2B5EF4-FFF2-40B4-BE49-F238E27FC236}">
                <a16:creationId xmlns:a16="http://schemas.microsoft.com/office/drawing/2014/main" id="{D97B356F-43D2-4532-A5A9-1468FB8693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A3C644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1" y="4425775"/>
            <a:ext cx="1476374" cy="1476374"/>
          </a:xfrm>
          <a:prstGeom prst="rect">
            <a:avLst/>
          </a:prstGeom>
        </p:spPr>
      </p:pic>
      <p:grpSp>
        <p:nvGrpSpPr>
          <p:cNvPr id="68" name="token 2">
            <a:extLst>
              <a:ext uri="{FF2B5EF4-FFF2-40B4-BE49-F238E27FC236}">
                <a16:creationId xmlns:a16="http://schemas.microsoft.com/office/drawing/2014/main" id="{AB133047-A2BA-4090-8C9B-2C4B7DA42F94}"/>
              </a:ext>
            </a:extLst>
          </p:cNvPr>
          <p:cNvGrpSpPr/>
          <p:nvPr/>
        </p:nvGrpSpPr>
        <p:grpSpPr>
          <a:xfrm>
            <a:off x="6201830" y="3139793"/>
            <a:ext cx="520712" cy="554070"/>
            <a:chOff x="8150219" y="2865880"/>
            <a:chExt cx="520712" cy="554070"/>
          </a:xfrm>
        </p:grpSpPr>
        <p:sp>
          <p:nvSpPr>
            <p:cNvPr id="69" name="Regular Pentagon 49">
              <a:extLst>
                <a:ext uri="{FF2B5EF4-FFF2-40B4-BE49-F238E27FC236}">
                  <a16:creationId xmlns:a16="http://schemas.microsoft.com/office/drawing/2014/main" id="{5FC39DB3-C34B-480B-92E8-77C92A248F59}"/>
                </a:ext>
              </a:extLst>
            </p:cNvPr>
            <p:cNvSpPr/>
            <p:nvPr/>
          </p:nvSpPr>
          <p:spPr bwMode="auto">
            <a:xfrm>
              <a:off x="8150219" y="2865880"/>
              <a:ext cx="520712" cy="554070"/>
            </a:xfrm>
            <a:prstGeom prst="pentagon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70" name="Hexagon 92">
              <a:extLst>
                <a:ext uri="{FF2B5EF4-FFF2-40B4-BE49-F238E27FC236}">
                  <a16:creationId xmlns:a16="http://schemas.microsoft.com/office/drawing/2014/main" id="{E486876E-9146-4414-84B7-573623688474}"/>
                </a:ext>
              </a:extLst>
            </p:cNvPr>
            <p:cNvSpPr/>
            <p:nvPr/>
          </p:nvSpPr>
          <p:spPr bwMode="auto">
            <a:xfrm>
              <a:off x="8261800" y="3073524"/>
              <a:ext cx="297549" cy="69258"/>
            </a:xfrm>
            <a:prstGeom prst="hexagon">
              <a:avLst/>
            </a:prstGeom>
            <a:gradFill rotWithShape="1">
              <a:gsLst>
                <a:gs pos="0">
                  <a:srgbClr val="A3C644">
                    <a:tint val="100000"/>
                    <a:shade val="100000"/>
                    <a:satMod val="130000"/>
                  </a:srgbClr>
                </a:gs>
                <a:gs pos="100000">
                  <a:srgbClr val="A3C644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19050">
              <a:solidFill>
                <a:srgbClr val="464547"/>
              </a:solidFill>
              <a:headEnd type="none" w="med" len="med"/>
              <a:tailEnd type="none" w="med" len="med"/>
            </a:ln>
            <a:effectLst>
              <a:outerShdw blurRad="40005" dist="22860" dir="5400000" rotWithShape="0">
                <a:srgbClr val="000000">
                  <a:alpha val="35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soft" dir="tl">
                <a:rot lat="0" lon="0" rev="20000000"/>
              </a:lightRig>
            </a:scene3d>
            <a:sp3d prstMaterial="matte"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71" name="Hexagon 93">
              <a:extLst>
                <a:ext uri="{FF2B5EF4-FFF2-40B4-BE49-F238E27FC236}">
                  <a16:creationId xmlns:a16="http://schemas.microsoft.com/office/drawing/2014/main" id="{22738074-94FA-4ABE-BD15-E1BE2867498F}"/>
                </a:ext>
              </a:extLst>
            </p:cNvPr>
            <p:cNvSpPr/>
            <p:nvPr/>
          </p:nvSpPr>
          <p:spPr bwMode="auto">
            <a:xfrm>
              <a:off x="8260767" y="3184470"/>
              <a:ext cx="297549" cy="69258"/>
            </a:xfrm>
            <a:prstGeom prst="hexagon">
              <a:avLst/>
            </a:prstGeom>
            <a:gradFill rotWithShape="1">
              <a:gsLst>
                <a:gs pos="0">
                  <a:srgbClr val="B22746">
                    <a:tint val="100000"/>
                    <a:shade val="100000"/>
                    <a:satMod val="130000"/>
                  </a:srgbClr>
                </a:gs>
                <a:gs pos="100000">
                  <a:srgbClr val="B227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2274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cxnSp>
        <p:nvCxnSpPr>
          <p:cNvPr id="72" name="request 2">
            <a:extLst>
              <a:ext uri="{FF2B5EF4-FFF2-40B4-BE49-F238E27FC236}">
                <a16:creationId xmlns:a16="http://schemas.microsoft.com/office/drawing/2014/main" id="{1BAD288F-5F92-4735-8FC7-57F8E41C750A}"/>
              </a:ext>
            </a:extLst>
          </p:cNvPr>
          <p:cNvCxnSpPr>
            <a:cxnSpLocks/>
          </p:cNvCxnSpPr>
          <p:nvPr/>
        </p:nvCxnSpPr>
        <p:spPr>
          <a:xfrm flipH="1" flipV="1">
            <a:off x="1715807" y="5456188"/>
            <a:ext cx="3417332" cy="790575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3" name="response 2">
            <a:extLst>
              <a:ext uri="{FF2B5EF4-FFF2-40B4-BE49-F238E27FC236}">
                <a16:creationId xmlns:a16="http://schemas.microsoft.com/office/drawing/2014/main" id="{BA55E265-9E43-49BF-8094-72A978DD7B70}"/>
              </a:ext>
            </a:extLst>
          </p:cNvPr>
          <p:cNvCxnSpPr>
            <a:cxnSpLocks/>
          </p:cNvCxnSpPr>
          <p:nvPr/>
        </p:nvCxnSpPr>
        <p:spPr>
          <a:xfrm>
            <a:off x="1656123" y="5199487"/>
            <a:ext cx="3417332" cy="790575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4" name="Request to IP">
            <a:extLst>
              <a:ext uri="{FF2B5EF4-FFF2-40B4-BE49-F238E27FC236}">
                <a16:creationId xmlns:a16="http://schemas.microsoft.com/office/drawing/2014/main" id="{E927D685-6305-42DD-8CFB-E4698C14FD88}"/>
              </a:ext>
            </a:extLst>
          </p:cNvPr>
          <p:cNvCxnSpPr>
            <a:cxnSpLocks/>
          </p:cNvCxnSpPr>
          <p:nvPr/>
        </p:nvCxnSpPr>
        <p:spPr>
          <a:xfrm flipV="1">
            <a:off x="6393033" y="3177655"/>
            <a:ext cx="619474" cy="2138945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95051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0.04649 -0.3111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-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22222E-6 L -0.03516 0.2312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16 0.23125 L 0.29036 0.1946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76" y="-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-0.04505 0.25463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05 0.25463 L -0.40104 0.19861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99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200</TotalTime>
  <Words>1367</Words>
  <Application>Microsoft Office PowerPoint</Application>
  <PresentationFormat>Широкоэкранный</PresentationFormat>
  <Paragraphs>283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MS Office Symbol Bold</vt:lpstr>
      <vt:lpstr>Trebuchet MS</vt:lpstr>
      <vt:lpstr>Тема Office</vt:lpstr>
      <vt:lpstr>Безопасность в Web</vt:lpstr>
      <vt:lpstr>Agenda</vt:lpstr>
      <vt:lpstr>Безопасность на базе HTTP</vt:lpstr>
      <vt:lpstr>Механизмы безопасности в (на базе) HTTP</vt:lpstr>
      <vt:lpstr>Встроенные: Basic Authentication</vt:lpstr>
      <vt:lpstr>Встроенные: Digest Authentication</vt:lpstr>
      <vt:lpstr>Forms-based Authentication</vt:lpstr>
      <vt:lpstr>SSO и федеративная идентификация</vt:lpstr>
      <vt:lpstr>Federated authentication</vt:lpstr>
      <vt:lpstr>Элементы (термины)</vt:lpstr>
      <vt:lpstr>Протоколы федеративной идентификации</vt:lpstr>
      <vt:lpstr>Пример протокола: WS-Federation</vt:lpstr>
      <vt:lpstr>WS-Federation</vt:lpstr>
      <vt:lpstr>Sign-in в WS-Federation (Web)</vt:lpstr>
      <vt:lpstr>Детали запроса</vt:lpstr>
      <vt:lpstr>Детали ответа (форма!!!)</vt:lpstr>
      <vt:lpstr>Токены</vt:lpstr>
      <vt:lpstr>Работа с токенами</vt:lpstr>
      <vt:lpstr>Форматы токенов</vt:lpstr>
      <vt:lpstr>JSON Web Token (JWT)</vt:lpstr>
      <vt:lpstr>Security Assertion Markup Language (SAML)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Базовое API идентификации, аутентификации и авторизации в ASP.Net Core</dc:title>
  <dc:creator>Михаил Романов</dc:creator>
  <cp:lastModifiedBy>Михаил Романов</cp:lastModifiedBy>
  <cp:revision>21</cp:revision>
  <dcterms:created xsi:type="dcterms:W3CDTF">2025-03-11T17:21:10Z</dcterms:created>
  <dcterms:modified xsi:type="dcterms:W3CDTF">2025-03-14T08:24:01Z</dcterms:modified>
</cp:coreProperties>
</file>