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2" r:id="rId8"/>
    <p:sldId id="263" r:id="rId9"/>
    <p:sldId id="278" r:id="rId10"/>
    <p:sldId id="269" r:id="rId11"/>
    <p:sldId id="270" r:id="rId12"/>
    <p:sldId id="271" r:id="rId13"/>
    <p:sldId id="264" r:id="rId14"/>
    <p:sldId id="265" r:id="rId15"/>
    <p:sldId id="272" r:id="rId16"/>
    <p:sldId id="273" r:id="rId17"/>
    <p:sldId id="274" r:id="rId18"/>
    <p:sldId id="277" r:id="rId19"/>
    <p:sldId id="275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Анонимные типы" id="{4C62F6CD-700A-4F63-B54E-3F57103040C4}">
          <p14:sldIdLst>
            <p14:sldId id="259"/>
            <p14:sldId id="260"/>
            <p14:sldId id="267"/>
            <p14:sldId id="268"/>
          </p14:sldIdLst>
        </p14:section>
        <p14:section name="Кортежи" id="{7F210772-59B7-4C99-9D82-E8BDD8293B1C}">
          <p14:sldIdLst>
            <p14:sldId id="262"/>
            <p14:sldId id="263"/>
            <p14:sldId id="278"/>
            <p14:sldId id="269"/>
            <p14:sldId id="270"/>
            <p14:sldId id="271"/>
          </p14:sldIdLst>
        </p14:section>
        <p14:section name="Записи" id="{CB23B979-83A9-476D-8181-C5348E822666}">
          <p14:sldIdLst>
            <p14:sldId id="264"/>
            <p14:sldId id="265"/>
            <p14:sldId id="272"/>
            <p14:sldId id="273"/>
            <p14:sldId id="274"/>
            <p14:sldId id="277"/>
            <p14:sldId id="275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Кортежи, записи и анонимные типы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Tuples</a:t>
            </a:r>
            <a:r>
              <a:rPr lang="en-US" dirty="0"/>
              <a:t>, records and anonymous </a:t>
            </a:r>
            <a:r>
              <a:rPr lang="en-US" dirty="0" smtClean="0"/>
              <a:t>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 </a:t>
            </a:r>
            <a:r>
              <a:rPr lang="ru-RU" dirty="0" err="1" smtClean="0"/>
              <a:t>деконструирование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002" y="1896007"/>
            <a:ext cx="6744154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Рассчет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3694" y="3675019"/>
            <a:ext cx="8436925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43694" y="4733293"/>
            <a:ext cx="5791970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43694" y="5779527"/>
            <a:ext cx="505138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onlyMin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onlyMin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2" y="3744268"/>
            <a:ext cx="181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Весь кортеж как одно целое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8001" y="4733293"/>
            <a:ext cx="224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Деконструирование</a:t>
            </a:r>
            <a:r>
              <a:rPr lang="ru-RU" dirty="0" smtClean="0"/>
              <a:t> на отдельные переменные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0624" y="5987276"/>
            <a:ext cx="22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Пропуск (</a:t>
            </a:r>
            <a:r>
              <a:rPr lang="en-US" dirty="0" smtClean="0"/>
              <a:t>discard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– наследники от </a:t>
            </a:r>
            <a:r>
              <a:rPr lang="en-US" dirty="0" err="1" smtClean="0"/>
              <a:t>ValueTuple</a:t>
            </a:r>
            <a:r>
              <a:rPr lang="ru-RU" dirty="0"/>
              <a:t> </a:t>
            </a:r>
            <a:endParaRPr lang="en-US" dirty="0" smtClean="0"/>
          </a:p>
          <a:p>
            <a:pPr lvl="1"/>
            <a:r>
              <a:rPr lang="ru-RU" dirty="0" smtClean="0"/>
              <a:t>от </a:t>
            </a:r>
            <a:r>
              <a:rPr lang="en-US" dirty="0" err="1"/>
              <a:t>ValueTuple</a:t>
            </a:r>
            <a:r>
              <a:rPr lang="en-US" dirty="0"/>
              <a:t>&lt;T1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до </a:t>
            </a:r>
            <a:r>
              <a:rPr lang="en-US" dirty="0" err="1"/>
              <a:t>ValueTuple</a:t>
            </a:r>
            <a:r>
              <a:rPr lang="en-US" dirty="0"/>
              <a:t>&lt;T1,T2,T3,T4,T5,T6,T7,TRest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структуры</a:t>
            </a:r>
          </a:p>
          <a:p>
            <a:pPr lvl="1"/>
            <a:endParaRPr lang="ru-RU" dirty="0"/>
          </a:p>
          <a:p>
            <a:r>
              <a:rPr lang="ru-RU" dirty="0" smtClean="0"/>
              <a:t>Может использоваться в любых объектов (поля, возвращаемые значения, …) без ограничений</a:t>
            </a:r>
          </a:p>
          <a:p>
            <a:endParaRPr lang="ru-RU" dirty="0"/>
          </a:p>
          <a:p>
            <a:r>
              <a:rPr lang="ru-RU" dirty="0" smtClean="0"/>
              <a:t>Основное назначение замена </a:t>
            </a:r>
            <a:r>
              <a:rPr lang="en-US" b="1" dirty="0" smtClean="0"/>
              <a:t>out</a:t>
            </a:r>
            <a:r>
              <a:rPr lang="ru-RU" dirty="0" smtClean="0"/>
              <a:t>-параметров в методах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 изнутри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56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6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25925" cy="4351338"/>
          </a:xfrm>
        </p:spPr>
        <p:txBody>
          <a:bodyPr/>
          <a:lstStyle/>
          <a:p>
            <a:r>
              <a:rPr lang="ru-RU" dirty="0" smtClean="0"/>
              <a:t>Написание </a:t>
            </a:r>
            <a:r>
              <a:rPr lang="en-US" dirty="0" smtClean="0"/>
              <a:t>DTO</a:t>
            </a:r>
            <a:r>
              <a:rPr lang="ru-RU" dirty="0" smtClean="0"/>
              <a:t> (</a:t>
            </a:r>
            <a:r>
              <a:rPr lang="en-US" dirty="0" smtClean="0"/>
              <a:t>Data Transfer Object</a:t>
            </a:r>
            <a:r>
              <a:rPr lang="ru-RU" dirty="0" smtClean="0"/>
              <a:t>)</a:t>
            </a:r>
            <a:r>
              <a:rPr lang="en-US" dirty="0" smtClean="0"/>
              <a:t> / data models</a:t>
            </a:r>
          </a:p>
          <a:p>
            <a:pPr lvl="1"/>
            <a:r>
              <a:rPr lang="ru-RU" dirty="0" smtClean="0"/>
              <a:t>Объекты «только для данных»</a:t>
            </a:r>
          </a:p>
          <a:p>
            <a:pPr lvl="1"/>
            <a:r>
              <a:rPr lang="ru-RU" dirty="0" smtClean="0"/>
              <a:t>Часто неизменяемые (</a:t>
            </a:r>
            <a:r>
              <a:rPr lang="en-US" dirty="0" smtClean="0"/>
              <a:t>immutable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 возможность сравнения по полям «из коробки»</a:t>
            </a:r>
          </a:p>
          <a:p>
            <a:pPr lvl="1"/>
            <a:r>
              <a:rPr lang="ru-RU" dirty="0" smtClean="0"/>
              <a:t>Минимум </a:t>
            </a:r>
            <a:r>
              <a:rPr lang="en-US" dirty="0" smtClean="0"/>
              <a:t>boilerplate code (</a:t>
            </a:r>
            <a:r>
              <a:rPr lang="ru-RU" dirty="0" smtClean="0"/>
              <a:t>шаблонный</a:t>
            </a:r>
            <a:r>
              <a:rPr lang="en-US" dirty="0" smtClean="0"/>
              <a:t>/copy-paste </a:t>
            </a:r>
            <a:r>
              <a:rPr lang="ru-RU" dirty="0" smtClean="0"/>
              <a:t>код</a:t>
            </a:r>
            <a:r>
              <a:rPr lang="en-US" dirty="0" smtClean="0"/>
              <a:t>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Rectangle 16"/>
          <p:cNvSpPr/>
          <p:nvPr/>
        </p:nvSpPr>
        <p:spPr>
          <a:xfrm>
            <a:off x="9243112" y="3205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API</a:t>
            </a:r>
            <a:endParaRPr lang="en-US" dirty="0"/>
          </a:p>
        </p:txBody>
      </p:sp>
      <p:sp>
        <p:nvSpPr>
          <p:cNvPr id="5" name="Rectangle 17"/>
          <p:cNvSpPr/>
          <p:nvPr/>
        </p:nvSpPr>
        <p:spPr>
          <a:xfrm>
            <a:off x="9243112" y="3967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6" name="Rectangle 18"/>
          <p:cNvSpPr/>
          <p:nvPr/>
        </p:nvSpPr>
        <p:spPr>
          <a:xfrm>
            <a:off x="9243112" y="4729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7" name="Flowchart: Magnetic Disk 19"/>
          <p:cNvSpPr/>
          <p:nvPr/>
        </p:nvSpPr>
        <p:spPr>
          <a:xfrm>
            <a:off x="9395512" y="5567363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8" y="1488759"/>
            <a:ext cx="1142469" cy="800590"/>
          </a:xfrm>
          <a:prstGeom prst="rect">
            <a:avLst/>
          </a:prstGeom>
        </p:spPr>
      </p:pic>
      <p:cxnSp>
        <p:nvCxnSpPr>
          <p:cNvPr id="9" name="Straight Arrow Connector 37"/>
          <p:cNvCxnSpPr/>
          <p:nvPr/>
        </p:nvCxnSpPr>
        <p:spPr>
          <a:xfrm>
            <a:off x="9700312" y="2366962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39"/>
          <p:cNvCxnSpPr/>
          <p:nvPr/>
        </p:nvCxnSpPr>
        <p:spPr>
          <a:xfrm>
            <a:off x="9624112" y="37385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42"/>
          <p:cNvCxnSpPr/>
          <p:nvPr/>
        </p:nvCxnSpPr>
        <p:spPr>
          <a:xfrm>
            <a:off x="9624112" y="45005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9624112" y="53387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9928912" y="5491163"/>
            <a:ext cx="914400" cy="461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2.91667E-6 -0.45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 обычным классом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9287" y="1690688"/>
            <a:ext cx="6247223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X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Y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400" dirty="0" err="1" smtClean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&amp;&amp; X ==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Y ==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==(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=&gt;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??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!=(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=&gt; !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??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ToString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=&gt; 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alt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{Y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26232" y="3188424"/>
            <a:ext cx="366318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Ошибка!!!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714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69736" y="2234316"/>
            <a:ext cx="1579170" cy="1041572"/>
            <a:chOff x="369736" y="2234316"/>
            <a:chExt cx="1579170" cy="1041572"/>
          </a:xfrm>
        </p:grpSpPr>
        <p:sp>
          <p:nvSpPr>
            <p:cNvPr id="13" name="Левая фигурная скобка 12"/>
            <p:cNvSpPr/>
            <p:nvPr/>
          </p:nvSpPr>
          <p:spPr>
            <a:xfrm>
              <a:off x="1702416" y="2234316"/>
              <a:ext cx="246490" cy="104157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736" y="2570436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immutable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44473" y="3559878"/>
            <a:ext cx="1604433" cy="1990132"/>
            <a:chOff x="344473" y="3559878"/>
            <a:chExt cx="1604433" cy="1990132"/>
          </a:xfrm>
        </p:grpSpPr>
        <p:sp>
          <p:nvSpPr>
            <p:cNvPr id="18" name="Левая фигурная скобка 17"/>
            <p:cNvSpPr/>
            <p:nvPr/>
          </p:nvSpPr>
          <p:spPr>
            <a:xfrm>
              <a:off x="1702416" y="3559878"/>
              <a:ext cx="246490" cy="199013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473" y="437027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сравнение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4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</a:t>
            </a:r>
            <a:r>
              <a:rPr lang="en-US" dirty="0" smtClean="0"/>
              <a:t> </a:t>
            </a:r>
            <a:r>
              <a:rPr lang="ru-RU" dirty="0" smtClean="0"/>
              <a:t>на базе класса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775923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89273" y="1732770"/>
            <a:ext cx="3887603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09852"/>
            <a:ext cx="441659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199" y="5241994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Point3D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320105"/>
            <a:ext cx="291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Слово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можно опускать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7701" y="4680639"/>
            <a:ext cx="742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наследовать от других </a:t>
            </a:r>
            <a:r>
              <a:rPr lang="en-US" b="1" dirty="0" smtClean="0"/>
              <a:t>record</a:t>
            </a:r>
            <a:r>
              <a:rPr lang="ru-RU" dirty="0" smtClean="0"/>
              <a:t>, но не </a:t>
            </a:r>
            <a:r>
              <a:rPr lang="en-US" b="1" dirty="0" smtClean="0"/>
              <a:t>class</a:t>
            </a:r>
            <a:r>
              <a:rPr lang="en-US" dirty="0" smtClean="0"/>
              <a:t> (</a:t>
            </a:r>
            <a:r>
              <a:rPr lang="ru-RU" dirty="0" smtClean="0"/>
              <a:t>и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нельзя от </a:t>
            </a:r>
            <a:r>
              <a:rPr lang="en-US" b="1" dirty="0" smtClean="0"/>
              <a:t>record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606796" y="22291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задания свойств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4029" y="2243299"/>
            <a:ext cx="3781805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3) { Z = 3 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4029" y="3876697"/>
            <a:ext cx="272382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54028" y="5628788"/>
            <a:ext cx="3781805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 { Z = 5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7;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800682" y="1720485"/>
            <a:ext cx="4195957" cy="1423061"/>
            <a:chOff x="800682" y="1720485"/>
            <a:chExt cx="4195957" cy="1423061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38200" y="2127883"/>
              <a:ext cx="378180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682" y="1720485"/>
              <a:ext cx="4195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Необязательное, но неизменяемое поле</a:t>
              </a:r>
              <a:endParaRPr lang="ru-RU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800682" y="3353704"/>
            <a:ext cx="3819322" cy="1423240"/>
            <a:chOff x="800682" y="3353704"/>
            <a:chExt cx="3819322" cy="142324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199" y="3761281"/>
              <a:ext cx="378180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0682" y="3353704"/>
              <a:ext cx="3601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Необязательное изменяемое поле</a:t>
              </a:r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800682" y="4905280"/>
            <a:ext cx="4310795" cy="1513331"/>
            <a:chOff x="800682" y="4905280"/>
            <a:chExt cx="4310795" cy="1513331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00682" y="5402948"/>
              <a:ext cx="431079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required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199" y="4905280"/>
              <a:ext cx="342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Обязательное изменяемое поле</a:t>
              </a:r>
              <a:endParaRPr lang="ru-RU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5606796" y="23933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606796" y="40309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5627999" y="56634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на базе структуры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6251" y="2358598"/>
            <a:ext cx="4628190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6251" y="3304803"/>
            <a:ext cx="5474576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569641" y="2213857"/>
            <a:ext cx="2806810" cy="612648"/>
          </a:xfrm>
          <a:prstGeom prst="wedgeRoundRectCallout">
            <a:avLst>
              <a:gd name="adj1" fmla="val -101853"/>
              <a:gd name="adj2" fmla="val 131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 изменяемые </a:t>
            </a:r>
            <a:endParaRPr lang="en-US" dirty="0" smtClean="0"/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{get; set;}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569641" y="3233096"/>
            <a:ext cx="2806810" cy="612648"/>
          </a:xfrm>
          <a:prstGeom prst="wedgeRoundRectCallout">
            <a:avLst>
              <a:gd name="adj1" fmla="val -79757"/>
              <a:gd name="adj2" fmla="val 27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</a:t>
            </a:r>
            <a:r>
              <a:rPr lang="en-US" dirty="0" smtClean="0"/>
              <a:t> </a:t>
            </a:r>
            <a:r>
              <a:rPr lang="ru-RU" dirty="0" smtClean="0"/>
              <a:t>НЕ изменяемые </a:t>
            </a:r>
            <a:endParaRPr lang="en-US" dirty="0" smtClean="0"/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{get;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10285" y="4863686"/>
            <a:ext cx="834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Нельзя наследовать (ни от </a:t>
            </a:r>
            <a:r>
              <a:rPr lang="en-US" sz="2800" b="1" dirty="0" err="1" smtClean="0"/>
              <a:t>struct</a:t>
            </a:r>
            <a:r>
              <a:rPr lang="ru-RU" sz="2800" dirty="0" smtClean="0"/>
              <a:t>, ни от </a:t>
            </a:r>
            <a:r>
              <a:rPr lang="en-US" sz="2800" b="1" dirty="0" smtClean="0"/>
              <a:t>record </a:t>
            </a:r>
            <a:r>
              <a:rPr lang="en-US" sz="2800" b="1" dirty="0" err="1" smtClean="0"/>
              <a:t>struct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748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Неразрушающее изменение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деконструирование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2939" y="3621005"/>
            <a:ext cx="2935419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c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500" dirty="0" err="1" smtClean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08750" y="3597922"/>
            <a:ext cx="2989921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(2, 4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Y = </a:t>
            </a:r>
            <a:r>
              <a:rPr lang="en-US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6908" y="1991530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2306566">
            <a:off x="3709524" y="24975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rot="19730580">
            <a:off x="6755623" y="25077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12327" y="5284692"/>
            <a:ext cx="2989921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4);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y</a:t>
            </a:r>
            <a:r>
              <a:rPr lang="en-US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5248393" y="2944731"/>
            <a:ext cx="484632" cy="213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061557" y="5080883"/>
            <a:ext cx="2402131" cy="612648"/>
          </a:xfrm>
          <a:prstGeom prst="wedgeRoundRectCallout">
            <a:avLst>
              <a:gd name="adj1" fmla="val -69961"/>
              <a:gd name="adj2" fmla="val -1517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Указываем только то, что надо поменять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Анонимные типы</a:t>
            </a:r>
          </a:p>
          <a:p>
            <a:r>
              <a:rPr lang="ru-RU" dirty="0" smtClean="0"/>
              <a:t>Кортежи</a:t>
            </a:r>
          </a:p>
          <a:p>
            <a:r>
              <a:rPr lang="ru-RU" dirty="0" smtClean="0"/>
              <a:t>Записи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Анонимные типы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smtClean="0"/>
              <a:t>class</a:t>
            </a:r>
          </a:p>
          <a:p>
            <a:pPr lvl="1"/>
            <a:r>
              <a:rPr lang="ru-RU" dirty="0" smtClean="0"/>
              <a:t>для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LINQ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Кортежи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err="1" smtClean="0"/>
              <a:t>ValueTuple</a:t>
            </a:r>
            <a:r>
              <a:rPr lang="en-US" b="1" dirty="0" smtClean="0"/>
              <a:t>&lt;&gt;</a:t>
            </a:r>
          </a:p>
          <a:p>
            <a:pPr lvl="1"/>
            <a:r>
              <a:rPr lang="ru-RU" dirty="0" smtClean="0"/>
              <a:t>замена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ru-RU" dirty="0" smtClean="0"/>
              <a:t>параметров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Записи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struct</a:t>
            </a:r>
            <a:endParaRPr lang="en-US" b="1" dirty="0" smtClean="0"/>
          </a:p>
          <a:p>
            <a:pPr lvl="1"/>
            <a:r>
              <a:rPr lang="en-US" dirty="0" smtClean="0"/>
              <a:t>immutable </a:t>
            </a:r>
            <a:r>
              <a:rPr lang="en-US" b="1" dirty="0" smtClean="0"/>
              <a:t>DTO</a:t>
            </a:r>
            <a:r>
              <a:rPr lang="en-US" dirty="0" smtClean="0"/>
              <a:t> / data model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4013"/>
            <a:ext cx="5686172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23 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1798" y="3025362"/>
            <a:ext cx="7590539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nwContext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919209"/>
            <a:ext cx="8119530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.UnitsOnOrder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 Невозможно подобрать имя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175005" y="1603780"/>
            <a:ext cx="2806810" cy="612648"/>
          </a:xfrm>
          <a:prstGeom prst="wedgeRoundRectCallout">
            <a:avLst>
              <a:gd name="adj1" fmla="val -101853"/>
              <a:gd name="adj2" fmla="val 131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 типа, но есть поля со значениями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38200" y="3694730"/>
            <a:ext cx="2806810" cy="612648"/>
          </a:xfrm>
          <a:prstGeom prst="wedgeRoundRectCallout">
            <a:avLst>
              <a:gd name="adj1" fmla="val 156370"/>
              <a:gd name="adj2" fmla="val -386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из имени поля другого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Нельзя объявить, указав явный тип</a:t>
            </a:r>
            <a:endParaRPr lang="en-US" dirty="0" smtClean="0"/>
          </a:p>
          <a:p>
            <a:pPr lvl="1"/>
            <a:r>
              <a:rPr lang="ru-RU" dirty="0" smtClean="0"/>
              <a:t>только с </a:t>
            </a:r>
            <a:r>
              <a:rPr lang="en-US" dirty="0" err="1" smtClean="0"/>
              <a:t>var</a:t>
            </a:r>
            <a:endParaRPr lang="ru-RU" dirty="0" smtClean="0"/>
          </a:p>
          <a:p>
            <a:pPr lvl="1"/>
            <a:r>
              <a:rPr lang="ru-RU" dirty="0" smtClean="0"/>
              <a:t>только внутри метода (нельзя вернуть)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Создается на базе </a:t>
            </a:r>
            <a:r>
              <a:rPr lang="en-US" dirty="0" smtClean="0"/>
              <a:t>class</a:t>
            </a:r>
            <a:r>
              <a:rPr lang="ru-RU" dirty="0" smtClean="0"/>
              <a:t> (</a:t>
            </a:r>
            <a:r>
              <a:rPr lang="en-US" dirty="0" smtClean="0"/>
              <a:t>reference)</a:t>
            </a:r>
          </a:p>
          <a:p>
            <a:pPr lvl="1"/>
            <a:r>
              <a:rPr lang="ru-RU" dirty="0" smtClean="0"/>
              <a:t>тип == </a:t>
            </a:r>
            <a:r>
              <a:rPr lang="en-US" dirty="0" smtClean="0"/>
              <a:t>internal</a:t>
            </a:r>
          </a:p>
          <a:p>
            <a:pPr lvl="1"/>
            <a:r>
              <a:rPr lang="ru-RU" dirty="0" smtClean="0"/>
              <a:t>поля == </a:t>
            </a:r>
            <a:r>
              <a:rPr lang="en-US" dirty="0" smtClean="0"/>
              <a:t>public</a:t>
            </a:r>
            <a:endParaRPr lang="ru-RU" dirty="0" smtClean="0"/>
          </a:p>
          <a:p>
            <a:pPr lvl="1"/>
            <a:r>
              <a:rPr lang="ru-RU" dirty="0" smtClean="0"/>
              <a:t>готовые методы</a:t>
            </a:r>
          </a:p>
          <a:p>
            <a:pPr lvl="2"/>
            <a:r>
              <a:rPr lang="en-US" dirty="0" smtClean="0"/>
              <a:t>Equals – </a:t>
            </a:r>
            <a:r>
              <a:rPr lang="ru-RU" dirty="0" smtClean="0"/>
              <a:t>равенство поле</a:t>
            </a:r>
          </a:p>
          <a:p>
            <a:pPr lvl="2"/>
            <a:r>
              <a:rPr lang="en-US" dirty="0" err="1" smtClean="0"/>
              <a:t>GetHashCode</a:t>
            </a:r>
            <a:endParaRPr lang="ru-RU" dirty="0" smtClean="0"/>
          </a:p>
          <a:p>
            <a:pPr lvl="2"/>
            <a:r>
              <a:rPr lang="en-US" dirty="0" err="1"/>
              <a:t>ToString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ru-RU" dirty="0" smtClean="0"/>
              <a:t>Основное назначение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LINQ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79096" y="2371428"/>
            <a:ext cx="5157181" cy="30931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nwContext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cheap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veryExpensive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10000m)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 изнутри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0889" y="1866076"/>
            <a:ext cx="5791970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.Item2);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0889" y="4934181"/>
            <a:ext cx="6744154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0889" y="2948696"/>
            <a:ext cx="5686172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0889" y="3705216"/>
            <a:ext cx="5686172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303" y="1958409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имен членов кортежа (будут </a:t>
            </a:r>
            <a:r>
              <a:rPr lang="en-US" i="1" dirty="0" smtClean="0"/>
              <a:t>Item1, Item2</a:t>
            </a:r>
            <a:r>
              <a:rPr lang="ru-RU" i="1" dirty="0" smtClean="0"/>
              <a:t>, …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6303" y="3037614"/>
            <a:ext cx="312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Имена членов кортежа в типе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16303" y="3797549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r>
              <a:rPr lang="ru-RU" dirty="0" smtClean="0"/>
              <a:t> в экземпляре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00250" y="5257346"/>
            <a:ext cx="39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возвращаемого значения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8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рименение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65951" y="2310242"/>
            <a:ext cx="843692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76" y="2913184"/>
            <a:ext cx="2701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Вместо 3 </a:t>
            </a:r>
            <a:r>
              <a:rPr lang="en-US" dirty="0" smtClean="0"/>
              <a:t>out</a:t>
            </a:r>
            <a:r>
              <a:rPr lang="ru-RU" dirty="0" smtClean="0"/>
              <a:t>-параметров, </a:t>
            </a:r>
          </a:p>
          <a:p>
            <a:r>
              <a:rPr lang="ru-RU" dirty="0" smtClean="0"/>
              <a:t>1 кортеж с 3 значениями, как возвращаемое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2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684</TotalTime>
  <Words>1865</Words>
  <Application>Microsoft Office PowerPoint</Application>
  <PresentationFormat>Широкоэкранный</PresentationFormat>
  <Paragraphs>145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Кортежи, записи и анонимные типы</vt:lpstr>
      <vt:lpstr>Agenda</vt:lpstr>
      <vt:lpstr>Анонимные типы</vt:lpstr>
      <vt:lpstr>Объявление</vt:lpstr>
      <vt:lpstr>Особенности</vt:lpstr>
      <vt:lpstr>Анонимные типы изнутри</vt:lpstr>
      <vt:lpstr>Кортежи</vt:lpstr>
      <vt:lpstr>Объявление</vt:lpstr>
      <vt:lpstr>Применение</vt:lpstr>
      <vt:lpstr>Использование и деконструирование</vt:lpstr>
      <vt:lpstr>Особенности</vt:lpstr>
      <vt:lpstr>Кортежи изнутри</vt:lpstr>
      <vt:lpstr>Записи</vt:lpstr>
      <vt:lpstr>Для чего</vt:lpstr>
      <vt:lpstr>Как с обычным классом?</vt:lpstr>
      <vt:lpstr>Запись на базе класса</vt:lpstr>
      <vt:lpstr>Варианты задания свойств</vt:lpstr>
      <vt:lpstr>Запись на базе структуры</vt:lpstr>
      <vt:lpstr>Неразрушающее изменение и деконструирование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Кортежи, записи и анонимные типы</dc:title>
  <dc:creator>Михаил Романов</dc:creator>
  <cp:lastModifiedBy>Михаил Романов</cp:lastModifiedBy>
  <cp:revision>39</cp:revision>
  <dcterms:created xsi:type="dcterms:W3CDTF">2024-06-15T14:38:59Z</dcterms:created>
  <dcterms:modified xsi:type="dcterms:W3CDTF">2024-06-29T13:11:50Z</dcterms:modified>
</cp:coreProperties>
</file>