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3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2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3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90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6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0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2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21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99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4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4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1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816C88-D7C8-41A1-9785-DB82F1DD585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4AB4F-8F7D-4350-9BC1-188281FA5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93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DFA5F-B580-00E9-C126-D6C78AC1A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437"/>
            <a:ext cx="9144000" cy="1334934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Bahnschrift SemiBold SemiConden" panose="020B0502040204020203" pitchFamily="34" charset="0"/>
              </a:rPr>
              <a:t>Игра </a:t>
            </a:r>
            <a:r>
              <a:rPr lang="en-US" sz="4800" dirty="0">
                <a:latin typeface="Bahnschrift SemiBold SemiConden" panose="020B0502040204020203" pitchFamily="34" charset="0"/>
              </a:rPr>
              <a:t>Pac-Man</a:t>
            </a:r>
            <a:r>
              <a:rPr lang="ru-RU" sz="4800" dirty="0">
                <a:latin typeface="Bahnschrift SemiBold SemiConden" panose="020B0502040204020203" pitchFamily="34" charset="0"/>
              </a:rPr>
              <a:t>, на языке программирования </a:t>
            </a:r>
            <a:r>
              <a:rPr lang="en-US" sz="4800" dirty="0">
                <a:latin typeface="Bahnschrift SemiBold SemiConden" panose="020B0502040204020203" pitchFamily="34" charset="0"/>
              </a:rPr>
              <a:t>Python.</a:t>
            </a:r>
            <a:endParaRPr lang="ru-RU" sz="48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6F4747-326B-BE4F-3DF4-64E82BC9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1611"/>
            <a:ext cx="9144000" cy="561589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Проект создан Рубцовом Михаилом и Романом Медведевым.</a:t>
            </a:r>
          </a:p>
        </p:txBody>
      </p:sp>
    </p:spTree>
    <p:extLst>
      <p:ext uri="{BB962C8B-B14F-4D97-AF65-F5344CB8AC3E}">
        <p14:creationId xmlns:p14="http://schemas.microsoft.com/office/powerpoint/2010/main" val="252997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6AA9A-5B00-272E-BEC5-C1CE07E1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97107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Bahnschrift SemiBold SemiConden" panose="020B0502040204020203" pitchFamily="34" charset="0"/>
              </a:rPr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E6030D-6472-D32A-1F1E-4F8D06424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8" y="1897637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6508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B213A-8818-C231-26CC-C642E6F5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80E98-37CF-D4CD-6FC9-0D201AB9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44040"/>
            <a:ext cx="8946541" cy="4195481"/>
          </a:xfrm>
        </p:spPr>
        <p:txBody>
          <a:bodyPr/>
          <a:lstStyle/>
          <a:p>
            <a:r>
              <a:rPr lang="ru-RU" dirty="0"/>
              <a:t>Целью было продемонстрировать возможности библиотеки </a:t>
            </a:r>
            <a:r>
              <a:rPr lang="en-US" dirty="0" err="1"/>
              <a:t>Pygame</a:t>
            </a:r>
            <a:r>
              <a:rPr lang="ru-RU" dirty="0"/>
              <a:t> языка программирования </a:t>
            </a:r>
            <a:r>
              <a:rPr lang="en-US" dirty="0"/>
              <a:t>Python</a:t>
            </a:r>
            <a:r>
              <a:rPr lang="ru-RU" dirty="0"/>
              <a:t>, для этого мы воссоздали игру </a:t>
            </a:r>
            <a:r>
              <a:rPr lang="en-US" dirty="0"/>
              <a:t>Pac-Man,</a:t>
            </a:r>
            <a:r>
              <a:rPr lang="ru-RU" dirty="0"/>
              <a:t>на этом языке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902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F512C-E7E6-3670-DC5C-2118E937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159" y="346186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Bahnschrift SemiBold SemiConden" panose="020B0502040204020203" pitchFamily="34" charset="0"/>
              </a:rPr>
              <a:t>Главный экран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5237E4-A62C-1DC7-15FF-2091EF1E4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039" y="1215127"/>
            <a:ext cx="6949922" cy="5491897"/>
          </a:xfrm>
        </p:spPr>
      </p:pic>
    </p:spTree>
    <p:extLst>
      <p:ext uri="{BB962C8B-B14F-4D97-AF65-F5344CB8AC3E}">
        <p14:creationId xmlns:p14="http://schemas.microsoft.com/office/powerpoint/2010/main" val="415771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283F7-3C1C-3D25-217D-B28E3035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623DE8-5BFC-0132-32CD-4BA0B8DE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0" y="2434122"/>
            <a:ext cx="4923649" cy="386294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899CBD-7FBB-C740-9DA8-23E5DFE48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00" y="2434122"/>
            <a:ext cx="6867454" cy="38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25FA-DCDE-A31B-4631-5214C56D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Об игре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7242DE-74ED-71E7-B04F-E8EDD3F42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53" y="3195960"/>
            <a:ext cx="6068457" cy="341350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4B1D58-435B-1814-8FED-6D929788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71" y="3195960"/>
            <a:ext cx="4961741" cy="34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CA761-B909-08B3-20D3-766C2B02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Рекорды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A01A2-5775-F91B-E775-6C5D33C7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AAFB46-6448-D93D-4693-E9478546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6" y="2246050"/>
            <a:ext cx="5613536" cy="44255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41C3BD-C69E-414C-B4B5-BB91C428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36" y="2246049"/>
            <a:ext cx="5949053" cy="44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1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6CBBE-A279-CC20-18AE-09864A8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Сама игра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4BA6BB-F4B3-5802-0420-FA9E3C87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0" y="1727263"/>
            <a:ext cx="6118381" cy="48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2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68A62-9B06-6925-3442-3EED5CFD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6273" cy="140053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Для </a:t>
            </a:r>
            <a:r>
              <a:rPr lang="ru-RU" dirty="0" err="1">
                <a:latin typeface="Bahnschrift SemiBold SemiConden" panose="020B0502040204020203" pitchFamily="34" charset="0"/>
              </a:rPr>
              <a:t>нарисовки</a:t>
            </a:r>
            <a:r>
              <a:rPr lang="ru-RU" dirty="0">
                <a:latin typeface="Bahnschrift SemiBold SemiConden" panose="020B0502040204020203" pitchFamily="34" charset="0"/>
              </a:rPr>
              <a:t> количества сердец использовали самого </a:t>
            </a:r>
            <a:r>
              <a:rPr lang="ru-RU" dirty="0" err="1">
                <a:latin typeface="Bahnschrift SemiBold SemiConden" panose="020B0502040204020203" pitchFamily="34" charset="0"/>
              </a:rPr>
              <a:t>пакмэна</a:t>
            </a:r>
            <a:endParaRPr lang="ru-RU" dirty="0">
              <a:latin typeface="Bahnschrift SemiBold SemiConden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4268A0-E580-40C2-2749-92A4110F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32" y="2238493"/>
            <a:ext cx="4114846" cy="42095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3F3540-A7AC-51F3-2801-7952F934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06" y="2763730"/>
            <a:ext cx="3171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5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4560B-1AD1-E335-6284-E24D2431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140053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Что было </a:t>
            </a:r>
            <a:r>
              <a:rPr lang="ru-RU" dirty="0" err="1">
                <a:latin typeface="Bahnschrift SemiBold SemiConden" panose="020B0502040204020203" pitchFamily="34" charset="0"/>
              </a:rPr>
              <a:t>использавано</a:t>
            </a:r>
            <a:r>
              <a:rPr lang="ru-RU" dirty="0">
                <a:latin typeface="Bahnschrift SemiBold SemiConden" panose="020B0502040204020203" pitchFamily="34" charset="0"/>
              </a:rPr>
              <a:t>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ADC31-FFAE-F0AA-F806-0DF95676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Мы использовали звуковые эффекты</a:t>
            </a:r>
          </a:p>
          <a:p>
            <a:r>
              <a:rPr lang="ru-RU" dirty="0">
                <a:latin typeface="Bahnschrift SemiBold SemiConden" panose="020B0502040204020203" pitchFamily="34" charset="0"/>
              </a:rPr>
              <a:t>Анимации персонажа</a:t>
            </a:r>
          </a:p>
          <a:p>
            <a:r>
              <a:rPr lang="ru-RU" dirty="0">
                <a:latin typeface="Bahnschrift SemiBold SemiConden" panose="020B0502040204020203" pitchFamily="34" charset="0"/>
              </a:rPr>
              <a:t>Разные фигуры и изменение их цветов</a:t>
            </a:r>
          </a:p>
          <a:p>
            <a:r>
              <a:rPr lang="ru-RU" dirty="0">
                <a:latin typeface="Bahnschrift SemiBold SemiConden" panose="020B0502040204020203" pitchFamily="34" charset="0"/>
              </a:rPr>
              <a:t>Добавление разных фото</a:t>
            </a:r>
          </a:p>
          <a:p>
            <a:r>
              <a:rPr lang="ru-RU" dirty="0">
                <a:latin typeface="Bahnschrift SemiBold SemiConden" panose="020B0502040204020203" pitchFamily="34" charset="0"/>
              </a:rPr>
              <a:t>Разные кнопки а так же курсор</a:t>
            </a:r>
          </a:p>
        </p:txBody>
      </p:sp>
    </p:spTree>
    <p:extLst>
      <p:ext uri="{BB962C8B-B14F-4D97-AF65-F5344CB8AC3E}">
        <p14:creationId xmlns:p14="http://schemas.microsoft.com/office/powerpoint/2010/main" val="162805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85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SemiBold SemiConden</vt:lpstr>
      <vt:lpstr>Century Gothic</vt:lpstr>
      <vt:lpstr>Wingdings 3</vt:lpstr>
      <vt:lpstr>Ион</vt:lpstr>
      <vt:lpstr>Игра Pac-Man, на языке программирования Python.</vt:lpstr>
      <vt:lpstr>Цель проекта</vt:lpstr>
      <vt:lpstr>Главный экран</vt:lpstr>
      <vt:lpstr>Настройки</vt:lpstr>
      <vt:lpstr>Об игре</vt:lpstr>
      <vt:lpstr>Рекорды</vt:lpstr>
      <vt:lpstr>Сама игра</vt:lpstr>
      <vt:lpstr>Для нарисовки количества сердец использовали самого пакмэна</vt:lpstr>
      <vt:lpstr>Что было использавано в проекте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Pac-Man, на языке программирования Python.</dc:title>
  <dc:creator>Михаил Рубцов</dc:creator>
  <cp:lastModifiedBy>Михаил Рубцов</cp:lastModifiedBy>
  <cp:revision>2</cp:revision>
  <dcterms:created xsi:type="dcterms:W3CDTF">2023-01-18T17:38:18Z</dcterms:created>
  <dcterms:modified xsi:type="dcterms:W3CDTF">2023-01-19T14:29:01Z</dcterms:modified>
</cp:coreProperties>
</file>