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2" r:id="rId6"/>
    <p:sldId id="257" r:id="rId7"/>
    <p:sldId id="264" r:id="rId8"/>
    <p:sldId id="266" r:id="rId9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зентация" id="{E75E278A-FF0E-49A4-B170-79828D63BBAD}">
          <p14:sldIdLst>
            <p14:sldId id="256"/>
            <p14:sldId id="262"/>
            <p14:sldId id="257"/>
            <p14:sldId id="264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80" autoAdjust="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undo custSel modSld modMainMaster modNotesMaster modHandout">
      <pc:chgData name="Fake Test User" userId="SID-0" providerId="Test" clId="FakeClientId" dt="2019-08-07T02:27:27.864" v="75" actId="790"/>
      <pc:docMkLst>
        <pc:docMk/>
      </pc:docMkLst>
      <pc:sldChg chg="modSp mod modNotes">
        <pc:chgData name="Fake Test User" userId="SID-0" providerId="Test" clId="FakeClientId" dt="2019-08-06T10:58:08.319" v="30" actId="790"/>
        <pc:sldMkLst>
          <pc:docMk/>
          <pc:sldMk cId="2471807738" sldId="256"/>
        </pc:sldMkLst>
        <pc:spChg chg="mod">
          <ac:chgData name="Fake Test User" userId="SID-0" providerId="Test" clId="FakeClientId" dt="2019-08-06T10:58:08.319" v="30" actId="790"/>
          <ac:spMkLst>
            <pc:docMk/>
            <pc:sldMk cId="2471807738" sldId="256"/>
            <ac:spMk id="2" creationId="{00000000-0000-0000-0000-000000000000}"/>
          </ac:spMkLst>
        </pc:spChg>
        <pc:spChg chg="mod">
          <ac:chgData name="Fake Test User" userId="SID-0" providerId="Test" clId="FakeClientId" dt="2019-08-06T10:58:08.319" v="30" actId="790"/>
          <ac:spMkLst>
            <pc:docMk/>
            <pc:sldMk cId="2471807738" sldId="256"/>
            <ac:spMk id="3" creationId="{00000000-0000-0000-0000-000000000000}"/>
          </ac:spMkLst>
        </pc:spChg>
      </pc:sldChg>
      <pc:sldChg chg="modSp mod modNotes">
        <pc:chgData name="Fake Test User" userId="SID-0" providerId="Test" clId="FakeClientId" dt="2019-08-07T02:26:51.257" v="74" actId="1036"/>
        <pc:sldMkLst>
          <pc:docMk/>
          <pc:sldMk cId="1328676004" sldId="257"/>
        </pc:sldMkLst>
        <pc:spChg chg="mod">
          <ac:chgData name="Fake Test User" userId="SID-0" providerId="Test" clId="FakeClientId" dt="2019-08-06T10:57:48.910" v="27" actId="790"/>
          <ac:spMkLst>
            <pc:docMk/>
            <pc:sldMk cId="1328676004" sldId="257"/>
            <ac:spMk id="2" creationId="{00000000-0000-0000-0000-000000000000}"/>
          </ac:spMkLst>
        </pc:spChg>
        <pc:spChg chg="mod">
          <ac:chgData name="Fake Test User" userId="SID-0" providerId="Test" clId="FakeClientId" dt="2019-08-06T11:00:00.581" v="40" actId="14100"/>
          <ac:spMkLst>
            <pc:docMk/>
            <pc:sldMk cId="1328676004" sldId="257"/>
            <ac:spMk id="3" creationId="{00000000-0000-0000-0000-000000000000}"/>
          </ac:spMkLst>
        </pc:spChg>
        <pc:picChg chg="mod">
          <ac:chgData name="Fake Test User" userId="SID-0" providerId="Test" clId="FakeClientId" dt="2019-08-07T02:26:43.617" v="72" actId="1035"/>
          <ac:picMkLst>
            <pc:docMk/>
            <pc:sldMk cId="1328676004" sldId="257"/>
            <ac:picMk id="6" creationId="{00000000-0000-0000-0000-000000000000}"/>
          </ac:picMkLst>
        </pc:picChg>
        <pc:picChg chg="mod">
          <ac:chgData name="Fake Test User" userId="SID-0" providerId="Test" clId="FakeClientId" dt="2019-08-06T11:00:29.767" v="41" actId="14826"/>
          <ac:picMkLst>
            <pc:docMk/>
            <pc:sldMk cId="1328676004" sldId="257"/>
            <ac:picMk id="7" creationId="{00000000-0000-0000-0000-000000000000}"/>
          </ac:picMkLst>
        </pc:picChg>
        <pc:picChg chg="mod">
          <ac:chgData name="Fake Test User" userId="SID-0" providerId="Test" clId="FakeClientId" dt="2019-08-07T02:26:51.257" v="74" actId="1036"/>
          <ac:picMkLst>
            <pc:docMk/>
            <pc:sldMk cId="1328676004" sldId="257"/>
            <ac:picMk id="9" creationId="{00000000-0000-0000-0000-000000000000}"/>
          </ac:picMkLst>
        </pc:picChg>
        <pc:picChg chg="mod">
          <ac:chgData name="Fake Test User" userId="SID-0" providerId="Test" clId="FakeClientId" dt="2019-08-06T11:00:49.781" v="42" actId="14826"/>
          <ac:picMkLst>
            <pc:docMk/>
            <pc:sldMk cId="1328676004" sldId="257"/>
            <ac:picMk id="11" creationId="{00000000-0000-0000-0000-000000000000}"/>
          </ac:picMkLst>
        </pc:picChg>
      </pc:sldChg>
      <pc:sldChg chg="modSp mod modNotes">
        <pc:chgData name="Fake Test User" userId="SID-0" providerId="Test" clId="FakeClientId" dt="2019-08-06T10:59:35.146" v="33" actId="14826"/>
        <pc:sldMkLst>
          <pc:docMk/>
          <pc:sldMk cId="2090733893" sldId="262"/>
        </pc:sldMkLst>
        <pc:spChg chg="mod">
          <ac:chgData name="Fake Test User" userId="SID-0" providerId="Test" clId="FakeClientId" dt="2019-08-06T10:57:43.598" v="26" actId="790"/>
          <ac:spMkLst>
            <pc:docMk/>
            <pc:sldMk cId="2090733893" sldId="262"/>
            <ac:spMk id="2" creationId="{00000000-0000-0000-0000-000000000000}"/>
          </ac:spMkLst>
        </pc:spChg>
        <pc:spChg chg="mod">
          <ac:chgData name="Fake Test User" userId="SID-0" providerId="Test" clId="FakeClientId" dt="2019-08-06T10:57:43.598" v="26" actId="790"/>
          <ac:spMkLst>
            <pc:docMk/>
            <pc:sldMk cId="2090733893" sldId="262"/>
            <ac:spMk id="3" creationId="{00000000-0000-0000-0000-000000000000}"/>
          </ac:spMkLst>
        </pc:spChg>
        <pc:picChg chg="mod">
          <ac:chgData name="Fake Test User" userId="SID-0" providerId="Test" clId="FakeClientId" dt="2019-08-06T10:59:16.100" v="32" actId="14826"/>
          <ac:picMkLst>
            <pc:docMk/>
            <pc:sldMk cId="2090733893" sldId="262"/>
            <ac:picMk id="4" creationId="{00000000-0000-0000-0000-000000000000}"/>
          </ac:picMkLst>
        </pc:picChg>
        <pc:picChg chg="mod">
          <ac:chgData name="Fake Test User" userId="SID-0" providerId="Test" clId="FakeClientId" dt="2019-08-06T10:59:35.146" v="33" actId="14826"/>
          <ac:picMkLst>
            <pc:docMk/>
            <pc:sldMk cId="2090733893" sldId="262"/>
            <ac:picMk id="5" creationId="{00000000-0000-0000-0000-000000000000}"/>
          </ac:picMkLst>
        </pc:picChg>
        <pc:picChg chg="mod">
          <ac:chgData name="Fake Test User" userId="SID-0" providerId="Test" clId="FakeClientId" dt="2019-08-06T10:58:59.835" v="31" actId="14826"/>
          <ac:picMkLst>
            <pc:docMk/>
            <pc:sldMk cId="2090733893" sldId="262"/>
            <ac:picMk id="6" creationId="{00000000-0000-0000-0000-000000000000}"/>
          </ac:picMkLst>
        </pc:picChg>
      </pc:sldChg>
      <pc:sldChg chg="modSp mod modNotes">
        <pc:chgData name="Fake Test User" userId="SID-0" providerId="Test" clId="FakeClientId" dt="2019-08-07T02:27:27.864" v="75" actId="790"/>
        <pc:sldMkLst>
          <pc:docMk/>
          <pc:sldMk cId="2317502127" sldId="263"/>
        </pc:sldMkLst>
        <pc:spChg chg="mod">
          <ac:chgData name="Fake Test User" userId="SID-0" providerId="Test" clId="FakeClientId" dt="2019-08-06T10:58:02.882" v="29" actId="790"/>
          <ac:spMkLst>
            <pc:docMk/>
            <pc:sldMk cId="2317502127" sldId="263"/>
            <ac:spMk id="2" creationId="{00000000-0000-0000-0000-000000000000}"/>
          </ac:spMkLst>
        </pc:spChg>
        <pc:spChg chg="mod">
          <ac:chgData name="Fake Test User" userId="SID-0" providerId="Test" clId="FakeClientId" dt="2019-08-07T02:21:10.668" v="58" actId="14100"/>
          <ac:spMkLst>
            <pc:docMk/>
            <pc:sldMk cId="2317502127" sldId="263"/>
            <ac:spMk id="3" creationId="{00000000-0000-0000-0000-000000000000}"/>
          </ac:spMkLst>
        </pc:spChg>
        <pc:spChg chg="mod">
          <ac:chgData name="Fake Test User" userId="SID-0" providerId="Test" clId="FakeClientId" dt="2019-08-06T10:58:02.882" v="29" actId="790"/>
          <ac:spMkLst>
            <pc:docMk/>
            <pc:sldMk cId="2317502127" sldId="263"/>
            <ac:spMk id="4" creationId="{00000000-0000-0000-0000-000000000000}"/>
          </ac:spMkLst>
        </pc:spChg>
        <pc:spChg chg="mod">
          <ac:chgData name="Fake Test User" userId="SID-0" providerId="Test" clId="FakeClientId" dt="2019-08-07T02:25:30.731" v="61"/>
          <ac:spMkLst>
            <pc:docMk/>
            <pc:sldMk cId="2317502127" sldId="263"/>
            <ac:spMk id="8" creationId="{00000000-0000-0000-0000-000000000000}"/>
          </ac:spMkLst>
        </pc:spChg>
        <pc:spChg chg="mod">
          <ac:chgData name="Fake Test User" userId="SID-0" providerId="Test" clId="FakeClientId" dt="2019-08-07T02:25:58.979" v="63"/>
          <ac:spMkLst>
            <pc:docMk/>
            <pc:sldMk cId="2317502127" sldId="263"/>
            <ac:spMk id="9" creationId="{00000000-0000-0000-0000-000000000000}"/>
          </ac:spMkLst>
        </pc:spChg>
      </pc:sldChg>
      <pc:sldChg chg="modSp mod modNotes">
        <pc:chgData name="Fake Test User" userId="SID-0" providerId="Test" clId="FakeClientId" dt="2019-08-06T11:01:19.420" v="43" actId="14826"/>
        <pc:sldMkLst>
          <pc:docMk/>
          <pc:sldMk cId="1531532291" sldId="264"/>
        </pc:sldMkLst>
        <pc:spChg chg="mod">
          <ac:chgData name="Fake Test User" userId="SID-0" providerId="Test" clId="FakeClientId" dt="2019-08-06T10:57:57.351" v="28" actId="790"/>
          <ac:spMkLst>
            <pc:docMk/>
            <pc:sldMk cId="1531532291" sldId="264"/>
            <ac:spMk id="2" creationId="{00000000-0000-0000-0000-000000000000}"/>
          </ac:spMkLst>
        </pc:spChg>
        <pc:spChg chg="mod">
          <ac:chgData name="Fake Test User" userId="SID-0" providerId="Test" clId="FakeClientId" dt="2019-08-06T10:57:57.351" v="28" actId="790"/>
          <ac:spMkLst>
            <pc:docMk/>
            <pc:sldMk cId="1531532291" sldId="264"/>
            <ac:spMk id="3" creationId="{00000000-0000-0000-0000-000000000000}"/>
          </ac:spMkLst>
        </pc:spChg>
        <pc:picChg chg="mod">
          <ac:chgData name="Fake Test User" userId="SID-0" providerId="Test" clId="FakeClientId" dt="2019-08-06T11:01:19.420" v="43" actId="14826"/>
          <ac:picMkLst>
            <pc:docMk/>
            <pc:sldMk cId="1531532291" sldId="264"/>
            <ac:picMk id="5" creationId="{00000000-0000-0000-0000-000000000000}"/>
          </ac:picMkLst>
        </pc:picChg>
      </pc:sldChg>
      <pc:sldMasterChg chg="modSp mod modSldLayout">
        <pc:chgData name="Fake Test User" userId="SID-0" providerId="Test" clId="FakeClientId" dt="2019-08-06T10:55:52.560" v="17" actId="790"/>
        <pc:sldMasterMkLst>
          <pc:docMk/>
          <pc:sldMasterMk cId="946754946" sldId="2147483660"/>
        </pc:sldMasterMkLst>
        <pc:spChg chg="mod">
          <ac:chgData name="Fake Test User" userId="SID-0" providerId="Test" clId="FakeClientId" dt="2019-08-06T10:54:42.159" v="6" actId="790"/>
          <ac:spMkLst>
            <pc:docMk/>
            <pc:sldMasterMk cId="946754946" sldId="2147483660"/>
            <ac:spMk id="2" creationId="{00000000-0000-0000-0000-000000000000}"/>
          </ac:spMkLst>
        </pc:spChg>
        <pc:spChg chg="mod">
          <ac:chgData name="Fake Test User" userId="SID-0" providerId="Test" clId="FakeClientId" dt="2019-08-06T10:54:42.159" v="6" actId="790"/>
          <ac:spMkLst>
            <pc:docMk/>
            <pc:sldMasterMk cId="946754946" sldId="2147483660"/>
            <ac:spMk id="3" creationId="{00000000-0000-0000-0000-000000000000}"/>
          </ac:spMkLst>
        </pc:spChg>
        <pc:spChg chg="mod">
          <ac:chgData name="Fake Test User" userId="SID-0" providerId="Test" clId="FakeClientId" dt="2019-08-06T10:54:42.159" v="6" actId="790"/>
          <ac:spMkLst>
            <pc:docMk/>
            <pc:sldMasterMk cId="946754946" sldId="2147483660"/>
            <ac:spMk id="4" creationId="{00000000-0000-0000-0000-000000000000}"/>
          </ac:spMkLst>
        </pc:spChg>
        <pc:spChg chg="mod">
          <ac:chgData name="Fake Test User" userId="SID-0" providerId="Test" clId="FakeClientId" dt="2019-08-06T10:54:42.159" v="6" actId="790"/>
          <ac:spMkLst>
            <pc:docMk/>
            <pc:sldMasterMk cId="946754946" sldId="2147483660"/>
            <ac:spMk id="5" creationId="{00000000-0000-0000-0000-000000000000}"/>
          </ac:spMkLst>
        </pc:spChg>
        <pc:spChg chg="mod">
          <ac:chgData name="Fake Test User" userId="SID-0" providerId="Test" clId="FakeClientId" dt="2019-08-06T10:54:42.159" v="6" actId="790"/>
          <ac:spMkLst>
            <pc:docMk/>
            <pc:sldMasterMk cId="946754946" sldId="2147483660"/>
            <ac:spMk id="6" creationId="{00000000-0000-0000-0000-000000000000}"/>
          </ac:spMkLst>
        </pc:spChg>
        <pc:sldLayoutChg chg="modSp mod">
          <pc:chgData name="Fake Test User" userId="SID-0" providerId="Test" clId="FakeClientId" dt="2019-08-06T10:54:48.439" v="7" actId="790"/>
          <pc:sldLayoutMkLst>
            <pc:docMk/>
            <pc:sldMasterMk cId="946754946" sldId="2147483660"/>
            <pc:sldLayoutMk cId="1718549498" sldId="2147483661"/>
          </pc:sldLayoutMkLst>
          <pc:spChg chg="mod">
            <ac:chgData name="Fake Test User" userId="SID-0" providerId="Test" clId="FakeClientId" dt="2019-08-06T10:54:48.439" v="7" actId="790"/>
            <ac:spMkLst>
              <pc:docMk/>
              <pc:sldMasterMk cId="946754946" sldId="2147483660"/>
              <pc:sldLayoutMk cId="1718549498" sldId="2147483661"/>
              <ac:spMk id="2" creationId="{00000000-0000-0000-0000-000000000000}"/>
            </ac:spMkLst>
          </pc:spChg>
          <pc:spChg chg="mod">
            <ac:chgData name="Fake Test User" userId="SID-0" providerId="Test" clId="FakeClientId" dt="2019-08-06T10:54:48.439" v="7" actId="790"/>
            <ac:spMkLst>
              <pc:docMk/>
              <pc:sldMasterMk cId="946754946" sldId="2147483660"/>
              <pc:sldLayoutMk cId="1718549498" sldId="2147483661"/>
              <ac:spMk id="3" creationId="{00000000-0000-0000-0000-000000000000}"/>
            </ac:spMkLst>
          </pc:spChg>
          <pc:spChg chg="mod">
            <ac:chgData name="Fake Test User" userId="SID-0" providerId="Test" clId="FakeClientId" dt="2019-08-06T10:54:48.439" v="7" actId="790"/>
            <ac:spMkLst>
              <pc:docMk/>
              <pc:sldMasterMk cId="946754946" sldId="2147483660"/>
              <pc:sldLayoutMk cId="1718549498" sldId="2147483661"/>
              <ac:spMk id="4" creationId="{00000000-0000-0000-0000-000000000000}"/>
            </ac:spMkLst>
          </pc:spChg>
          <pc:spChg chg="mod">
            <ac:chgData name="Fake Test User" userId="SID-0" providerId="Test" clId="FakeClientId" dt="2019-08-06T10:54:48.439" v="7" actId="790"/>
            <ac:spMkLst>
              <pc:docMk/>
              <pc:sldMasterMk cId="946754946" sldId="2147483660"/>
              <pc:sldLayoutMk cId="1718549498" sldId="2147483661"/>
              <ac:spMk id="5" creationId="{00000000-0000-0000-0000-000000000000}"/>
            </ac:spMkLst>
          </pc:spChg>
          <pc:spChg chg="mod">
            <ac:chgData name="Fake Test User" userId="SID-0" providerId="Test" clId="FakeClientId" dt="2019-08-06T10:54:48.439" v="7" actId="790"/>
            <ac:spMkLst>
              <pc:docMk/>
              <pc:sldMasterMk cId="946754946" sldId="2147483660"/>
              <pc:sldLayoutMk cId="1718549498" sldId="2147483661"/>
              <ac:spMk id="6" creationId="{00000000-0000-0000-0000-000000000000}"/>
            </ac:spMkLst>
          </pc:spChg>
          <pc:spChg chg="mod">
            <ac:chgData name="Fake Test User" userId="SID-0" providerId="Test" clId="FakeClientId" dt="2019-08-06T10:54:48.439" v="7" actId="790"/>
            <ac:spMkLst>
              <pc:docMk/>
              <pc:sldMasterMk cId="946754946" sldId="2147483660"/>
              <pc:sldLayoutMk cId="1718549498" sldId="2147483661"/>
              <ac:spMk id="7" creationId="{00000000-0000-0000-0000-000000000000}"/>
            </ac:spMkLst>
          </pc:spChg>
          <pc:spChg chg="mod">
            <ac:chgData name="Fake Test User" userId="SID-0" providerId="Test" clId="FakeClientId" dt="2019-08-06T10:54:48.439" v="7" actId="790"/>
            <ac:spMkLst>
              <pc:docMk/>
              <pc:sldMasterMk cId="946754946" sldId="2147483660"/>
              <pc:sldLayoutMk cId="1718549498" sldId="2147483661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6T10:55:01.110" v="8" actId="790"/>
          <pc:sldLayoutMkLst>
            <pc:docMk/>
            <pc:sldMasterMk cId="946754946" sldId="2147483660"/>
            <pc:sldLayoutMk cId="2185836540" sldId="2147483662"/>
          </pc:sldLayoutMkLst>
          <pc:spChg chg="mod">
            <ac:chgData name="Fake Test User" userId="SID-0" providerId="Test" clId="FakeClientId" dt="2019-08-06T10:55:01.110" v="8" actId="790"/>
            <ac:spMkLst>
              <pc:docMk/>
              <pc:sldMasterMk cId="946754946" sldId="2147483660"/>
              <pc:sldLayoutMk cId="2185836540" sldId="2147483662"/>
              <ac:spMk id="2" creationId="{00000000-0000-0000-0000-000000000000}"/>
            </ac:spMkLst>
          </pc:spChg>
          <pc:spChg chg="mod">
            <ac:chgData name="Fake Test User" userId="SID-0" providerId="Test" clId="FakeClientId" dt="2019-08-06T10:55:01.110" v="8" actId="790"/>
            <ac:spMkLst>
              <pc:docMk/>
              <pc:sldMasterMk cId="946754946" sldId="2147483660"/>
              <pc:sldLayoutMk cId="2185836540" sldId="2147483662"/>
              <ac:spMk id="3" creationId="{00000000-0000-0000-0000-000000000000}"/>
            </ac:spMkLst>
          </pc:spChg>
          <pc:spChg chg="mod">
            <ac:chgData name="Fake Test User" userId="SID-0" providerId="Test" clId="FakeClientId" dt="2019-08-06T10:55:01.110" v="8" actId="790"/>
            <ac:spMkLst>
              <pc:docMk/>
              <pc:sldMasterMk cId="946754946" sldId="2147483660"/>
              <pc:sldLayoutMk cId="2185836540" sldId="2147483662"/>
              <ac:spMk id="4" creationId="{00000000-0000-0000-0000-000000000000}"/>
            </ac:spMkLst>
          </pc:spChg>
          <pc:spChg chg="mod">
            <ac:chgData name="Fake Test User" userId="SID-0" providerId="Test" clId="FakeClientId" dt="2019-08-06T10:55:01.110" v="8" actId="790"/>
            <ac:spMkLst>
              <pc:docMk/>
              <pc:sldMasterMk cId="946754946" sldId="2147483660"/>
              <pc:sldLayoutMk cId="2185836540" sldId="2147483662"/>
              <ac:spMk id="5" creationId="{00000000-0000-0000-0000-000000000000}"/>
            </ac:spMkLst>
          </pc:spChg>
          <pc:spChg chg="mod">
            <ac:chgData name="Fake Test User" userId="SID-0" providerId="Test" clId="FakeClientId" dt="2019-08-06T10:55:01.110" v="8" actId="790"/>
            <ac:spMkLst>
              <pc:docMk/>
              <pc:sldMasterMk cId="946754946" sldId="2147483660"/>
              <pc:sldLayoutMk cId="2185836540" sldId="2147483662"/>
              <ac:spMk id="6" creationId="{00000000-0000-0000-0000-000000000000}"/>
            </ac:spMkLst>
          </pc:spChg>
          <pc:spChg chg="mod">
            <ac:chgData name="Fake Test User" userId="SID-0" providerId="Test" clId="FakeClientId" dt="2019-08-06T10:55:01.110" v="8" actId="790"/>
            <ac:spMkLst>
              <pc:docMk/>
              <pc:sldMasterMk cId="946754946" sldId="2147483660"/>
              <pc:sldLayoutMk cId="2185836540" sldId="2147483662"/>
              <ac:spMk id="7" creationId="{00000000-0000-0000-0000-000000000000}"/>
            </ac:spMkLst>
          </pc:spChg>
          <pc:spChg chg="mod">
            <ac:chgData name="Fake Test User" userId="SID-0" providerId="Test" clId="FakeClientId" dt="2019-08-06T10:55:01.110" v="8" actId="790"/>
            <ac:spMkLst>
              <pc:docMk/>
              <pc:sldMasterMk cId="946754946" sldId="2147483660"/>
              <pc:sldLayoutMk cId="2185836540" sldId="2147483662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6T10:55:06.157" v="9" actId="790"/>
          <pc:sldLayoutMkLst>
            <pc:docMk/>
            <pc:sldMasterMk cId="946754946" sldId="2147483660"/>
            <pc:sldLayoutMk cId="1335655537" sldId="2147483663"/>
          </pc:sldLayoutMkLst>
          <pc:spChg chg="mod">
            <ac:chgData name="Fake Test User" userId="SID-0" providerId="Test" clId="FakeClientId" dt="2019-08-06T10:55:06.157" v="9" actId="790"/>
            <ac:spMkLst>
              <pc:docMk/>
              <pc:sldMasterMk cId="946754946" sldId="2147483660"/>
              <pc:sldLayoutMk cId="1335655537" sldId="2147483663"/>
              <ac:spMk id="2" creationId="{00000000-0000-0000-0000-000000000000}"/>
            </ac:spMkLst>
          </pc:spChg>
          <pc:spChg chg="mod">
            <ac:chgData name="Fake Test User" userId="SID-0" providerId="Test" clId="FakeClientId" dt="2019-08-06T10:55:06.157" v="9" actId="790"/>
            <ac:spMkLst>
              <pc:docMk/>
              <pc:sldMasterMk cId="946754946" sldId="2147483660"/>
              <pc:sldLayoutMk cId="1335655537" sldId="2147483663"/>
              <ac:spMk id="3" creationId="{00000000-0000-0000-0000-000000000000}"/>
            </ac:spMkLst>
          </pc:spChg>
          <pc:spChg chg="mod">
            <ac:chgData name="Fake Test User" userId="SID-0" providerId="Test" clId="FakeClientId" dt="2019-08-06T10:55:06.157" v="9" actId="790"/>
            <ac:spMkLst>
              <pc:docMk/>
              <pc:sldMasterMk cId="946754946" sldId="2147483660"/>
              <pc:sldLayoutMk cId="1335655537" sldId="2147483663"/>
              <ac:spMk id="4" creationId="{00000000-0000-0000-0000-000000000000}"/>
            </ac:spMkLst>
          </pc:spChg>
          <pc:spChg chg="mod">
            <ac:chgData name="Fake Test User" userId="SID-0" providerId="Test" clId="FakeClientId" dt="2019-08-06T10:55:06.157" v="9" actId="790"/>
            <ac:spMkLst>
              <pc:docMk/>
              <pc:sldMasterMk cId="946754946" sldId="2147483660"/>
              <pc:sldLayoutMk cId="1335655537" sldId="2147483663"/>
              <ac:spMk id="5" creationId="{00000000-0000-0000-0000-000000000000}"/>
            </ac:spMkLst>
          </pc:spChg>
          <pc:spChg chg="mod">
            <ac:chgData name="Fake Test User" userId="SID-0" providerId="Test" clId="FakeClientId" dt="2019-08-06T10:55:06.157" v="9" actId="790"/>
            <ac:spMkLst>
              <pc:docMk/>
              <pc:sldMasterMk cId="946754946" sldId="2147483660"/>
              <pc:sldLayoutMk cId="1335655537" sldId="2147483663"/>
              <ac:spMk id="6" creationId="{00000000-0000-0000-0000-000000000000}"/>
            </ac:spMkLst>
          </pc:spChg>
          <pc:spChg chg="mod">
            <ac:chgData name="Fake Test User" userId="SID-0" providerId="Test" clId="FakeClientId" dt="2019-08-06T10:55:06.157" v="9" actId="790"/>
            <ac:spMkLst>
              <pc:docMk/>
              <pc:sldMasterMk cId="946754946" sldId="2147483660"/>
              <pc:sldLayoutMk cId="1335655537" sldId="2147483663"/>
              <ac:spMk id="7" creationId="{00000000-0000-0000-0000-000000000000}"/>
            </ac:spMkLst>
          </pc:spChg>
          <pc:spChg chg="mod">
            <ac:chgData name="Fake Test User" userId="SID-0" providerId="Test" clId="FakeClientId" dt="2019-08-06T10:55:06.157" v="9" actId="790"/>
            <ac:spMkLst>
              <pc:docMk/>
              <pc:sldMasterMk cId="946754946" sldId="2147483660"/>
              <pc:sldLayoutMk cId="1335655537" sldId="2147483663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6T10:55:11.860" v="10" actId="790"/>
          <pc:sldLayoutMkLst>
            <pc:docMk/>
            <pc:sldMasterMk cId="946754946" sldId="2147483660"/>
            <pc:sldLayoutMk cId="3328223887" sldId="2147483664"/>
          </pc:sldLayoutMkLst>
          <pc:spChg chg="mod">
            <ac:chgData name="Fake Test User" userId="SID-0" providerId="Test" clId="FakeClientId" dt="2019-08-06T10:55:11.860" v="10" actId="790"/>
            <ac:spMkLst>
              <pc:docMk/>
              <pc:sldMasterMk cId="946754946" sldId="2147483660"/>
              <pc:sldLayoutMk cId="3328223887" sldId="2147483664"/>
              <ac:spMk id="2" creationId="{00000000-0000-0000-0000-000000000000}"/>
            </ac:spMkLst>
          </pc:spChg>
          <pc:spChg chg="mod">
            <ac:chgData name="Fake Test User" userId="SID-0" providerId="Test" clId="FakeClientId" dt="2019-08-06T10:55:11.860" v="10" actId="790"/>
            <ac:spMkLst>
              <pc:docMk/>
              <pc:sldMasterMk cId="946754946" sldId="2147483660"/>
              <pc:sldLayoutMk cId="3328223887" sldId="2147483664"/>
              <ac:spMk id="3" creationId="{00000000-0000-0000-0000-000000000000}"/>
            </ac:spMkLst>
          </pc:spChg>
          <pc:spChg chg="mod">
            <ac:chgData name="Fake Test User" userId="SID-0" providerId="Test" clId="FakeClientId" dt="2019-08-06T10:55:11.860" v="10" actId="790"/>
            <ac:spMkLst>
              <pc:docMk/>
              <pc:sldMasterMk cId="946754946" sldId="2147483660"/>
              <pc:sldLayoutMk cId="3328223887" sldId="2147483664"/>
              <ac:spMk id="4" creationId="{00000000-0000-0000-0000-000000000000}"/>
            </ac:spMkLst>
          </pc:spChg>
          <pc:spChg chg="mod">
            <ac:chgData name="Fake Test User" userId="SID-0" providerId="Test" clId="FakeClientId" dt="2019-08-06T10:55:11.860" v="10" actId="790"/>
            <ac:spMkLst>
              <pc:docMk/>
              <pc:sldMasterMk cId="946754946" sldId="2147483660"/>
              <pc:sldLayoutMk cId="3328223887" sldId="2147483664"/>
              <ac:spMk id="5" creationId="{00000000-0000-0000-0000-000000000000}"/>
            </ac:spMkLst>
          </pc:spChg>
          <pc:spChg chg="mod">
            <ac:chgData name="Fake Test User" userId="SID-0" providerId="Test" clId="FakeClientId" dt="2019-08-06T10:55:11.860" v="10" actId="790"/>
            <ac:spMkLst>
              <pc:docMk/>
              <pc:sldMasterMk cId="946754946" sldId="2147483660"/>
              <pc:sldLayoutMk cId="3328223887" sldId="2147483664"/>
              <ac:spMk id="6" creationId="{00000000-0000-0000-0000-000000000000}"/>
            </ac:spMkLst>
          </pc:spChg>
          <pc:spChg chg="mod">
            <ac:chgData name="Fake Test User" userId="SID-0" providerId="Test" clId="FakeClientId" dt="2019-08-06T10:55:11.860" v="10" actId="790"/>
            <ac:spMkLst>
              <pc:docMk/>
              <pc:sldMasterMk cId="946754946" sldId="2147483660"/>
              <pc:sldLayoutMk cId="3328223887" sldId="2147483664"/>
              <ac:spMk id="7" creationId="{00000000-0000-0000-0000-000000000000}"/>
            </ac:spMkLst>
          </pc:spChg>
          <pc:spChg chg="mod">
            <ac:chgData name="Fake Test User" userId="SID-0" providerId="Test" clId="FakeClientId" dt="2019-08-06T10:55:11.860" v="10" actId="790"/>
            <ac:spMkLst>
              <pc:docMk/>
              <pc:sldMasterMk cId="946754946" sldId="2147483660"/>
              <pc:sldLayoutMk cId="3328223887" sldId="2147483664"/>
              <ac:spMk id="8" creationId="{00000000-0000-0000-0000-000000000000}"/>
            </ac:spMkLst>
          </pc:spChg>
          <pc:spChg chg="mod">
            <ac:chgData name="Fake Test User" userId="SID-0" providerId="Test" clId="FakeClientId" dt="2019-08-06T10:55:11.860" v="10" actId="790"/>
            <ac:spMkLst>
              <pc:docMk/>
              <pc:sldMasterMk cId="946754946" sldId="2147483660"/>
              <pc:sldLayoutMk cId="3328223887" sldId="2147483664"/>
              <ac:spMk id="9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6T10:55:17.141" v="11" actId="790"/>
          <pc:sldLayoutMkLst>
            <pc:docMk/>
            <pc:sldMasterMk cId="946754946" sldId="2147483660"/>
            <pc:sldLayoutMk cId="3606029816" sldId="2147483665"/>
          </pc:sldLayoutMkLst>
          <pc:spChg chg="mod">
            <ac:chgData name="Fake Test User" userId="SID-0" providerId="Test" clId="FakeClientId" dt="2019-08-06T10:55:17.141" v="11" actId="790"/>
            <ac:spMkLst>
              <pc:docMk/>
              <pc:sldMasterMk cId="946754946" sldId="2147483660"/>
              <pc:sldLayoutMk cId="3606029816" sldId="2147483665"/>
              <ac:spMk id="2" creationId="{00000000-0000-0000-0000-000000000000}"/>
            </ac:spMkLst>
          </pc:spChg>
          <pc:spChg chg="mod">
            <ac:chgData name="Fake Test User" userId="SID-0" providerId="Test" clId="FakeClientId" dt="2019-08-06T10:55:17.141" v="11" actId="790"/>
            <ac:spMkLst>
              <pc:docMk/>
              <pc:sldMasterMk cId="946754946" sldId="2147483660"/>
              <pc:sldLayoutMk cId="3606029816" sldId="2147483665"/>
              <ac:spMk id="3" creationId="{00000000-0000-0000-0000-000000000000}"/>
            </ac:spMkLst>
          </pc:spChg>
          <pc:spChg chg="mod">
            <ac:chgData name="Fake Test User" userId="SID-0" providerId="Test" clId="FakeClientId" dt="2019-08-06T10:55:17.141" v="11" actId="790"/>
            <ac:spMkLst>
              <pc:docMk/>
              <pc:sldMasterMk cId="946754946" sldId="2147483660"/>
              <pc:sldLayoutMk cId="3606029816" sldId="2147483665"/>
              <ac:spMk id="4" creationId="{00000000-0000-0000-0000-000000000000}"/>
            </ac:spMkLst>
          </pc:spChg>
          <pc:spChg chg="mod">
            <ac:chgData name="Fake Test User" userId="SID-0" providerId="Test" clId="FakeClientId" dt="2019-08-06T10:55:17.141" v="11" actId="790"/>
            <ac:spMkLst>
              <pc:docMk/>
              <pc:sldMasterMk cId="946754946" sldId="2147483660"/>
              <pc:sldLayoutMk cId="3606029816" sldId="2147483665"/>
              <ac:spMk id="5" creationId="{00000000-0000-0000-0000-000000000000}"/>
            </ac:spMkLst>
          </pc:spChg>
          <pc:spChg chg="mod">
            <ac:chgData name="Fake Test User" userId="SID-0" providerId="Test" clId="FakeClientId" dt="2019-08-06T10:55:17.141" v="11" actId="790"/>
            <ac:spMkLst>
              <pc:docMk/>
              <pc:sldMasterMk cId="946754946" sldId="2147483660"/>
              <pc:sldLayoutMk cId="3606029816" sldId="2147483665"/>
              <ac:spMk id="6" creationId="{00000000-0000-0000-0000-000000000000}"/>
            </ac:spMkLst>
          </pc:spChg>
          <pc:spChg chg="mod">
            <ac:chgData name="Fake Test User" userId="SID-0" providerId="Test" clId="FakeClientId" dt="2019-08-06T10:55:17.141" v="11" actId="790"/>
            <ac:spMkLst>
              <pc:docMk/>
              <pc:sldMasterMk cId="946754946" sldId="2147483660"/>
              <pc:sldLayoutMk cId="3606029816" sldId="2147483665"/>
              <ac:spMk id="7" creationId="{00000000-0000-0000-0000-000000000000}"/>
            </ac:spMkLst>
          </pc:spChg>
          <pc:spChg chg="mod">
            <ac:chgData name="Fake Test User" userId="SID-0" providerId="Test" clId="FakeClientId" dt="2019-08-06T10:55:17.141" v="11" actId="790"/>
            <ac:spMkLst>
              <pc:docMk/>
              <pc:sldMasterMk cId="946754946" sldId="2147483660"/>
              <pc:sldLayoutMk cId="3606029816" sldId="2147483665"/>
              <ac:spMk id="8" creationId="{00000000-0000-0000-0000-000000000000}"/>
            </ac:spMkLst>
          </pc:spChg>
          <pc:spChg chg="mod">
            <ac:chgData name="Fake Test User" userId="SID-0" providerId="Test" clId="FakeClientId" dt="2019-08-06T10:55:17.141" v="11" actId="790"/>
            <ac:spMkLst>
              <pc:docMk/>
              <pc:sldMasterMk cId="946754946" sldId="2147483660"/>
              <pc:sldLayoutMk cId="3606029816" sldId="2147483665"/>
              <ac:spMk id="9" creationId="{00000000-0000-0000-0000-000000000000}"/>
            </ac:spMkLst>
          </pc:spChg>
          <pc:spChg chg="mod">
            <ac:chgData name="Fake Test User" userId="SID-0" providerId="Test" clId="FakeClientId" dt="2019-08-06T10:55:17.141" v="11" actId="790"/>
            <ac:spMkLst>
              <pc:docMk/>
              <pc:sldMasterMk cId="946754946" sldId="2147483660"/>
              <pc:sldLayoutMk cId="3606029816" sldId="2147483665"/>
              <ac:spMk id="10" creationId="{00000000-0000-0000-0000-000000000000}"/>
            </ac:spMkLst>
          </pc:spChg>
          <pc:spChg chg="mod">
            <ac:chgData name="Fake Test User" userId="SID-0" providerId="Test" clId="FakeClientId" dt="2019-08-06T10:55:17.141" v="11" actId="790"/>
            <ac:spMkLst>
              <pc:docMk/>
              <pc:sldMasterMk cId="946754946" sldId="2147483660"/>
              <pc:sldLayoutMk cId="3606029816" sldId="2147483665"/>
              <ac:spMk id="11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6T10:55:22.187" v="12" actId="790"/>
          <pc:sldLayoutMkLst>
            <pc:docMk/>
            <pc:sldMasterMk cId="946754946" sldId="2147483660"/>
            <pc:sldLayoutMk cId="100814485" sldId="2147483666"/>
          </pc:sldLayoutMkLst>
          <pc:spChg chg="mod">
            <ac:chgData name="Fake Test User" userId="SID-0" providerId="Test" clId="FakeClientId" dt="2019-08-06T10:55:22.187" v="12" actId="790"/>
            <ac:spMkLst>
              <pc:docMk/>
              <pc:sldMasterMk cId="946754946" sldId="2147483660"/>
              <pc:sldLayoutMk cId="100814485" sldId="2147483666"/>
              <ac:spMk id="2" creationId="{00000000-0000-0000-0000-000000000000}"/>
            </ac:spMkLst>
          </pc:spChg>
          <pc:spChg chg="mod">
            <ac:chgData name="Fake Test User" userId="SID-0" providerId="Test" clId="FakeClientId" dt="2019-08-06T10:55:22.187" v="12" actId="790"/>
            <ac:spMkLst>
              <pc:docMk/>
              <pc:sldMasterMk cId="946754946" sldId="2147483660"/>
              <pc:sldLayoutMk cId="100814485" sldId="2147483666"/>
              <ac:spMk id="3" creationId="{00000000-0000-0000-0000-000000000000}"/>
            </ac:spMkLst>
          </pc:spChg>
          <pc:spChg chg="mod">
            <ac:chgData name="Fake Test User" userId="SID-0" providerId="Test" clId="FakeClientId" dt="2019-08-06T10:55:22.187" v="12" actId="790"/>
            <ac:spMkLst>
              <pc:docMk/>
              <pc:sldMasterMk cId="946754946" sldId="2147483660"/>
              <pc:sldLayoutMk cId="100814485" sldId="2147483666"/>
              <ac:spMk id="4" creationId="{00000000-0000-0000-0000-000000000000}"/>
            </ac:spMkLst>
          </pc:spChg>
          <pc:spChg chg="mod">
            <ac:chgData name="Fake Test User" userId="SID-0" providerId="Test" clId="FakeClientId" dt="2019-08-06T10:55:22.187" v="12" actId="790"/>
            <ac:spMkLst>
              <pc:docMk/>
              <pc:sldMasterMk cId="946754946" sldId="2147483660"/>
              <pc:sldLayoutMk cId="100814485" sldId="2147483666"/>
              <ac:spMk id="5" creationId="{00000000-0000-0000-0000-000000000000}"/>
            </ac:spMkLst>
          </pc:spChg>
          <pc:spChg chg="mod">
            <ac:chgData name="Fake Test User" userId="SID-0" providerId="Test" clId="FakeClientId" dt="2019-08-06T10:55:22.187" v="12" actId="790"/>
            <ac:spMkLst>
              <pc:docMk/>
              <pc:sldMasterMk cId="946754946" sldId="2147483660"/>
              <pc:sldLayoutMk cId="100814485" sldId="2147483666"/>
              <ac:spMk id="6" creationId="{00000000-0000-0000-0000-000000000000}"/>
            </ac:spMkLst>
          </pc:spChg>
          <pc:spChg chg="mod">
            <ac:chgData name="Fake Test User" userId="SID-0" providerId="Test" clId="FakeClientId" dt="2019-08-06T10:55:22.187" v="12" actId="790"/>
            <ac:spMkLst>
              <pc:docMk/>
              <pc:sldMasterMk cId="946754946" sldId="2147483660"/>
              <pc:sldLayoutMk cId="100814485" sldId="2147483666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6T10:55:27.546" v="13" actId="790"/>
          <pc:sldLayoutMkLst>
            <pc:docMk/>
            <pc:sldMasterMk cId="946754946" sldId="2147483660"/>
            <pc:sldLayoutMk cId="4037432058" sldId="2147483667"/>
          </pc:sldLayoutMkLst>
          <pc:spChg chg="mod">
            <ac:chgData name="Fake Test User" userId="SID-0" providerId="Test" clId="FakeClientId" dt="2019-08-06T10:55:27.546" v="13" actId="790"/>
            <ac:spMkLst>
              <pc:docMk/>
              <pc:sldMasterMk cId="946754946" sldId="2147483660"/>
              <pc:sldLayoutMk cId="4037432058" sldId="2147483667"/>
              <ac:spMk id="2" creationId="{00000000-0000-0000-0000-000000000000}"/>
            </ac:spMkLst>
          </pc:spChg>
          <pc:spChg chg="mod">
            <ac:chgData name="Fake Test User" userId="SID-0" providerId="Test" clId="FakeClientId" dt="2019-08-06T10:55:27.546" v="13" actId="790"/>
            <ac:spMkLst>
              <pc:docMk/>
              <pc:sldMasterMk cId="946754946" sldId="2147483660"/>
              <pc:sldLayoutMk cId="4037432058" sldId="2147483667"/>
              <ac:spMk id="3" creationId="{00000000-0000-0000-0000-000000000000}"/>
            </ac:spMkLst>
          </pc:spChg>
          <pc:spChg chg="mod">
            <ac:chgData name="Fake Test User" userId="SID-0" providerId="Test" clId="FakeClientId" dt="2019-08-06T10:55:27.546" v="13" actId="790"/>
            <ac:spMkLst>
              <pc:docMk/>
              <pc:sldMasterMk cId="946754946" sldId="2147483660"/>
              <pc:sldLayoutMk cId="4037432058" sldId="2147483667"/>
              <ac:spMk id="4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6T10:55:33.546" v="14" actId="790"/>
          <pc:sldLayoutMkLst>
            <pc:docMk/>
            <pc:sldMasterMk cId="946754946" sldId="2147483660"/>
            <pc:sldLayoutMk cId="1784193825" sldId="2147483668"/>
          </pc:sldLayoutMkLst>
          <pc:spChg chg="mod">
            <ac:chgData name="Fake Test User" userId="SID-0" providerId="Test" clId="FakeClientId" dt="2019-08-06T10:55:33.546" v="14" actId="790"/>
            <ac:spMkLst>
              <pc:docMk/>
              <pc:sldMasterMk cId="946754946" sldId="2147483660"/>
              <pc:sldLayoutMk cId="1784193825" sldId="2147483668"/>
              <ac:spMk id="2" creationId="{00000000-0000-0000-0000-000000000000}"/>
            </ac:spMkLst>
          </pc:spChg>
          <pc:spChg chg="mod">
            <ac:chgData name="Fake Test User" userId="SID-0" providerId="Test" clId="FakeClientId" dt="2019-08-06T10:55:33.546" v="14" actId="790"/>
            <ac:spMkLst>
              <pc:docMk/>
              <pc:sldMasterMk cId="946754946" sldId="2147483660"/>
              <pc:sldLayoutMk cId="1784193825" sldId="2147483668"/>
              <ac:spMk id="3" creationId="{00000000-0000-0000-0000-000000000000}"/>
            </ac:spMkLst>
          </pc:spChg>
          <pc:spChg chg="mod">
            <ac:chgData name="Fake Test User" userId="SID-0" providerId="Test" clId="FakeClientId" dt="2019-08-06T10:55:33.546" v="14" actId="790"/>
            <ac:spMkLst>
              <pc:docMk/>
              <pc:sldMasterMk cId="946754946" sldId="2147483660"/>
              <pc:sldLayoutMk cId="1784193825" sldId="2147483668"/>
              <ac:spMk id="4" creationId="{00000000-0000-0000-0000-000000000000}"/>
            </ac:spMkLst>
          </pc:spChg>
          <pc:spChg chg="mod">
            <ac:chgData name="Fake Test User" userId="SID-0" providerId="Test" clId="FakeClientId" dt="2019-08-06T10:55:33.546" v="14" actId="790"/>
            <ac:spMkLst>
              <pc:docMk/>
              <pc:sldMasterMk cId="946754946" sldId="2147483660"/>
              <pc:sldLayoutMk cId="1784193825" sldId="2147483668"/>
              <ac:spMk id="5" creationId="{00000000-0000-0000-0000-000000000000}"/>
            </ac:spMkLst>
          </pc:spChg>
          <pc:spChg chg="mod">
            <ac:chgData name="Fake Test User" userId="SID-0" providerId="Test" clId="FakeClientId" dt="2019-08-06T10:55:33.546" v="14" actId="790"/>
            <ac:spMkLst>
              <pc:docMk/>
              <pc:sldMasterMk cId="946754946" sldId="2147483660"/>
              <pc:sldLayoutMk cId="1784193825" sldId="2147483668"/>
              <ac:spMk id="6" creationId="{00000000-0000-0000-0000-000000000000}"/>
            </ac:spMkLst>
          </pc:spChg>
          <pc:spChg chg="mod">
            <ac:chgData name="Fake Test User" userId="SID-0" providerId="Test" clId="FakeClientId" dt="2019-08-06T10:55:33.546" v="14" actId="790"/>
            <ac:spMkLst>
              <pc:docMk/>
              <pc:sldMasterMk cId="946754946" sldId="2147483660"/>
              <pc:sldLayoutMk cId="1784193825" sldId="2147483668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6T10:55:40.686" v="15" actId="790"/>
          <pc:sldLayoutMkLst>
            <pc:docMk/>
            <pc:sldMasterMk cId="946754946" sldId="2147483660"/>
            <pc:sldLayoutMk cId="3161095380" sldId="2147483669"/>
          </pc:sldLayoutMkLst>
          <pc:spChg chg="mod">
            <ac:chgData name="Fake Test User" userId="SID-0" providerId="Test" clId="FakeClientId" dt="2019-08-06T10:55:40.686" v="15" actId="790"/>
            <ac:spMkLst>
              <pc:docMk/>
              <pc:sldMasterMk cId="946754946" sldId="2147483660"/>
              <pc:sldLayoutMk cId="3161095380" sldId="2147483669"/>
              <ac:spMk id="2" creationId="{00000000-0000-0000-0000-000000000000}"/>
            </ac:spMkLst>
          </pc:spChg>
          <pc:spChg chg="mod">
            <ac:chgData name="Fake Test User" userId="SID-0" providerId="Test" clId="FakeClientId" dt="2019-08-06T10:55:40.686" v="15" actId="790"/>
            <ac:spMkLst>
              <pc:docMk/>
              <pc:sldMasterMk cId="946754946" sldId="2147483660"/>
              <pc:sldLayoutMk cId="3161095380" sldId="2147483669"/>
              <ac:spMk id="3" creationId="{00000000-0000-0000-0000-000000000000}"/>
            </ac:spMkLst>
          </pc:spChg>
          <pc:spChg chg="mod">
            <ac:chgData name="Fake Test User" userId="SID-0" providerId="Test" clId="FakeClientId" dt="2019-08-06T10:55:40.686" v="15" actId="790"/>
            <ac:spMkLst>
              <pc:docMk/>
              <pc:sldMasterMk cId="946754946" sldId="2147483660"/>
              <pc:sldLayoutMk cId="3161095380" sldId="2147483669"/>
              <ac:spMk id="4" creationId="{00000000-0000-0000-0000-000000000000}"/>
            </ac:spMkLst>
          </pc:spChg>
          <pc:spChg chg="mod">
            <ac:chgData name="Fake Test User" userId="SID-0" providerId="Test" clId="FakeClientId" dt="2019-08-06T10:55:40.686" v="15" actId="790"/>
            <ac:spMkLst>
              <pc:docMk/>
              <pc:sldMasterMk cId="946754946" sldId="2147483660"/>
              <pc:sldLayoutMk cId="3161095380" sldId="2147483669"/>
              <ac:spMk id="5" creationId="{00000000-0000-0000-0000-000000000000}"/>
            </ac:spMkLst>
          </pc:spChg>
          <pc:spChg chg="mod">
            <ac:chgData name="Fake Test User" userId="SID-0" providerId="Test" clId="FakeClientId" dt="2019-08-06T10:55:40.686" v="15" actId="790"/>
            <ac:spMkLst>
              <pc:docMk/>
              <pc:sldMasterMk cId="946754946" sldId="2147483660"/>
              <pc:sldLayoutMk cId="3161095380" sldId="2147483669"/>
              <ac:spMk id="6" creationId="{00000000-0000-0000-0000-000000000000}"/>
            </ac:spMkLst>
          </pc:spChg>
          <pc:spChg chg="mod">
            <ac:chgData name="Fake Test User" userId="SID-0" providerId="Test" clId="FakeClientId" dt="2019-08-06T10:55:40.686" v="15" actId="790"/>
            <ac:spMkLst>
              <pc:docMk/>
              <pc:sldMasterMk cId="946754946" sldId="2147483660"/>
              <pc:sldLayoutMk cId="3161095380" sldId="2147483669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6T10:55:46.654" v="16" actId="790"/>
          <pc:sldLayoutMkLst>
            <pc:docMk/>
            <pc:sldMasterMk cId="946754946" sldId="2147483660"/>
            <pc:sldLayoutMk cId="596921339" sldId="2147483670"/>
          </pc:sldLayoutMkLst>
          <pc:spChg chg="mod">
            <ac:chgData name="Fake Test User" userId="SID-0" providerId="Test" clId="FakeClientId" dt="2019-08-06T10:55:46.654" v="16" actId="790"/>
            <ac:spMkLst>
              <pc:docMk/>
              <pc:sldMasterMk cId="946754946" sldId="2147483660"/>
              <pc:sldLayoutMk cId="596921339" sldId="2147483670"/>
              <ac:spMk id="2" creationId="{00000000-0000-0000-0000-000000000000}"/>
            </ac:spMkLst>
          </pc:spChg>
          <pc:spChg chg="mod">
            <ac:chgData name="Fake Test User" userId="SID-0" providerId="Test" clId="FakeClientId" dt="2019-08-06T10:55:46.654" v="16" actId="790"/>
            <ac:spMkLst>
              <pc:docMk/>
              <pc:sldMasterMk cId="946754946" sldId="2147483660"/>
              <pc:sldLayoutMk cId="596921339" sldId="2147483670"/>
              <ac:spMk id="3" creationId="{00000000-0000-0000-0000-000000000000}"/>
            </ac:spMkLst>
          </pc:spChg>
          <pc:spChg chg="mod">
            <ac:chgData name="Fake Test User" userId="SID-0" providerId="Test" clId="FakeClientId" dt="2019-08-06T10:55:46.654" v="16" actId="790"/>
            <ac:spMkLst>
              <pc:docMk/>
              <pc:sldMasterMk cId="946754946" sldId="2147483660"/>
              <pc:sldLayoutMk cId="596921339" sldId="2147483670"/>
              <ac:spMk id="4" creationId="{00000000-0000-0000-0000-000000000000}"/>
            </ac:spMkLst>
          </pc:spChg>
          <pc:spChg chg="mod">
            <ac:chgData name="Fake Test User" userId="SID-0" providerId="Test" clId="FakeClientId" dt="2019-08-06T10:55:46.654" v="16" actId="790"/>
            <ac:spMkLst>
              <pc:docMk/>
              <pc:sldMasterMk cId="946754946" sldId="2147483660"/>
              <pc:sldLayoutMk cId="596921339" sldId="2147483670"/>
              <ac:spMk id="5" creationId="{00000000-0000-0000-0000-000000000000}"/>
            </ac:spMkLst>
          </pc:spChg>
          <pc:spChg chg="mod">
            <ac:chgData name="Fake Test User" userId="SID-0" providerId="Test" clId="FakeClientId" dt="2019-08-06T10:55:46.654" v="16" actId="790"/>
            <ac:spMkLst>
              <pc:docMk/>
              <pc:sldMasterMk cId="946754946" sldId="2147483660"/>
              <pc:sldLayoutMk cId="596921339" sldId="2147483670"/>
              <ac:spMk id="6" creationId="{00000000-0000-0000-0000-000000000000}"/>
            </ac:spMkLst>
          </pc:spChg>
          <pc:spChg chg="mod">
            <ac:chgData name="Fake Test User" userId="SID-0" providerId="Test" clId="FakeClientId" dt="2019-08-06T10:55:46.654" v="16" actId="790"/>
            <ac:spMkLst>
              <pc:docMk/>
              <pc:sldMasterMk cId="946754946" sldId="2147483660"/>
              <pc:sldLayoutMk cId="596921339" sldId="2147483670"/>
              <ac:spMk id="7" creationId="{00000000-0000-0000-0000-000000000000}"/>
            </ac:spMkLst>
          </pc:spChg>
          <pc:spChg chg="mod">
            <ac:chgData name="Fake Test User" userId="SID-0" providerId="Test" clId="FakeClientId" dt="2019-08-06T10:55:46.654" v="16" actId="790"/>
            <ac:spMkLst>
              <pc:docMk/>
              <pc:sldMasterMk cId="946754946" sldId="2147483660"/>
              <pc:sldLayoutMk cId="596921339" sldId="2147483670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6T10:55:52.560" v="17" actId="790"/>
          <pc:sldLayoutMkLst>
            <pc:docMk/>
            <pc:sldMasterMk cId="946754946" sldId="2147483660"/>
            <pc:sldLayoutMk cId="1302266631" sldId="2147483671"/>
          </pc:sldLayoutMkLst>
          <pc:spChg chg="mod">
            <ac:chgData name="Fake Test User" userId="SID-0" providerId="Test" clId="FakeClientId" dt="2019-08-06T10:55:52.560" v="17" actId="790"/>
            <ac:spMkLst>
              <pc:docMk/>
              <pc:sldMasterMk cId="946754946" sldId="2147483660"/>
              <pc:sldLayoutMk cId="1302266631" sldId="2147483671"/>
              <ac:spMk id="2" creationId="{00000000-0000-0000-0000-000000000000}"/>
            </ac:spMkLst>
          </pc:spChg>
          <pc:spChg chg="mod">
            <ac:chgData name="Fake Test User" userId="SID-0" providerId="Test" clId="FakeClientId" dt="2019-08-06T10:55:52.560" v="17" actId="790"/>
            <ac:spMkLst>
              <pc:docMk/>
              <pc:sldMasterMk cId="946754946" sldId="2147483660"/>
              <pc:sldLayoutMk cId="1302266631" sldId="2147483671"/>
              <ac:spMk id="3" creationId="{00000000-0000-0000-0000-000000000000}"/>
            </ac:spMkLst>
          </pc:spChg>
          <pc:spChg chg="mod">
            <ac:chgData name="Fake Test User" userId="SID-0" providerId="Test" clId="FakeClientId" dt="2019-08-06T10:55:52.560" v="17" actId="790"/>
            <ac:spMkLst>
              <pc:docMk/>
              <pc:sldMasterMk cId="946754946" sldId="2147483660"/>
              <pc:sldLayoutMk cId="1302266631" sldId="2147483671"/>
              <ac:spMk id="4" creationId="{00000000-0000-0000-0000-000000000000}"/>
            </ac:spMkLst>
          </pc:spChg>
          <pc:spChg chg="mod">
            <ac:chgData name="Fake Test User" userId="SID-0" providerId="Test" clId="FakeClientId" dt="2019-08-06T10:55:52.560" v="17" actId="790"/>
            <ac:spMkLst>
              <pc:docMk/>
              <pc:sldMasterMk cId="946754946" sldId="2147483660"/>
              <pc:sldLayoutMk cId="1302266631" sldId="2147483671"/>
              <ac:spMk id="5" creationId="{00000000-0000-0000-0000-000000000000}"/>
            </ac:spMkLst>
          </pc:spChg>
          <pc:spChg chg="mod">
            <ac:chgData name="Fake Test User" userId="SID-0" providerId="Test" clId="FakeClientId" dt="2019-08-06T10:55:52.560" v="17" actId="790"/>
            <ac:spMkLst>
              <pc:docMk/>
              <pc:sldMasterMk cId="946754946" sldId="2147483660"/>
              <pc:sldLayoutMk cId="1302266631" sldId="2147483671"/>
              <ac:spMk id="6" creationId="{00000000-0000-0000-0000-000000000000}"/>
            </ac:spMkLst>
          </pc:spChg>
          <pc:spChg chg="mod">
            <ac:chgData name="Fake Test User" userId="SID-0" providerId="Test" clId="FakeClientId" dt="2019-08-06T10:55:52.560" v="17" actId="790"/>
            <ac:spMkLst>
              <pc:docMk/>
              <pc:sldMasterMk cId="946754946" sldId="2147483660"/>
              <pc:sldLayoutMk cId="1302266631" sldId="2147483671"/>
              <ac:spMk id="7" creationId="{00000000-0000-0000-0000-000000000000}"/>
            </ac:spMkLst>
          </pc:spChg>
          <pc:spChg chg="mod">
            <ac:chgData name="Fake Test User" userId="SID-0" providerId="Test" clId="FakeClientId" dt="2019-08-06T10:55:52.560" v="17" actId="790"/>
            <ac:spMkLst>
              <pc:docMk/>
              <pc:sldMasterMk cId="946754946" sldId="2147483660"/>
              <pc:sldLayoutMk cId="1302266631" sldId="2147483671"/>
              <ac:spMk id="8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xmlns="" id="{2B3D7CA0-C4A8-496D-A4F8-E9AFEE532D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1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11BF71C1-CEBB-4820-AC3C-98BEF67FCBA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7E514-60F3-429F-A347-03D3C1406553}" type="datetime1">
              <a:rPr lang="ru-RU" noProof="1" smtClean="0"/>
              <a:t>01.12.2021</a:t>
            </a:fld>
            <a:endParaRPr lang="ru-RU" noProof="1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4EC0341D-4C1B-4FC7-ABE7-29CC469D97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1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02CD4014-4441-42A1-8829-265A97360B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39D89B-157B-430C-AF09-B872B7A3AA7F}" type="slidenum">
              <a:rPr lang="ru-RU" noProof="1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9190528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C729564-AA2B-4127-AD39-85959D55B104}" type="datetime1">
              <a:rPr lang="ru-RU" noProof="1" smtClean="0"/>
              <a:t>01.12.2021</a:t>
            </a:fld>
            <a:endParaRPr lang="ru-RU" noProof="1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1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ru-RU" noProof="1" dirty="0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ru-RU" noProof="1" smtClean="0"/>
              <a:t>1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ru-RU" noProof="1" dirty="0" smtClean="0"/>
              <a:t>2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291345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ru-RU" noProof="1" smtClean="0"/>
              <a:t>3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1964055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ru-RU" noProof="1" dirty="0" smtClean="0"/>
              <a:t>4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100075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noProof="1"/>
          </a:p>
        </p:txBody>
      </p: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rtlCol="0"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1" smtClean="0"/>
              <a:t>Образец подзаголовка</a:t>
            </a:r>
            <a:endParaRPr lang="ru-RU" noProof="1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517EB0-96A6-405B-91F5-8A586E165513}" type="datetime1">
              <a:rPr lang="ru-RU" noProof="1" smtClean="0"/>
              <a:t>01.12.2021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ru-RU" noProof="1" dirty="0" smtClean="0"/>
              <a:t>‹#›</a:t>
            </a:fld>
            <a:endParaRPr lang="ru-RU" noProof="1"/>
          </a:p>
        </p:txBody>
      </p:sp>
      <p:sp>
        <p:nvSpPr>
          <p:cNvPr id="8" name="Прямоугольник 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noProof="1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noProof="1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DB0DD6-BDC3-46EF-AA84-3C052725C73E}" type="datetime1">
              <a:rPr lang="ru-RU" noProof="1" smtClean="0"/>
              <a:t>01.12.2021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ru-RU" noProof="1" dirty="0" smtClean="0"/>
              <a:t>‹#›</a:t>
            </a:fld>
            <a:endParaRPr lang="ru-RU" noProof="1"/>
          </a:p>
        </p:txBody>
      </p:sp>
      <p:sp>
        <p:nvSpPr>
          <p:cNvPr id="8" name="Прямоугольник 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noProof="1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noProof="1"/>
          </a:p>
        </p:txBody>
      </p:sp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F155A9-48DE-4655-BA1E-0C4E6081E62C}" type="datetime1">
              <a:rPr lang="ru-RU" noProof="1" smtClean="0"/>
              <a:t>01.12.2021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ru-RU" noProof="1" dirty="0" smtClean="0"/>
              <a:t>‹#›</a:t>
            </a:fld>
            <a:endParaRPr lang="ru-RU" noProof="1"/>
          </a:p>
        </p:txBody>
      </p:sp>
      <p:sp>
        <p:nvSpPr>
          <p:cNvPr id="8" name="Прямоугольник 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noProof="1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noProof="1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838201" y="1825625"/>
            <a:ext cx="4167753" cy="4351338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E9A24A-E5DC-408F-A580-D4BEC90B1612}" type="datetime1">
              <a:rPr lang="ru-RU" noProof="1" smtClean="0"/>
              <a:t>01.12.2021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ru-RU" noProof="1" dirty="0" smtClean="0"/>
              <a:t>‹#›</a:t>
            </a:fld>
            <a:endParaRPr lang="ru-RU" noProof="1"/>
          </a:p>
        </p:txBody>
      </p:sp>
      <p:sp>
        <p:nvSpPr>
          <p:cNvPr id="8" name="Прямоугольник 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noProof="1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noProof="1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rtlCol="0"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323308" y="2402237"/>
            <a:ext cx="5269424" cy="2187226"/>
          </a:xfrm>
        </p:spPr>
        <p:txBody>
          <a:bodyPr rtlCol="0"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3F37DC-2B5F-4D54-9B95-9DE5F20668EC}" type="datetime1">
              <a:rPr lang="ru-RU" noProof="1" smtClean="0"/>
              <a:t>01.12.2021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ru-RU" noProof="1" dirty="0" smtClean="0"/>
              <a:t>‹#›</a:t>
            </a:fld>
            <a:endParaRPr lang="ru-RU" noProof="1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noProof="1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noProof="1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ru-RU" noProof="1"/>
              <a:t>Щелкните, чтобы изменить стили текста образца слайда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ru-RU" noProof="1"/>
              <a:t>Второй уровень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ru-RU" noProof="1"/>
              <a:t>Третий уровень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ru-RU" noProof="1"/>
              <a:t>Четвертый уровень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ru-RU" noProof="1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ru-RU" noProof="1"/>
              <a:t>Щелкните, чтобы изменить стили текста образца слайда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ru-RU" noProof="1"/>
              <a:t>Второй уровень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ru-RU" noProof="1"/>
              <a:t>Третий уровень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ru-RU" noProof="1"/>
              <a:t>Четвертый уровень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ru-RU" noProof="1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050A4E-D522-4129-B321-53D7CD790E73}" type="datetime1">
              <a:rPr lang="ru-RU" noProof="1" smtClean="0"/>
              <a:t>01.12.2021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ru-RU" noProof="1" dirty="0" smtClean="0"/>
              <a:t>‹#›</a:t>
            </a:fld>
            <a:endParaRPr lang="ru-RU" noProof="1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noProof="1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noProof="1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831851" y="1489075"/>
            <a:ext cx="5156200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ru-RU" noProof="1"/>
              <a:t>Щелкните, чтобы изменить стили текста образца слайда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ru-RU" noProof="1"/>
              <a:t>Второй уровень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ru-RU" noProof="1"/>
              <a:t>Третий уровень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ru-RU" noProof="1"/>
              <a:t>Четвертый уровень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ru-RU" noProof="1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189664" y="1489075"/>
            <a:ext cx="5157787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ru-RU" noProof="1"/>
              <a:t>Щелкните, чтобы изменить стили текста образца слайда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ru-RU" noProof="1"/>
              <a:t>Второй уровень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ru-RU" noProof="1"/>
              <a:t>Третий уровень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ru-RU" noProof="1"/>
              <a:t>Четвертый уровень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ru-RU" noProof="1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3F81F9-0A92-4D85-B67E-4E66CADBA97F}" type="datetime1">
              <a:rPr lang="ru-RU" noProof="1" smtClean="0"/>
              <a:t>01.12.2021</a:t>
            </a:fld>
            <a:endParaRPr lang="ru-RU" noProof="1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ru-RU" noProof="1" dirty="0" smtClean="0"/>
              <a:t>‹#›</a:t>
            </a:fld>
            <a:endParaRPr lang="ru-RU" noProof="1"/>
          </a:p>
        </p:txBody>
      </p:sp>
      <p:sp>
        <p:nvSpPr>
          <p:cNvPr id="11" name="Прямоугольник 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noProof="1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noProof="1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46597F-4531-4989-BC18-6D6B9DAB02DA}" type="datetime1">
              <a:rPr lang="ru-RU" noProof="1" smtClean="0"/>
              <a:t>01.12.2021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ru-RU" noProof="1" dirty="0" smtClean="0"/>
              <a:t>‹#›</a:t>
            </a:fld>
            <a:endParaRPr lang="ru-RU" noProof="1"/>
          </a:p>
        </p:txBody>
      </p:sp>
      <p:sp>
        <p:nvSpPr>
          <p:cNvPr id="7" name="Прямоугольник 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noProof="1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729524-C98F-42F5-B687-6E986506F236}" type="datetime1">
              <a:rPr lang="ru-RU" noProof="1" smtClean="0"/>
              <a:t>01.12.2021</a:t>
            </a:fld>
            <a:endParaRPr lang="ru-RU" noProof="1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ru-RU" noProof="1" dirty="0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ru-RU" noProof="1"/>
              <a:t>Щелкните, чтобы изменить стили текста образца слайда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ru-RU" noProof="1"/>
              <a:t>Второй уровень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ru-RU" noProof="1"/>
              <a:t>Третий уровень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ru-RU" noProof="1"/>
              <a:t>Четвертый уровень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ru-RU" noProof="1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3497B3-86CE-46CB-B438-A17E22334F2F}" type="datetime1">
              <a:rPr lang="ru-RU" noProof="1" smtClean="0"/>
              <a:t>01.12.2021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ru-RU" noProof="1" dirty="0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Рисунок 2"/>
          <p:cNvSpPr>
            <a:spLocks noGrp="1"/>
          </p:cNvSpPr>
          <p:nvPr>
            <p:ph type="pic" idx="1" hasCustomPrompt="1"/>
          </p:nvPr>
        </p:nvSpPr>
        <p:spPr>
          <a:xfrm>
            <a:off x="5183188" y="987427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1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E66A08-9861-4517-ACCE-1EEDB604D995}" type="datetime1">
              <a:rPr lang="ru-RU" noProof="1" smtClean="0"/>
              <a:t>01.12.2021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ru-RU" noProof="1" dirty="0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1"/>
              <a:t>Стиль образца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E334B57-52A9-4D05-AEB1-E18B7AF10341}" type="datetime1">
              <a:rPr lang="ru-RU" noProof="1" smtClean="0"/>
              <a:t>01.12.2021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ru-RU" noProof="1" dirty="0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38202" y="1215618"/>
            <a:ext cx="10515600" cy="2387600"/>
          </a:xfrm>
        </p:spPr>
        <p:txBody>
          <a:bodyPr rtlCol="0">
            <a:normAutofit fontScale="90000"/>
          </a:bodyPr>
          <a:lstStyle/>
          <a:p>
            <a:r>
              <a:rPr lang="ru-RU" sz="2800" noProof="1" smtClean="0"/>
              <a:t>Практическая работа №1.</a:t>
            </a:r>
            <a:br>
              <a:rPr lang="ru-RU" sz="2800" noProof="1" smtClean="0"/>
            </a:br>
            <a:r>
              <a:rPr lang="ru-RU" sz="2800" noProof="1" smtClean="0"/>
              <a:t/>
            </a:r>
            <a:br>
              <a:rPr lang="ru-RU" sz="2800" noProof="1" smtClean="0"/>
            </a:br>
            <a:r>
              <a:rPr lang="ru-RU" sz="2800" noProof="1" smtClean="0"/>
              <a:t>Дисциплина: Технологии интеллектуального анализа данных мониторинга безопасности.</a:t>
            </a:r>
            <a:br>
              <a:rPr lang="ru-RU" sz="2800" noProof="1" smtClean="0"/>
            </a:br>
            <a:r>
              <a:rPr lang="ru-RU" sz="2800" noProof="1"/>
              <a:t/>
            </a:r>
            <a:br>
              <a:rPr lang="ru-RU" sz="2800" noProof="1"/>
            </a:br>
            <a:r>
              <a:rPr lang="ru-RU" sz="2800" noProof="1" smtClean="0"/>
              <a:t>Тема: «Алгоритм К-средних»</a:t>
            </a:r>
            <a:endParaRPr lang="ru-RU" sz="2800" noProof="1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486401" y="5257258"/>
            <a:ext cx="6705599" cy="1137793"/>
          </a:xfrm>
        </p:spPr>
        <p:txBody>
          <a:bodyPr rtlCol="0">
            <a:normAutofit fontScale="85000" lnSpcReduction="20000"/>
          </a:bodyPr>
          <a:lstStyle/>
          <a:p>
            <a:pPr algn="r" rtl="0"/>
            <a:r>
              <a:rPr lang="ru-RU" noProof="1" smtClean="0"/>
              <a:t>Выполнил: Русанов М. А.</a:t>
            </a:r>
          </a:p>
          <a:p>
            <a:pPr algn="r" rtl="0"/>
            <a:r>
              <a:rPr lang="ru-RU" noProof="1" smtClean="0"/>
              <a:t>Проверила: Лапытова О. В.</a:t>
            </a:r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 smtClean="0"/>
              <a:t>Описание алгоритма</a:t>
            </a:r>
            <a:endParaRPr lang="ru-RU" noProof="1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9057" y="2091003"/>
            <a:ext cx="11747154" cy="3671442"/>
          </a:xfrm>
        </p:spPr>
        <p:txBody>
          <a:bodyPr rtlCol="0">
            <a:normAutofit fontScale="32500" lnSpcReduction="20000"/>
          </a:bodyPr>
          <a:lstStyle/>
          <a:p>
            <a:pPr algn="just" fontAlgn="base">
              <a:lnSpc>
                <a:spcPct val="170000"/>
              </a:lnSpc>
              <a:spcAft>
                <a:spcPts val="0"/>
              </a:spcAft>
            </a:pPr>
            <a:r>
              <a:rPr lang="ru-RU" sz="6400" dirty="0" smtClean="0">
                <a:solidFill>
                  <a:schemeClr val="tx1"/>
                </a:solidFill>
                <a:latin typeface="+mj-lt"/>
              </a:rPr>
              <a:t>1. На первом этапе выбираются точки, </a:t>
            </a:r>
            <a:r>
              <a:rPr lang="ru-RU" sz="6400" dirty="0">
                <a:solidFill>
                  <a:schemeClr val="tx1"/>
                </a:solidFill>
                <a:latin typeface="+mj-lt"/>
              </a:rPr>
              <a:t>которые будут </a:t>
            </a:r>
            <a:r>
              <a:rPr lang="ru-RU" sz="6400" dirty="0" smtClean="0">
                <a:solidFill>
                  <a:schemeClr val="tx1"/>
                </a:solidFill>
                <a:latin typeface="+mj-lt"/>
              </a:rPr>
              <a:t>характеризовать кластеры</a:t>
            </a:r>
            <a:r>
              <a:rPr lang="ru-RU" sz="6400" dirty="0">
                <a:solidFill>
                  <a:schemeClr val="tx1"/>
                </a:solidFill>
                <a:latin typeface="+mj-lt"/>
              </a:rPr>
              <a:t>. Эти точки называются центрами тяжести.</a:t>
            </a:r>
          </a:p>
          <a:p>
            <a:pPr algn="just" fontAlgn="base">
              <a:lnSpc>
                <a:spcPct val="170000"/>
              </a:lnSpc>
              <a:spcAft>
                <a:spcPts val="0"/>
              </a:spcAft>
            </a:pPr>
            <a:r>
              <a:rPr lang="ru-RU" sz="6400" dirty="0" smtClean="0">
                <a:solidFill>
                  <a:schemeClr val="tx1"/>
                </a:solidFill>
                <a:latin typeface="+mj-lt"/>
              </a:rPr>
              <a:t>2. Каждое значение из известного </a:t>
            </a:r>
            <a:r>
              <a:rPr lang="ru-RU" sz="6400" dirty="0" err="1" smtClean="0">
                <a:solidFill>
                  <a:schemeClr val="tx1"/>
                </a:solidFill>
                <a:latin typeface="+mj-lt"/>
              </a:rPr>
              <a:t>датасета</a:t>
            </a:r>
            <a:r>
              <a:rPr lang="ru-RU" sz="6400" dirty="0" smtClean="0">
                <a:solidFill>
                  <a:schemeClr val="tx1"/>
                </a:solidFill>
                <a:latin typeface="+mj-lt"/>
              </a:rPr>
              <a:t> будет стремиться к одному из полученных центров. Мерой близости выступает Евклидово расстояние. В результате образуется несколько непересекающихся кластеров.</a:t>
            </a:r>
          </a:p>
          <a:p>
            <a:pPr algn="just" fontAlgn="base">
              <a:lnSpc>
                <a:spcPct val="170000"/>
              </a:lnSpc>
              <a:spcAft>
                <a:spcPts val="0"/>
              </a:spcAft>
            </a:pPr>
            <a:r>
              <a:rPr lang="ru-RU" sz="6400" dirty="0" smtClean="0">
                <a:solidFill>
                  <a:schemeClr val="tx1"/>
                </a:solidFill>
                <a:latin typeface="+mj-lt"/>
              </a:rPr>
              <a:t>3. После этого происходит перерасчет центров кластеров до тех пор, пока каждый из них не перестанет изменять свое значение (сходимость метода).</a:t>
            </a:r>
            <a:endParaRPr lang="ru-RU" sz="6400" dirty="0">
              <a:solidFill>
                <a:schemeClr val="tx1"/>
              </a:solidFill>
              <a:latin typeface="+mj-lt"/>
            </a:endParaRPr>
          </a:p>
          <a:p>
            <a:pPr algn="just" fontAlgn="base">
              <a:lnSpc>
                <a:spcPct val="170000"/>
              </a:lnSpc>
              <a:spcAft>
                <a:spcPts val="0"/>
              </a:spcAft>
            </a:pPr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 smtClean="0"/>
              <a:t>Программная реализация алгоритма</a:t>
            </a:r>
            <a:endParaRPr lang="ru-RU" noProof="1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4434" y="1394693"/>
            <a:ext cx="11213768" cy="2126717"/>
          </a:xfrm>
        </p:spPr>
        <p:txBody>
          <a:bodyPr rtlCol="0">
            <a:normAutofit/>
          </a:bodyPr>
          <a:lstStyle/>
          <a:p>
            <a:pPr rtl="0"/>
            <a:endParaRPr lang="ru-RU" sz="1100" noProof="1"/>
          </a:p>
          <a:p>
            <a:pPr rtl="0"/>
            <a:endParaRPr lang="ru-RU" noProof="1"/>
          </a:p>
          <a:p>
            <a:pPr rtl="0"/>
            <a:endParaRPr lang="ru-RU" noProof="1"/>
          </a:p>
        </p:txBody>
      </p:sp>
      <p:pic>
        <p:nvPicPr>
          <p:cNvPr id="1026" name="Picture 2" descr="https://sun9-45.userapi.com/impg/Nrex5SOhTcGe96YakcyZx7qHz9P09lciIQA_AQ/lNg7Yi0nMw4.jpg?size=586x599&amp;quality=96&amp;sign=f6ce17dacbcca37bda721b18d4d0a176&amp;type=alb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760" y="1406106"/>
            <a:ext cx="5412714" cy="5451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 smtClean="0"/>
              <a:t>Результаты выполнения кода</a:t>
            </a:r>
            <a:endParaRPr lang="ru-RU" noProof="1"/>
          </a:p>
        </p:txBody>
      </p:sp>
      <p:pic>
        <p:nvPicPr>
          <p:cNvPr id="2050" name="Picture 2" descr="https://sun9-39.userapi.com/impg/Pj7xkw-uGb1KhJYl1PxiZjcDh19z_3oxCBoR6Q/nsuj6adVrZ8.jpg?size=1920x1041&amp;quality=96&amp;sign=5f77e7509532abcc3209b1774bb888c2&amp;type=albu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559" y="1345720"/>
            <a:ext cx="7997003" cy="399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sun9-38.userapi.com/impg/m1nxdGbFObAKnZpIlpcSWjUZrgDxwIFSmevAbA/QDB7Arhbk88.jpg?size=1000x241&amp;quality=96&amp;sign=01e74515dd48a3450436f41de024a7e6&amp;type=alb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559" y="5089584"/>
            <a:ext cx="7997003" cy="160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53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81533" y="2874729"/>
            <a:ext cx="7274943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5400" noProof="1" smtClean="0"/>
              <a:t>Спасибо за внимание!</a:t>
            </a:r>
            <a:endParaRPr lang="ru-RU" sz="5400" noProof="1"/>
          </a:p>
        </p:txBody>
      </p:sp>
    </p:spTree>
    <p:extLst>
      <p:ext uri="{BB962C8B-B14F-4D97-AF65-F5344CB8AC3E}">
        <p14:creationId xmlns:p14="http://schemas.microsoft.com/office/powerpoint/2010/main" val="218511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5909718_TF02923944" id="{FD452A96-9397-4E55-B13E-1287DFC5A149}" vid="{D91014FE-B126-4C64-8B83-8CAA7B081481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Props1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70C04F-E7AC-41AB-9C6D-1B1BB88BFF7F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dcmitype/"/>
    <ds:schemaRef ds:uri="4873beb7-5857-4685-be1f-d57550cc96cc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Добро пожаловать в PowerPoint!</Template>
  <TotalTime>125</TotalTime>
  <Words>107</Words>
  <Application>Microsoft Office PowerPoint</Application>
  <PresentationFormat>Широкоэкранный</PresentationFormat>
  <Paragraphs>15</Paragraphs>
  <Slides>5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Segoe UI</vt:lpstr>
      <vt:lpstr>Segoe UI Light</vt:lpstr>
      <vt:lpstr>WelcomeDoc</vt:lpstr>
      <vt:lpstr>Практическая работа №1.  Дисциплина: Технологии интеллектуального анализа данных мониторинга безопасности.  Тема: «Алгоритм К-средних»</vt:lpstr>
      <vt:lpstr>Описание алгоритма</vt:lpstr>
      <vt:lpstr>Программная реализация алгоритма</vt:lpstr>
      <vt:lpstr>Результаты выполнения кода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Добро пожаловать в PowerPoint!</dc:title>
  <dc:creator>Михаил</dc:creator>
  <cp:keywords/>
  <cp:lastModifiedBy>Михаил</cp:lastModifiedBy>
  <cp:revision>21</cp:revision>
  <dcterms:created xsi:type="dcterms:W3CDTF">2021-11-03T03:53:45Z</dcterms:created>
  <dcterms:modified xsi:type="dcterms:W3CDTF">2021-12-01T06:48:45Z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