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565060A-F865-4BE0-B16D-094EEC079C28}"/>
              </a:ext>
            </a:extLst>
          </p:cNvPr>
          <p:cNvSpPr txBox="1">
            <a:spLocks/>
          </p:cNvSpPr>
          <p:nvPr/>
        </p:nvSpPr>
        <p:spPr>
          <a:xfrm>
            <a:off x="2438400" y="400051"/>
            <a:ext cx="7315200" cy="148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BBEF8-C191-417F-832C-AC99D8D2D0C5}"/>
              </a:ext>
            </a:extLst>
          </p:cNvPr>
          <p:cNvSpPr txBox="1"/>
          <p:nvPr/>
        </p:nvSpPr>
        <p:spPr>
          <a:xfrm>
            <a:off x="1860550" y="2565401"/>
            <a:ext cx="847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Deep Learning –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C48A5-0D3D-4570-9DF0-5CD9D25D63D1}"/>
              </a:ext>
            </a:extLst>
          </p:cNvPr>
          <p:cNvSpPr txBox="1"/>
          <p:nvPr/>
        </p:nvSpPr>
        <p:spPr>
          <a:xfrm flipH="1">
            <a:off x="8394700" y="5124631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Русанов М. 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Лапытова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194D6-9000-4D27-8875-2744CBC0BFB7}"/>
              </a:ext>
            </a:extLst>
          </p:cNvPr>
          <p:cNvSpPr txBox="1"/>
          <p:nvPr/>
        </p:nvSpPr>
        <p:spPr>
          <a:xfrm>
            <a:off x="4146550" y="6393934"/>
            <a:ext cx="389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Москва 2021 г.</a:t>
            </a:r>
          </a:p>
        </p:txBody>
      </p:sp>
    </p:spTree>
    <p:extLst>
      <p:ext uri="{BB962C8B-B14F-4D97-AF65-F5344CB8AC3E}">
        <p14:creationId xmlns:p14="http://schemas.microsoft.com/office/powerpoint/2010/main" val="94877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F03C7-89BC-4A41-81D9-C3D701EC7FB5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Выборка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3AB3A-9950-48CB-8FCF-FF666E9DB8E2}"/>
              </a:ext>
            </a:extLst>
          </p:cNvPr>
          <p:cNvSpPr txBox="1"/>
          <p:nvPr/>
        </p:nvSpPr>
        <p:spPr>
          <a:xfrm>
            <a:off x="317500" y="1371600"/>
            <a:ext cx="116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Состоит из рецензий на фильмы и сериалы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0 – отрицательная рецензия, 1 – положительная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Выборка состоит из </a:t>
            </a:r>
            <a:r>
              <a:rPr lang="en-US" sz="2800" dirty="0"/>
              <a:t>~</a:t>
            </a:r>
            <a:r>
              <a:rPr lang="ru-RU" sz="2800" dirty="0"/>
              <a:t>50.000 претендентов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9D21C6-C869-412C-9EC0-39A53AFD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3003154"/>
            <a:ext cx="8782050" cy="273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9A263-3CE8-4038-BD93-9803397E9B39}"/>
              </a:ext>
            </a:extLst>
          </p:cNvPr>
          <p:cNvSpPr txBox="1"/>
          <p:nvPr/>
        </p:nvSpPr>
        <p:spPr>
          <a:xfrm>
            <a:off x="4013200" y="5736829"/>
            <a:ext cx="416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данных из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214018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9B7F3-A0BD-4635-B413-1B142B2898C3}"/>
              </a:ext>
            </a:extLst>
          </p:cNvPr>
          <p:cNvSpPr txBox="1"/>
          <p:nvPr/>
        </p:nvSpPr>
        <p:spPr>
          <a:xfrm>
            <a:off x="2324100" y="355600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Нейронная сеть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2DEAC2-C19A-4D97-9C32-FD84F735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31875"/>
            <a:ext cx="1147762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F6B57-4DED-4639-AE8F-771B5AF33CC8}"/>
              </a:ext>
            </a:extLst>
          </p:cNvPr>
          <p:cNvSpPr txBox="1"/>
          <p:nvPr/>
        </p:nvSpPr>
        <p:spPr>
          <a:xfrm>
            <a:off x="1549400" y="2032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Процесс обучения нейронной сети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3C8D39-6323-42A2-AE20-D347283B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357677"/>
            <a:ext cx="10337799" cy="4573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0BA20-114F-401A-8B6D-9E037EA2A0B0}"/>
              </a:ext>
            </a:extLst>
          </p:cNvPr>
          <p:cNvSpPr txBox="1"/>
          <p:nvPr/>
        </p:nvSpPr>
        <p:spPr>
          <a:xfrm>
            <a:off x="3556000" y="6045200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 ошибок</a:t>
            </a:r>
          </a:p>
        </p:txBody>
      </p:sp>
    </p:spTree>
    <p:extLst>
      <p:ext uri="{BB962C8B-B14F-4D97-AF65-F5344CB8AC3E}">
        <p14:creationId xmlns:p14="http://schemas.microsoft.com/office/powerpoint/2010/main" val="31683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5DABB3-EACE-410A-9BBA-E5D58253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5" y="950816"/>
            <a:ext cx="11246129" cy="4956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49EA7C-4756-487B-8541-A061992359FC}"/>
              </a:ext>
            </a:extLst>
          </p:cNvPr>
          <p:cNvSpPr txBox="1"/>
          <p:nvPr/>
        </p:nvSpPr>
        <p:spPr>
          <a:xfrm>
            <a:off x="3556000" y="6045200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График точности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6EAEF-7E16-45AA-9710-6D0F91C79C48}"/>
              </a:ext>
            </a:extLst>
          </p:cNvPr>
          <p:cNvSpPr txBox="1"/>
          <p:nvPr/>
        </p:nvSpPr>
        <p:spPr>
          <a:xfrm>
            <a:off x="1549399" y="58747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Процесс обучения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87518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7FD4DBB-BBDD-4022-89D0-A2C387741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2" y="1592262"/>
            <a:ext cx="10373975" cy="3673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33541-36F7-4B14-A575-4B3A9CF9D833}"/>
              </a:ext>
            </a:extLst>
          </p:cNvPr>
          <p:cNvSpPr txBox="1"/>
          <p:nvPr/>
        </p:nvSpPr>
        <p:spPr>
          <a:xfrm>
            <a:off x="1549399" y="266700"/>
            <a:ext cx="909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2086823825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147</TotalTime>
  <Words>75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Wingdings 2</vt:lpstr>
      <vt:lpstr>Рамка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Степан Воронцов</dc:creator>
  <cp:lastModifiedBy>Степан Воронцов</cp:lastModifiedBy>
  <cp:revision>7</cp:revision>
  <dcterms:created xsi:type="dcterms:W3CDTF">2021-11-03T17:23:30Z</dcterms:created>
  <dcterms:modified xsi:type="dcterms:W3CDTF">2021-11-03T19:50:52Z</dcterms:modified>
</cp:coreProperties>
</file>