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565060A-F865-4BE0-B16D-094EEC079C28}"/>
              </a:ext>
            </a:extLst>
          </p:cNvPr>
          <p:cNvSpPr txBox="1">
            <a:spLocks/>
          </p:cNvSpPr>
          <p:nvPr/>
        </p:nvSpPr>
        <p:spPr>
          <a:xfrm>
            <a:off x="2438400" y="400051"/>
            <a:ext cx="7315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6BBEF8-C191-417F-832C-AC99D8D2D0C5}"/>
              </a:ext>
            </a:extLst>
          </p:cNvPr>
          <p:cNvSpPr txBox="1"/>
          <p:nvPr/>
        </p:nvSpPr>
        <p:spPr>
          <a:xfrm>
            <a:off x="1860550" y="25654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«Кластеризация данных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AC48A5-0D3D-4570-9DF0-5CD9D25D63D1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Русанов М.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Лапытова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194D6-9000-4D27-8875-2744CBC0BFB7}"/>
              </a:ext>
            </a:extLst>
          </p:cNvPr>
          <p:cNvSpPr txBox="1"/>
          <p:nvPr/>
        </p:nvSpPr>
        <p:spPr>
          <a:xfrm>
            <a:off x="4146550" y="6393934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9487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3F03C7-89BC-4A41-81D9-C3D701EC7FB5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Цель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A3AB3A-9950-48CB-8FCF-FF666E9DB8E2}"/>
              </a:ext>
            </a:extLst>
          </p:cNvPr>
          <p:cNvSpPr txBox="1"/>
          <p:nvPr/>
        </p:nvSpPr>
        <p:spPr>
          <a:xfrm>
            <a:off x="317500" y="1371600"/>
            <a:ext cx="116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Кластеризовать</a:t>
            </a:r>
            <a:r>
              <a:rPr lang="ru-RU" sz="2800" dirty="0"/>
              <a:t> данные методом </a:t>
            </a:r>
            <a:r>
              <a:rPr lang="en-US" sz="2800" dirty="0"/>
              <a:t>K-</a:t>
            </a:r>
            <a:r>
              <a:rPr lang="ru-RU" sz="2800" dirty="0"/>
              <a:t>средних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Кластеризовать</a:t>
            </a:r>
            <a:r>
              <a:rPr lang="ru-RU" sz="2800" dirty="0"/>
              <a:t> данные методом </a:t>
            </a:r>
            <a:r>
              <a:rPr lang="en-US" sz="2800" dirty="0"/>
              <a:t>K-</a:t>
            </a:r>
            <a:r>
              <a:rPr lang="ru-RU" sz="2800" dirty="0" err="1"/>
              <a:t>медоид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Сравнить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1401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39B7F3-A0BD-4635-B413-1B142B2898C3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Исходные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2F0A82-31C0-46C4-AA53-2AF6835C33CD}"/>
              </a:ext>
            </a:extLst>
          </p:cNvPr>
          <p:cNvSpPr txBox="1"/>
          <p:nvPr/>
        </p:nvSpPr>
        <p:spPr>
          <a:xfrm>
            <a:off x="317500" y="1371600"/>
            <a:ext cx="1168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Выборка данных содержит 150 прецедентов поделенных на 3 класса;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Классы характеризуют растения из рода Ирисов;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 качестве характеристик классов взяты ширина и длина лепестков и чашелистиков;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FFA34CD-7BDD-4074-9EBF-2AB00AA0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3821521"/>
            <a:ext cx="5101788" cy="10641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A4B50C9-BA86-4447-B944-29C4EBE4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50" y="3305859"/>
            <a:ext cx="4105275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9D56F5-1B1B-4D22-9ACB-E8AF2BB00782}"/>
              </a:ext>
            </a:extLst>
          </p:cNvPr>
          <p:cNvSpPr txBox="1"/>
          <p:nvPr/>
        </p:nvSpPr>
        <p:spPr>
          <a:xfrm>
            <a:off x="1040235" y="5016617"/>
            <a:ext cx="302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Сгруппированные по классам прецеденты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CF4F81-E384-444E-835F-8261CF2638BB}"/>
              </a:ext>
            </a:extLst>
          </p:cNvPr>
          <p:cNvSpPr txBox="1"/>
          <p:nvPr/>
        </p:nvSpPr>
        <p:spPr>
          <a:xfrm>
            <a:off x="7186568" y="5519736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3928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Кластеризация методом К-средних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A0BA20-114F-401A-8B6D-9E037EA2A0B0}"/>
              </a:ext>
            </a:extLst>
          </p:cNvPr>
          <p:cNvSpPr txBox="1"/>
          <p:nvPr/>
        </p:nvSpPr>
        <p:spPr>
          <a:xfrm>
            <a:off x="1458182" y="5478236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классификации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0CDD9C-5E31-4D1C-996F-81ACCDC7338F}"/>
              </a:ext>
            </a:extLst>
          </p:cNvPr>
          <p:cNvSpPr txBox="1"/>
          <p:nvPr/>
        </p:nvSpPr>
        <p:spPr>
          <a:xfrm>
            <a:off x="7276478" y="5405714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кластеризации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B8ED2E9-20C3-4189-A02A-33FF3E2D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" y="2130972"/>
            <a:ext cx="7153493" cy="3274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0FA265C-9564-4D13-8A81-5EE0C7C9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578" y="1433239"/>
            <a:ext cx="3288900" cy="35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49EA7C-4756-487B-8541-A061992359FC}"/>
              </a:ext>
            </a:extLst>
          </p:cNvPr>
          <p:cNvSpPr txBox="1"/>
          <p:nvPr/>
        </p:nvSpPr>
        <p:spPr>
          <a:xfrm>
            <a:off x="884747" y="5404126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Сгруппированные по кластерам и классам прецеденты из обучающей выборки после кластеризации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Кластеризация методом К-средних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679CA-2818-438D-BCEF-1BA883470AF5}"/>
              </a:ext>
            </a:extLst>
          </p:cNvPr>
          <p:cNvSpPr txBox="1"/>
          <p:nvPr/>
        </p:nvSpPr>
        <p:spPr>
          <a:xfrm>
            <a:off x="317500" y="1371600"/>
            <a:ext cx="1168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Настройки кластеризации: 3 кластера, 99 итераций;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Выборка разделена 80% на 20%, обучающую/тестовую;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ECFCAB2-C7E8-4DFC-ADE4-07AC9425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7" y="3214687"/>
            <a:ext cx="5143500" cy="1762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88E6C1C-7526-4974-B861-3FFE1350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724274"/>
            <a:ext cx="515302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12CC95-6578-49B5-A903-C400B6920D9D}"/>
              </a:ext>
            </a:extLst>
          </p:cNvPr>
          <p:cNvSpPr txBox="1"/>
          <p:nvPr/>
        </p:nvSpPr>
        <p:spPr>
          <a:xfrm>
            <a:off x="6430961" y="5404126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Сгруппированные по кластерам и классам прецеденты из тестовой выборки после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8751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Кластеризация методом К-</a:t>
            </a:r>
            <a:r>
              <a:rPr lang="ru-RU" sz="4400" dirty="0" err="1"/>
              <a:t>медоид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A0BA20-114F-401A-8B6D-9E037EA2A0B0}"/>
              </a:ext>
            </a:extLst>
          </p:cNvPr>
          <p:cNvSpPr txBox="1"/>
          <p:nvPr/>
        </p:nvSpPr>
        <p:spPr>
          <a:xfrm>
            <a:off x="654015" y="5352609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классификации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0CDD9C-5E31-4D1C-996F-81ACCDC7338F}"/>
              </a:ext>
            </a:extLst>
          </p:cNvPr>
          <p:cNvSpPr txBox="1"/>
          <p:nvPr/>
        </p:nvSpPr>
        <p:spPr>
          <a:xfrm>
            <a:off x="5572365" y="5075610"/>
            <a:ext cx="312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кластеризации на основе матрицы расстояний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D5A3E56-22D7-44A3-9666-76904019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0" y="1845096"/>
            <a:ext cx="5220389" cy="32050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2FD462D-25E1-420C-99AC-7493869F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09" y="1845096"/>
            <a:ext cx="2997152" cy="32050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CEFBA98-9D7B-4CF6-A510-32D4C0B6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690" y="1845096"/>
            <a:ext cx="3011755" cy="3205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94C280B-288D-4331-952E-42013B0C3B74}"/>
              </a:ext>
            </a:extLst>
          </p:cNvPr>
          <p:cNvSpPr txBox="1"/>
          <p:nvPr/>
        </p:nvSpPr>
        <p:spPr>
          <a:xfrm>
            <a:off x="8698405" y="5075610"/>
            <a:ext cx="312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кластеризации на основе метрики расстояний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7626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49EA7C-4756-487B-8541-A061992359FC}"/>
              </a:ext>
            </a:extLst>
          </p:cNvPr>
          <p:cNvSpPr txBox="1"/>
          <p:nvPr/>
        </p:nvSpPr>
        <p:spPr>
          <a:xfrm>
            <a:off x="884747" y="5550250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Сгруппированные по кластерам и классам прецеденты из кластеризации по матрице расстояний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Кластеризация методом К-</a:t>
            </a:r>
            <a:r>
              <a:rPr lang="ru-RU" sz="4400" dirty="0" err="1"/>
              <a:t>медоид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679CA-2818-438D-BCEF-1BA883470AF5}"/>
              </a:ext>
            </a:extLst>
          </p:cNvPr>
          <p:cNvSpPr txBox="1"/>
          <p:nvPr/>
        </p:nvSpPr>
        <p:spPr>
          <a:xfrm>
            <a:off x="317500" y="1371600"/>
            <a:ext cx="116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Настройки кластеризации: 3 кластера;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Кластеризация по заранее высчитанной матрице расстояний и на основе метрики расстояния;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12CC95-6578-49B5-A903-C400B6920D9D}"/>
              </a:ext>
            </a:extLst>
          </p:cNvPr>
          <p:cNvSpPr txBox="1"/>
          <p:nvPr/>
        </p:nvSpPr>
        <p:spPr>
          <a:xfrm>
            <a:off x="6632604" y="5486400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Сгруппированные по кластерам и классам прецеденты из кластеризации по метрики расстояния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FCD3525-D74C-4C91-8CCF-0EF9B55E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2" y="4233862"/>
            <a:ext cx="5238750" cy="866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ECBCC48-7706-4F2F-8297-2E4F2C1A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29" y="4233862"/>
            <a:ext cx="5210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4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8679CA-2818-438D-BCEF-1BA883470AF5}"/>
              </a:ext>
            </a:extLst>
          </p:cNvPr>
          <p:cNvSpPr txBox="1"/>
          <p:nvPr/>
        </p:nvSpPr>
        <p:spPr>
          <a:xfrm>
            <a:off x="317500" y="1371600"/>
            <a:ext cx="1168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Нет никаких различий между результатами кластеризации методом К-средних и К-</a:t>
            </a:r>
            <a:r>
              <a:rPr lang="ru-RU" sz="2800" dirty="0" err="1"/>
              <a:t>медоид</a:t>
            </a:r>
            <a:r>
              <a:rPr lang="ru-RU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Кластеризация по заранее высчитанной матрице расстояний и на основе метрики расстояния тоже не показала значительных различий в результатах;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Увеличение/уменьшение итераций при кластеризации методом К-средних тоже не дало никаких изменений;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Уменьшение выборки при кластеризации методом К-средних привело к уменьшению точности (причиной также является малый </a:t>
            </a:r>
            <a:r>
              <a:rPr lang="ru-RU" sz="2800"/>
              <a:t>размер исходной выборки).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6875322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232</TotalTime>
  <Words>257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Михаил</cp:lastModifiedBy>
  <cp:revision>20</cp:revision>
  <dcterms:created xsi:type="dcterms:W3CDTF">2021-11-03T17:23:30Z</dcterms:created>
  <dcterms:modified xsi:type="dcterms:W3CDTF">2021-12-21T10:33:40Z</dcterms:modified>
</cp:coreProperties>
</file>