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565060A-F865-4BE0-B16D-094EEC079C28}"/>
              </a:ext>
            </a:extLst>
          </p:cNvPr>
          <p:cNvSpPr txBox="1">
            <a:spLocks/>
          </p:cNvSpPr>
          <p:nvPr/>
        </p:nvSpPr>
        <p:spPr>
          <a:xfrm>
            <a:off x="2438400" y="400051"/>
            <a:ext cx="7315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BEF8-C191-417F-832C-AC99D8D2D0C5}"/>
              </a:ext>
            </a:extLst>
          </p:cNvPr>
          <p:cNvSpPr txBox="1"/>
          <p:nvPr/>
        </p:nvSpPr>
        <p:spPr>
          <a:xfrm>
            <a:off x="1860550" y="2565401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5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«Анализ контекста сообщений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C48A5-0D3D-4570-9DF0-5CD9D25D63D1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Русанов М.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Латыпова О. 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194D6-9000-4D27-8875-2744CBC0BFB7}"/>
              </a:ext>
            </a:extLst>
          </p:cNvPr>
          <p:cNvSpPr txBox="1"/>
          <p:nvPr/>
        </p:nvSpPr>
        <p:spPr>
          <a:xfrm>
            <a:off x="4146550" y="6393934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9487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F03C7-89BC-4A41-81D9-C3D701EC7FB5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Цель и задачи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AB3A-9950-48CB-8FCF-FF666E9DB8E2}"/>
              </a:ext>
            </a:extLst>
          </p:cNvPr>
          <p:cNvSpPr txBox="1"/>
          <p:nvPr/>
        </p:nvSpPr>
        <p:spPr>
          <a:xfrm>
            <a:off x="317500" y="1371600"/>
            <a:ext cx="1168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Запустить и разобрать пример анализа контекста в среде </a:t>
            </a:r>
            <a:r>
              <a:rPr lang="en-US" sz="2800" dirty="0"/>
              <a:t>KNIME;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Изучить результаты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C4610D-DF4B-43CC-824B-3C5A11464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2" y="2572266"/>
            <a:ext cx="10413534" cy="2982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6899-474D-4E97-BD73-5591A3F375BD}"/>
              </a:ext>
            </a:extLst>
          </p:cNvPr>
          <p:cNvSpPr txBox="1"/>
          <p:nvPr/>
        </p:nvSpPr>
        <p:spPr>
          <a:xfrm>
            <a:off x="5045090" y="5616363"/>
            <a:ext cx="30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Knime</a:t>
            </a:r>
            <a:r>
              <a:rPr lang="en-US" dirty="0"/>
              <a:t> workflow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1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9B7F3-A0BD-4635-B413-1B142B2898C3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Исходные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F0A82-31C0-46C4-AA53-2AF6835C33CD}"/>
              </a:ext>
            </a:extLst>
          </p:cNvPr>
          <p:cNvSpPr txBox="1"/>
          <p:nvPr/>
        </p:nvSpPr>
        <p:spPr>
          <a:xfrm>
            <a:off x="317500" y="1404000"/>
            <a:ext cx="1168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качестве исходных данных были взяты </a:t>
            </a:r>
            <a:r>
              <a:rPr lang="ru-RU" dirty="0" err="1"/>
              <a:t>твиты</a:t>
            </a:r>
            <a:r>
              <a:rPr lang="ru-RU" dirty="0"/>
              <a:t>, в которых была упомянута платформа </a:t>
            </a:r>
            <a:r>
              <a:rPr lang="en-US" dirty="0"/>
              <a:t>KNIME;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 использован специальный словарь терминов тематики машинного обучения и </a:t>
            </a:r>
            <a:r>
              <a:rPr lang="en-US" dirty="0"/>
              <a:t>data science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 использован словарик контекстной лексики.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D56F5-1B1B-4D22-9ACB-E8AF2BB00782}"/>
              </a:ext>
            </a:extLst>
          </p:cNvPr>
          <p:cNvSpPr txBox="1"/>
          <p:nvPr/>
        </p:nvSpPr>
        <p:spPr>
          <a:xfrm>
            <a:off x="1102264" y="5176962"/>
            <a:ext cx="30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Выборка </a:t>
            </a:r>
            <a:r>
              <a:rPr lang="ru-RU" dirty="0" err="1"/>
              <a:t>твитов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F4F81-E384-444E-835F-8261CF2638BB}"/>
              </a:ext>
            </a:extLst>
          </p:cNvPr>
          <p:cNvSpPr txBox="1"/>
          <p:nvPr/>
        </p:nvSpPr>
        <p:spPr>
          <a:xfrm>
            <a:off x="6096000" y="5546294"/>
            <a:ext cx="30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Словарик терминов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0B8C83-3F54-404B-8FFE-83769F0A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095415"/>
            <a:ext cx="5305425" cy="1905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96174C-FF55-4A1B-821D-22BE7972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95415"/>
            <a:ext cx="3981450" cy="2333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E6A388-A76C-47DF-A6CA-C7EA2BCD7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041" y="3095415"/>
            <a:ext cx="2162175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97C2D9-C648-4E87-86B4-C5BB8400A805}"/>
              </a:ext>
            </a:extLst>
          </p:cNvPr>
          <p:cNvSpPr txBox="1"/>
          <p:nvPr/>
        </p:nvSpPr>
        <p:spPr>
          <a:xfrm>
            <a:off x="9503109" y="5586012"/>
            <a:ext cx="30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Словарик лексики</a:t>
            </a:r>
          </a:p>
        </p:txBody>
      </p:sp>
    </p:spTree>
    <p:extLst>
      <p:ext uri="{BB962C8B-B14F-4D97-AF65-F5344CB8AC3E}">
        <p14:creationId xmlns:p14="http://schemas.microsoft.com/office/powerpoint/2010/main" val="23928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F6B57-4DED-4639-AE8F-771B5AF33CC8}"/>
              </a:ext>
            </a:extLst>
          </p:cNvPr>
          <p:cNvSpPr txBox="1"/>
          <p:nvPr/>
        </p:nvSpPr>
        <p:spPr>
          <a:xfrm>
            <a:off x="1549400" y="2032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Процесс работы алгоритма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BC0E8-A4C9-4D9D-9AAB-56F4ECF62B78}"/>
              </a:ext>
            </a:extLst>
          </p:cNvPr>
          <p:cNvSpPr txBox="1"/>
          <p:nvPr/>
        </p:nvSpPr>
        <p:spPr>
          <a:xfrm>
            <a:off x="317500" y="1245765"/>
            <a:ext cx="1168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Выборка и словарики загружаются и </a:t>
            </a:r>
            <a:r>
              <a:rPr lang="ru-RU" sz="1400" dirty="0" err="1"/>
              <a:t>предобрабатываются</a:t>
            </a:r>
            <a:r>
              <a:rPr lang="ru-RU" sz="1400" dirty="0"/>
              <a:t> (приводятся к нижнему регистру, удаляются ненужные столбцы, </a:t>
            </a:r>
            <a:r>
              <a:rPr lang="ru-RU" sz="1400" dirty="0" err="1"/>
              <a:t>токенизируются</a:t>
            </a:r>
            <a:r>
              <a:rPr lang="ru-RU" sz="1400" dirty="0"/>
              <a:t> предложения)</a:t>
            </a:r>
            <a:r>
              <a:rPr lang="en-US" sz="1400" dirty="0"/>
              <a:t>;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Слова в предложении помечаются тэгами (слова из спец. Лексики и слово из интонационной лексики) (рисунок ниже);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Для </a:t>
            </a:r>
            <a:r>
              <a:rPr lang="ru-RU" sz="1400" dirty="0" err="1"/>
              <a:t>твитов</a:t>
            </a:r>
            <a:r>
              <a:rPr lang="ru-RU" sz="1400" dirty="0"/>
              <a:t> создаётся модель мешок слов (считает количество вхождений каждого слова специальной лексики во всех документах </a:t>
            </a:r>
            <a:r>
              <a:rPr lang="ru-RU" sz="1400" dirty="0" err="1"/>
              <a:t>т.е</a:t>
            </a:r>
            <a:r>
              <a:rPr lang="ru-RU" sz="1400" dirty="0"/>
              <a:t> </a:t>
            </a:r>
            <a:r>
              <a:rPr lang="ru-RU" sz="1400" dirty="0" err="1"/>
              <a:t>твитах</a:t>
            </a:r>
            <a:r>
              <a:rPr lang="ru-RU" sz="14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Подсчитывается количество слов интонационной лексики употребленных вместе со словами специальной лексики;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Строится таблица термина и его контекста его употребления в предложении.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131558-E8C6-429F-B9F3-89851CF2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494451"/>
            <a:ext cx="3717954" cy="27884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3CB870-40F1-4E85-9172-28328CEF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14" y="3378184"/>
            <a:ext cx="5998084" cy="2904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844BD-EEF4-4626-8B59-379B66EE4AB2}"/>
              </a:ext>
            </a:extLst>
          </p:cNvPr>
          <p:cNvSpPr txBox="1"/>
          <p:nvPr/>
        </p:nvSpPr>
        <p:spPr>
          <a:xfrm>
            <a:off x="548590" y="6282917"/>
            <a:ext cx="30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Настройка  тэгов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EAAF8-A56D-46DE-9715-08F9B9F50B78}"/>
              </a:ext>
            </a:extLst>
          </p:cNvPr>
          <p:cNvSpPr txBox="1"/>
          <p:nvPr/>
        </p:nvSpPr>
        <p:spPr>
          <a:xfrm>
            <a:off x="5704514" y="6376588"/>
            <a:ext cx="599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Количество слов из специальной лексики употребленных вместе с словами интонационной лексики</a:t>
            </a:r>
          </a:p>
        </p:txBody>
      </p:sp>
    </p:spTree>
    <p:extLst>
      <p:ext uri="{BB962C8B-B14F-4D97-AF65-F5344CB8AC3E}">
        <p14:creationId xmlns:p14="http://schemas.microsoft.com/office/powerpoint/2010/main" val="3168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6EAEF-7E16-45AA-9710-6D0F91C79C48}"/>
              </a:ext>
            </a:extLst>
          </p:cNvPr>
          <p:cNvSpPr txBox="1"/>
          <p:nvPr/>
        </p:nvSpPr>
        <p:spPr>
          <a:xfrm>
            <a:off x="1549399" y="58747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Результаты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679CA-2818-438D-BCEF-1BA883470AF5}"/>
              </a:ext>
            </a:extLst>
          </p:cNvPr>
          <p:cNvSpPr txBox="1"/>
          <p:nvPr/>
        </p:nvSpPr>
        <p:spPr>
          <a:xfrm>
            <a:off x="317500" y="1371600"/>
            <a:ext cx="1168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Размер слова отражает его частоту появлений в выборке;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Column Values </a:t>
            </a:r>
            <a:r>
              <a:rPr lang="ru-RU" sz="2000" dirty="0"/>
              <a:t>содержат слова интонационной лексики, которые были </a:t>
            </a:r>
            <a:r>
              <a:rPr lang="ru-RU" sz="2000" dirty="0" err="1"/>
              <a:t>употрбелны</a:t>
            </a:r>
            <a:r>
              <a:rPr lang="ru-RU" sz="2000" dirty="0"/>
              <a:t> вместе со специальном термином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378F84-9E6B-4221-976A-5A0B11CB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555111"/>
            <a:ext cx="5914355" cy="39543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DE6FED-C23E-4A62-9F0D-F9E21F6D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58" y="2691561"/>
            <a:ext cx="5279427" cy="36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860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285</TotalTime>
  <Words>218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Степан Воронцов</cp:lastModifiedBy>
  <cp:revision>26</cp:revision>
  <dcterms:created xsi:type="dcterms:W3CDTF">2021-11-03T17:23:30Z</dcterms:created>
  <dcterms:modified xsi:type="dcterms:W3CDTF">2021-12-14T21:26:25Z</dcterms:modified>
</cp:coreProperties>
</file>