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hail Teodor Gurzu" initials="MTG" lastIdx="1" clrIdx="0">
    <p:extLst>
      <p:ext uri="{19B8F6BF-5375-455C-9EA6-DF929625EA0E}">
        <p15:presenceInfo xmlns:p15="http://schemas.microsoft.com/office/powerpoint/2012/main" userId="aedad2003e8bf6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1T11:40:06.04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15529-9D81-4A23-A368-44446ADEC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Shuffle Post Gallery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2B4256-BC6B-49A6-B5EF-ABCF57B68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Progetto Progettazione e Produzione Multimediale</a:t>
            </a:r>
          </a:p>
          <a:p>
            <a:r>
              <a:rPr lang="it-IT" dirty="0"/>
              <a:t>Università Degli Studi di Firenze</a:t>
            </a:r>
          </a:p>
          <a:p>
            <a:r>
              <a:rPr lang="it-IT" dirty="0"/>
              <a:t>Mihail Teodor Gurzu </a:t>
            </a:r>
          </a:p>
          <a:p>
            <a:r>
              <a:rPr lang="it-IT" dirty="0"/>
              <a:t>5940299</a:t>
            </a:r>
          </a:p>
        </p:txBody>
      </p:sp>
    </p:spTree>
    <p:extLst>
      <p:ext uri="{BB962C8B-B14F-4D97-AF65-F5344CB8AC3E}">
        <p14:creationId xmlns:p14="http://schemas.microsoft.com/office/powerpoint/2010/main" val="148680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9B553-BCAE-4480-8624-BDD1C304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4917"/>
          </a:xfrm>
        </p:spPr>
        <p:txBody>
          <a:bodyPr/>
          <a:lstStyle/>
          <a:p>
            <a:r>
              <a:rPr lang="it-IT" dirty="0"/>
              <a:t>					Attivazione Plugin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B5B43D-4182-4E1C-941A-9B9DAF760D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254466" y="1809247"/>
            <a:ext cx="6859398" cy="3844932"/>
          </a:xfr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CE21CB8-64B1-42D9-9731-EF6063A90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3864" y="2550253"/>
            <a:ext cx="3675094" cy="2231472"/>
          </a:xfrm>
        </p:spPr>
        <p:txBody>
          <a:bodyPr>
            <a:normAutofit/>
          </a:bodyPr>
          <a:lstStyle/>
          <a:p>
            <a:r>
              <a:rPr lang="it-IT" dirty="0"/>
              <a:t>Una volta attivato il plugin, viene aggiunto il menu Shuffle Post Gallery. </a:t>
            </a:r>
          </a:p>
          <a:p>
            <a:r>
              <a:rPr lang="it-IT" dirty="0"/>
              <a:t>Qui troviamo la descrizione del funzionamento del plugin insieme ai vari </a:t>
            </a:r>
            <a:r>
              <a:rPr lang="it-IT" dirty="0" err="1"/>
              <a:t>shortcodes</a:t>
            </a:r>
            <a:r>
              <a:rPr lang="it-IT" dirty="0"/>
              <a:t> da usare.</a:t>
            </a:r>
          </a:p>
        </p:txBody>
      </p:sp>
    </p:spTree>
    <p:extLst>
      <p:ext uri="{BB962C8B-B14F-4D97-AF65-F5344CB8AC3E}">
        <p14:creationId xmlns:p14="http://schemas.microsoft.com/office/powerpoint/2010/main" val="70717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356F361-DB9C-4716-8572-8E67E9AB4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FF2CA3-6D93-438A-AA13-5844C345F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D6C7FF8-C6AA-493F-BF62-FC52DE27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215DAE39-2187-4AA8-8703-0F2B3BCFE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1D0826C5-89FD-49A0-9E8F-19DA04FE6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E0557FD-5B6C-4875-9EA4-18DAD625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55C096D6-25B6-418D-8FFF-894AC5FB6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4480C8B4-C2F4-427B-B03E-ABF3C9AF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E767DA1E-BBBF-419C-8E95-8393DA0F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88EF27D-D851-4A85-942B-DC69237C8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08DF878-FD48-4C53-8A3A-4636F450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EDB6256-E0C4-47AC-836C-F1FAF9B8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Colonna ID per post e </a:t>
            </a:r>
            <a:r>
              <a:rPr lang="en-US" sz="2800" dirty="0" err="1"/>
              <a:t>categorie</a:t>
            </a:r>
            <a:endParaRPr lang="en-US" sz="2800" dirty="0"/>
          </a:p>
        </p:txBody>
      </p:sp>
      <p:pic>
        <p:nvPicPr>
          <p:cNvPr id="6" name="Segnaposto contenuto 5" descr="Immagine che contiene screenshot, interni, computer, portatile&#10;&#10;Descrizione generata automaticamente">
            <a:extLst>
              <a:ext uri="{FF2B5EF4-FFF2-40B4-BE49-F238E27FC236}">
                <a16:creationId xmlns:a16="http://schemas.microsoft.com/office/drawing/2014/main" id="{30D20210-E46D-498D-A2F2-3EC97F3A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86" y="609600"/>
            <a:ext cx="5256055" cy="260174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4D90F5A-EC77-4BB3-8764-18B0C9AFD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43484" y="2160589"/>
            <a:ext cx="2930517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Una </a:t>
            </a:r>
            <a:r>
              <a:rPr lang="en-US" dirty="0" err="1"/>
              <a:t>volta</a:t>
            </a:r>
            <a:r>
              <a:rPr lang="en-US" dirty="0"/>
              <a:t> </a:t>
            </a:r>
            <a:r>
              <a:rPr lang="en-US" dirty="0" err="1"/>
              <a:t>attivato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plugin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aggiunta</a:t>
            </a:r>
            <a:r>
              <a:rPr lang="en-US" dirty="0"/>
              <a:t> una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sezione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post 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per </a:t>
            </a:r>
            <a:r>
              <a:rPr lang="en-US" dirty="0" err="1"/>
              <a:t>facilitare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recupero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ID </a:t>
            </a:r>
            <a:r>
              <a:rPr lang="en-US" dirty="0" err="1"/>
              <a:t>nell’utilizzo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shortcodes</a:t>
            </a:r>
            <a:r>
              <a:rPr lang="en-US" dirty="0"/>
              <a:t>.</a:t>
            </a:r>
          </a:p>
        </p:txBody>
      </p:sp>
      <p:pic>
        <p:nvPicPr>
          <p:cNvPr id="8" name="Segnaposto contenuto 7" descr="Immagine che contiene computer, screenshot, portatile, monitor&#10;&#10;Descrizione generata automaticamente">
            <a:extLst>
              <a:ext uri="{FF2B5EF4-FFF2-40B4-BE49-F238E27FC236}">
                <a16:creationId xmlns:a16="http://schemas.microsoft.com/office/drawing/2014/main" id="{D0ACC201-738F-4F5A-8F7C-DAB280DED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9287" y="3439020"/>
            <a:ext cx="5257255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9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A4C0F-1B13-4C4A-BF47-C1A49B7F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78" y="252091"/>
            <a:ext cx="8596668" cy="825849"/>
          </a:xfrm>
        </p:spPr>
        <p:txBody>
          <a:bodyPr>
            <a:normAutofit fontScale="90000"/>
          </a:bodyPr>
          <a:lstStyle/>
          <a:p>
            <a:r>
              <a:rPr lang="it-IT" dirty="0"/>
              <a:t>			Configurazione di base</a:t>
            </a:r>
            <a:br>
              <a:rPr lang="it-IT" dirty="0"/>
            </a:br>
            <a:r>
              <a:rPr lang="it-IT" dirty="0"/>
              <a:t>					[</a:t>
            </a:r>
            <a:r>
              <a:rPr lang="it-IT" dirty="0" err="1"/>
              <a:t>ShuffleGallery</a:t>
            </a:r>
            <a:r>
              <a:rPr lang="it-IT" dirty="0"/>
              <a:t>]</a:t>
            </a:r>
          </a:p>
        </p:txBody>
      </p:sp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40BFC37-B218-4518-B235-4E25284B94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6467" y="1435449"/>
            <a:ext cx="6748792" cy="3190527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7EDA1C-3C0C-4C0A-A610-053C41F6F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9698" y="4983485"/>
            <a:ext cx="4184034" cy="1060783"/>
          </a:xfrm>
        </p:spPr>
        <p:txBody>
          <a:bodyPr/>
          <a:lstStyle/>
          <a:p>
            <a:r>
              <a:rPr lang="it-IT" dirty="0"/>
              <a:t>settare il template della pagina/post a </a:t>
            </a:r>
            <a:r>
              <a:rPr lang="it-IT" dirty="0" err="1"/>
              <a:t>fullwidth</a:t>
            </a:r>
            <a:r>
              <a:rPr lang="it-IT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70265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DD0BA1E-F074-46E8-A400-E36DE3D4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990" y="4953000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Visualizzazione</a:t>
            </a:r>
            <a:r>
              <a:rPr lang="en-US" sz="4800" dirty="0"/>
              <a:t> di base</a:t>
            </a:r>
          </a:p>
        </p:txBody>
      </p:sp>
      <p:pic>
        <p:nvPicPr>
          <p:cNvPr id="6" name="Segnaposto contenuto 5" descr="Immagine che contiene screenshot, fotografia, diverso, portatile&#10;&#10;Descrizione generata automaticamente">
            <a:extLst>
              <a:ext uri="{FF2B5EF4-FFF2-40B4-BE49-F238E27FC236}">
                <a16:creationId xmlns:a16="http://schemas.microsoft.com/office/drawing/2014/main" id="{2FF0F587-F983-493C-8F1C-00E2A4F04C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9423" r="2" b="2"/>
          <a:stretch/>
        </p:blipFill>
        <p:spPr>
          <a:xfrm>
            <a:off x="214605" y="468621"/>
            <a:ext cx="9302620" cy="4131371"/>
          </a:xfrm>
          <a:custGeom>
            <a:avLst/>
            <a:gdLst/>
            <a:ahLst/>
            <a:cxnLst/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981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356F361-DB9C-4716-8572-8E67E9AB4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6FF2CA3-6D93-438A-AA13-5844C345F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6C7FF8-C6AA-493F-BF62-FC52DE27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215DAE39-2187-4AA8-8703-0F2B3BCFE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1D0826C5-89FD-49A0-9E8F-19DA04FE6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0557FD-5B6C-4875-9EA4-18DAD625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55C096D6-25B6-418D-8FFF-894AC5FB6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4480C8B4-C2F4-427B-B03E-ABF3C9AF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E767DA1E-BBBF-419C-8E95-8393DA0F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88EF27D-D851-4A85-942B-DC69237C8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08DF878-FD48-4C53-8A3A-4636F450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olo 5">
            <a:extLst>
              <a:ext uri="{FF2B5EF4-FFF2-40B4-BE49-F238E27FC236}">
                <a16:creationId xmlns:a16="http://schemas.microsoft.com/office/drawing/2014/main" id="{6BD1950F-0D5A-4F43-A549-E68ADD95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[</a:t>
            </a:r>
            <a:r>
              <a:rPr lang="en-US" sz="2000" dirty="0" err="1"/>
              <a:t>ShuffleGallery</a:t>
            </a:r>
            <a:r>
              <a:rPr lang="en-US" sz="2000" dirty="0"/>
              <a:t> category="id1,id2,…"]</a:t>
            </a:r>
          </a:p>
        </p:txBody>
      </p:sp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6EE1A8C-4CA2-40FC-903C-FFC56704F0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245" y="3749351"/>
            <a:ext cx="5336917" cy="2601747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6E8ACBD-A0BF-4F3E-B153-F7AFD93C0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7467" y="2174547"/>
            <a:ext cx="3034251" cy="38494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l'esempio</a:t>
            </a:r>
            <a:r>
              <a:rPr lang="en-US" dirty="0"/>
              <a:t> </a:t>
            </a:r>
            <a:r>
              <a:rPr lang="en-US" dirty="0" err="1"/>
              <a:t>mostra</a:t>
            </a:r>
            <a:r>
              <a:rPr lang="en-US" dirty="0"/>
              <a:t> </a:t>
            </a:r>
            <a:r>
              <a:rPr lang="en-US" dirty="0" err="1"/>
              <a:t>l'uso</a:t>
            </a:r>
            <a:r>
              <a:rPr lang="en-US" dirty="0"/>
              <a:t> del plugin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selezionare</a:t>
            </a:r>
            <a:r>
              <a:rPr lang="en-US" dirty="0"/>
              <a:t> determinate </a:t>
            </a:r>
            <a:r>
              <a:rPr lang="en-US" dirty="0" err="1"/>
              <a:t>categorie</a:t>
            </a:r>
            <a:r>
              <a:rPr lang="en-US" dirty="0"/>
              <a:t> da </a:t>
            </a:r>
            <a:r>
              <a:rPr lang="en-US" dirty="0" err="1"/>
              <a:t>mostrare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gallery.</a:t>
            </a:r>
          </a:p>
          <a:p>
            <a:r>
              <a:rPr lang="en-US" dirty="0"/>
              <a:t>se </a:t>
            </a:r>
            <a:r>
              <a:rPr lang="en-US" dirty="0" err="1"/>
              <a:t>un'imagine</a:t>
            </a:r>
            <a:r>
              <a:rPr lang="en-US" dirty="0"/>
              <a:t> </a:t>
            </a:r>
            <a:r>
              <a:rPr lang="en-US" dirty="0" err="1"/>
              <a:t>appartenente</a:t>
            </a:r>
            <a:r>
              <a:rPr lang="en-US" dirty="0"/>
              <a:t> ad una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indicata</a:t>
            </a:r>
            <a:r>
              <a:rPr lang="en-US" dirty="0"/>
              <a:t> </a:t>
            </a:r>
            <a:r>
              <a:rPr lang="en-US" dirty="0" err="1"/>
              <a:t>appartiene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ad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mostrate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quest'ultime</a:t>
            </a:r>
            <a:r>
              <a:rPr lang="en-US" dirty="0"/>
              <a:t>.</a:t>
            </a:r>
          </a:p>
        </p:txBody>
      </p:sp>
      <p:pic>
        <p:nvPicPr>
          <p:cNvPr id="10" name="Segnaposto contenuto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5779263-26FD-465C-98D8-B4B958873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28" y="629229"/>
            <a:ext cx="5338136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6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2356F361-DB9C-4716-8572-8E67E9AB4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6FF2CA3-6D93-438A-AA13-5844C345F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D6C7FF8-C6AA-493F-BF62-FC52DE27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215DAE39-2187-4AA8-8703-0F2B3BCFE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1D0826C5-89FD-49A0-9E8F-19DA04FE6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E0557FD-5B6C-4875-9EA4-18DAD625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55C096D6-25B6-418D-8FFF-894AC5FB6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4480C8B4-C2F4-427B-B03E-ABF3C9AF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E767DA1E-BBBF-419C-8E95-8393DA0F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D88EF27D-D851-4A85-942B-DC69237C8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808DF878-FD48-4C53-8A3A-4636F450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C56F1B6-8804-4E48-8C14-968B4DD0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3094132" cy="11258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[</a:t>
            </a:r>
            <a:r>
              <a:rPr lang="en-US" dirty="0" err="1"/>
              <a:t>ShuffleGallery</a:t>
            </a:r>
            <a:r>
              <a:rPr lang="en-US" dirty="0"/>
              <a:t> </a:t>
            </a:r>
            <a:r>
              <a:rPr lang="en-US" dirty="0" err="1"/>
              <a:t>hide_post</a:t>
            </a:r>
            <a:r>
              <a:rPr lang="en-US" dirty="0"/>
              <a:t>="id1,id2,…"]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BDD598A-0777-4CF0-AA9A-AD5B572B0D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071" y="609600"/>
            <a:ext cx="5309686" cy="2601747"/>
          </a:xfrm>
          <a:prstGeom prst="rect">
            <a:avLst/>
          </a:prstGeom>
        </p:spPr>
      </p:pic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5B48BEDD-5B67-4280-BCB9-566B6E3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43484" y="2160589"/>
            <a:ext cx="2930517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l'esempio</a:t>
            </a:r>
            <a:r>
              <a:rPr lang="en-US" dirty="0"/>
              <a:t> </a:t>
            </a:r>
            <a:r>
              <a:rPr lang="en-US" dirty="0" err="1"/>
              <a:t>mostra</a:t>
            </a:r>
            <a:r>
              <a:rPr lang="en-US" dirty="0"/>
              <a:t> </a:t>
            </a:r>
            <a:r>
              <a:rPr lang="en-US" dirty="0" err="1"/>
              <a:t>l'utilizzo</a:t>
            </a:r>
            <a:r>
              <a:rPr lang="en-US" dirty="0"/>
              <a:t> del plugin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escludere</a:t>
            </a:r>
            <a:r>
              <a:rPr lang="en-US" dirty="0"/>
              <a:t> </a:t>
            </a:r>
            <a:r>
              <a:rPr lang="en-US" dirty="0" err="1"/>
              <a:t>determinati</a:t>
            </a:r>
            <a:r>
              <a:rPr lang="en-US" dirty="0"/>
              <a:t> post </a:t>
            </a:r>
            <a:r>
              <a:rPr lang="en-US" dirty="0" err="1"/>
              <a:t>dalla</a:t>
            </a:r>
            <a:r>
              <a:rPr lang="en-US" dirty="0"/>
              <a:t> gallery.</a:t>
            </a:r>
          </a:p>
          <a:p>
            <a:r>
              <a:rPr lang="en-US" dirty="0"/>
              <a:t>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esempio</a:t>
            </a:r>
            <a:r>
              <a:rPr lang="en-US" dirty="0"/>
              <a:t> I post 'antivirus mask' e '</a:t>
            </a:r>
            <a:r>
              <a:rPr lang="en-US" dirty="0" err="1"/>
              <a:t>chinese</a:t>
            </a:r>
            <a:r>
              <a:rPr lang="en-US" dirty="0"/>
              <a:t> wall'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esclusi</a:t>
            </a:r>
            <a:r>
              <a:rPr lang="en-US" dirty="0"/>
              <a:t>. 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961D2F2-2D7C-4FF6-9A84-2FBD9047A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732465" y="3439020"/>
            <a:ext cx="5310899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0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356F361-DB9C-4716-8572-8E67E9AB4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FF2CA3-6D93-438A-AA13-5844C345F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D6C7FF8-C6AA-493F-BF62-FC52DE27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215DAE39-2187-4AA8-8703-0F2B3BCFE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1D0826C5-89FD-49A0-9E8F-19DA04FE6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E0557FD-5B6C-4875-9EA4-18DAD625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55C096D6-25B6-418D-8FFF-894AC5FB6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4480C8B4-C2F4-427B-B03E-ABF3C9AF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E767DA1E-BBBF-419C-8E95-8393DA0F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88EF27D-D851-4A85-942B-DC69237C8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08DF878-FD48-4C53-8A3A-4636F450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4E01EAE-FA15-4B12-A14E-71463DDF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[</a:t>
            </a:r>
            <a:r>
              <a:rPr lang="en-US" dirty="0" err="1"/>
              <a:t>ShuffleGallery</a:t>
            </a:r>
            <a:r>
              <a:rPr lang="en-US" dirty="0"/>
              <a:t> posts="id1,id2,…"]</a:t>
            </a:r>
          </a:p>
        </p:txBody>
      </p:sp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083E9F1-E50C-43BA-B2AC-E631D60A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609600"/>
            <a:ext cx="5336917" cy="260174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C0AF33D-01E2-49D5-8607-7C4339BDE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43484" y="2160589"/>
            <a:ext cx="2930517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l'esempio</a:t>
            </a:r>
            <a:r>
              <a:rPr lang="en-US" dirty="0"/>
              <a:t> </a:t>
            </a:r>
            <a:r>
              <a:rPr lang="en-US" dirty="0" err="1"/>
              <a:t>mostra</a:t>
            </a:r>
            <a:r>
              <a:rPr lang="en-US" dirty="0"/>
              <a:t> </a:t>
            </a:r>
            <a:r>
              <a:rPr lang="en-US" dirty="0" err="1"/>
              <a:t>l'utilizzo</a:t>
            </a:r>
            <a:r>
              <a:rPr lang="en-US" dirty="0"/>
              <a:t> del plugin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mostrare</a:t>
            </a:r>
            <a:r>
              <a:rPr lang="en-US" dirty="0"/>
              <a:t> solo I post </a:t>
            </a:r>
            <a:r>
              <a:rPr lang="en-US" dirty="0" err="1"/>
              <a:t>specificati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mostrati</a:t>
            </a:r>
            <a:r>
              <a:rPr lang="en-US" dirty="0"/>
              <a:t> solo I post 'antivirus mask' e '</a:t>
            </a:r>
            <a:r>
              <a:rPr lang="en-US" dirty="0" err="1"/>
              <a:t>chinese</a:t>
            </a:r>
            <a:r>
              <a:rPr lang="en-US" dirty="0"/>
              <a:t> wall'.  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A8A090F-64F5-4D3E-81A4-3D3BD753F8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2465" y="3439020"/>
            <a:ext cx="5310899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1134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208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Sfaccettatura</vt:lpstr>
      <vt:lpstr>Shuffle Post Gallery</vt:lpstr>
      <vt:lpstr>     Attivazione Plugin</vt:lpstr>
      <vt:lpstr>Colonna ID per post e categorie</vt:lpstr>
      <vt:lpstr>   Configurazione di base      [ShuffleGallery]</vt:lpstr>
      <vt:lpstr>Visualizzazione di base</vt:lpstr>
      <vt:lpstr>[ShuffleGallery category="id1,id2,…"]</vt:lpstr>
      <vt:lpstr>[ShuffleGallery hide_post="id1,id2,…"]</vt:lpstr>
      <vt:lpstr>[ShuffleGallery posts="id1,id2,…"]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Shuffle Post Gallery</dc:title>
  <dc:creator>Mihail Teodor Gurzu</dc:creator>
  <cp:lastModifiedBy>Mihail Teodor Gurzu</cp:lastModifiedBy>
  <cp:revision>5</cp:revision>
  <dcterms:created xsi:type="dcterms:W3CDTF">2020-05-21T09:43:00Z</dcterms:created>
  <dcterms:modified xsi:type="dcterms:W3CDTF">2020-05-22T06:37:12Z</dcterms:modified>
</cp:coreProperties>
</file>