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0" r:id="rId7"/>
    <p:sldId id="264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3" autoAdjust="0"/>
  </p:normalViewPr>
  <p:slideViewPr>
    <p:cSldViewPr snapToGrid="0" snapToObjects="1">
      <p:cViewPr>
        <p:scale>
          <a:sx n="75" d="100"/>
          <a:sy n="75" d="100"/>
        </p:scale>
        <p:origin x="883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1671" y="2234317"/>
            <a:ext cx="2592125" cy="1431234"/>
          </a:xfrm>
          <a:scene3d>
            <a:camera prst="perspectiveFront"/>
            <a:lightRig rig="threePt" dir="t"/>
          </a:scene3d>
        </p:spPr>
        <p:txBody>
          <a:bodyPr>
            <a:normAutofit/>
          </a:bodyPr>
          <a:lstStyle/>
          <a:p>
            <a:r>
              <a:rPr lang="en-US" sz="7200" b="1" cap="none" dirty="0" smtClean="0">
                <a:ln w="12700">
                  <a:solidFill>
                    <a:schemeClr val="bg1">
                      <a:lumMod val="95000"/>
                      <a:lumOff val="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ELITE</a:t>
            </a:r>
            <a:endParaRPr lang="en-US" sz="7200" b="1" cap="none" dirty="0">
              <a:ln w="12700">
                <a:solidFill>
                  <a:schemeClr val="bg1">
                    <a:lumMod val="95000"/>
                    <a:lumOff val="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glow rad="139700">
                  <a:schemeClr val="accent2">
                    <a:satMod val="175000"/>
                    <a:alpha val="40000"/>
                  </a:schemeClr>
                </a:glow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Ctrl Key PNG Transparent Images Free Download | Vector Files | Png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03" y="1527636"/>
            <a:ext cx="3263486" cy="326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t Key PNG, Vector, PSD, and Clipart With Transparent Background for Free  Download | Pngt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039" y="1527636"/>
            <a:ext cx="3319144" cy="331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lus sign - Free sign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20" y="2731746"/>
            <a:ext cx="860688" cy="8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Plus sign - Free signs ic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52" y="2698385"/>
            <a:ext cx="860688" cy="86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372482" y="378349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THE PROBLEM</a:t>
            </a:r>
            <a:endParaRPr lang="en-US" sz="5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34" y="2765104"/>
            <a:ext cx="8047730" cy="21821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55" y="609600"/>
            <a:ext cx="8554473" cy="1456267"/>
          </a:xfrm>
        </p:spPr>
        <p:txBody>
          <a:bodyPr>
            <a:normAutofit/>
          </a:bodyPr>
          <a:lstStyle/>
          <a:p>
            <a:r>
              <a:rPr lang="en-US" sz="5400" dirty="0" smtClean="0"/>
              <a:t>WHAT WE DID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320" y="1784258"/>
            <a:ext cx="11145520" cy="38342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Voyaging Rover with Outstanding Omnidirectional Motion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ight sky with mountains on the horizon">
            <a:extLst>
              <a:ext uri="{FF2B5EF4-FFF2-40B4-BE49-F238E27FC236}">
                <a16:creationId xmlns:a16="http://schemas.microsoft.com/office/drawing/2014/main" id="{2739CFE1-3E46-48B5-9BDB-769492BA7A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4555" b="4555"/>
          <a:stretch/>
        </p:blipFill>
        <p:spPr>
          <a:xfrm>
            <a:off x="-600" y="-1226"/>
            <a:ext cx="12193200" cy="686045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6090347" y="706999"/>
                </a:moveTo>
                <a:cubicBezTo>
                  <a:pt x="4588386" y="706999"/>
                  <a:pt x="3370806" y="1924579"/>
                  <a:pt x="3370806" y="3426541"/>
                </a:cubicBezTo>
                <a:cubicBezTo>
                  <a:pt x="3370806" y="4928503"/>
                  <a:pt x="4588386" y="6146083"/>
                  <a:pt x="6090347" y="6146083"/>
                </a:cubicBezTo>
                <a:cubicBezTo>
                  <a:pt x="7592308" y="6146083"/>
                  <a:pt x="8809888" y="4928503"/>
                  <a:pt x="8809888" y="3426541"/>
                </a:cubicBezTo>
                <a:cubicBezTo>
                  <a:pt x="8809888" y="1924579"/>
                  <a:pt x="7592308" y="706999"/>
                  <a:pt x="6090347" y="706999"/>
                </a:cubicBezTo>
                <a:close/>
                <a:moveTo>
                  <a:pt x="6082303" y="247854"/>
                </a:moveTo>
                <a:cubicBezTo>
                  <a:pt x="7836802" y="247854"/>
                  <a:pt x="9259104" y="1671227"/>
                  <a:pt x="9259104" y="3427045"/>
                </a:cubicBezTo>
                <a:cubicBezTo>
                  <a:pt x="9259104" y="5182864"/>
                  <a:pt x="7836802" y="6606237"/>
                  <a:pt x="6082303" y="6606237"/>
                </a:cubicBezTo>
                <a:cubicBezTo>
                  <a:pt x="4327804" y="6606237"/>
                  <a:pt x="2905502" y="5182864"/>
                  <a:pt x="2905502" y="3427045"/>
                </a:cubicBezTo>
                <a:cubicBezTo>
                  <a:pt x="2905502" y="1671227"/>
                  <a:pt x="4327804" y="247854"/>
                  <a:pt x="6082303" y="247854"/>
                </a:cubicBezTo>
                <a:close/>
                <a:moveTo>
                  <a:pt x="9560257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9560255" y="6858000"/>
                </a:lnTo>
                <a:lnTo>
                  <a:pt x="9704262" y="6706843"/>
                </a:lnTo>
                <a:cubicBezTo>
                  <a:pt x="10490530" y="5841105"/>
                  <a:pt x="10969748" y="4691058"/>
                  <a:pt x="10969748" y="3428999"/>
                </a:cubicBezTo>
                <a:cubicBezTo>
                  <a:pt x="10969748" y="2166941"/>
                  <a:pt x="10490530" y="1016894"/>
                  <a:pt x="9704262" y="151155"/>
                </a:cubicBezTo>
                <a:close/>
                <a:moveTo>
                  <a:pt x="7947654" y="0"/>
                </a:moveTo>
                <a:lnTo>
                  <a:pt x="8099035" y="0"/>
                </a:lnTo>
                <a:lnTo>
                  <a:pt x="8158569" y="34257"/>
                </a:lnTo>
                <a:cubicBezTo>
                  <a:pt x="9305381" y="731601"/>
                  <a:pt x="10071441" y="1993601"/>
                  <a:pt x="10071441" y="3434659"/>
                </a:cubicBezTo>
                <a:cubicBezTo>
                  <a:pt x="10071441" y="4875717"/>
                  <a:pt x="9305381" y="6137716"/>
                  <a:pt x="8158569" y="6835060"/>
                </a:cubicBezTo>
                <a:lnTo>
                  <a:pt x="8118703" y="6858000"/>
                </a:lnTo>
                <a:lnTo>
                  <a:pt x="7923440" y="6858000"/>
                </a:lnTo>
                <a:lnTo>
                  <a:pt x="7938929" y="6850061"/>
                </a:lnTo>
                <a:cubicBezTo>
                  <a:pt x="9153123" y="6189975"/>
                  <a:pt x="9977382" y="4902579"/>
                  <a:pt x="9977382" y="3422520"/>
                </a:cubicBezTo>
                <a:cubicBezTo>
                  <a:pt x="9977382" y="2009739"/>
                  <a:pt x="9226353" y="772500"/>
                  <a:pt x="8102044" y="88839"/>
                </a:cubicBezTo>
                <a:close/>
                <a:moveTo>
                  <a:pt x="4097777" y="0"/>
                </a:moveTo>
                <a:lnTo>
                  <a:pt x="4216953" y="0"/>
                </a:lnTo>
                <a:lnTo>
                  <a:pt x="4062563" y="88839"/>
                </a:lnTo>
                <a:cubicBezTo>
                  <a:pt x="2938253" y="772500"/>
                  <a:pt x="2187224" y="2009739"/>
                  <a:pt x="2187224" y="3422520"/>
                </a:cubicBezTo>
                <a:cubicBezTo>
                  <a:pt x="2187224" y="4902579"/>
                  <a:pt x="3011483" y="6189975"/>
                  <a:pt x="4225677" y="6850061"/>
                </a:cubicBezTo>
                <a:lnTo>
                  <a:pt x="4241167" y="6858000"/>
                </a:lnTo>
                <a:lnTo>
                  <a:pt x="4078110" y="6858000"/>
                </a:lnTo>
                <a:lnTo>
                  <a:pt x="4038243" y="6835060"/>
                </a:lnTo>
                <a:cubicBezTo>
                  <a:pt x="2891431" y="6137716"/>
                  <a:pt x="2125371" y="4875717"/>
                  <a:pt x="2125371" y="3434659"/>
                </a:cubicBezTo>
                <a:cubicBezTo>
                  <a:pt x="2125371" y="1993601"/>
                  <a:pt x="2891431" y="731601"/>
                  <a:pt x="4038243" y="34257"/>
                </a:cubicBezTo>
                <a:close/>
                <a:moveTo>
                  <a:pt x="0" y="0"/>
                </a:moveTo>
                <a:lnTo>
                  <a:pt x="2636555" y="0"/>
                </a:lnTo>
                <a:lnTo>
                  <a:pt x="2492551" y="151155"/>
                </a:lnTo>
                <a:cubicBezTo>
                  <a:pt x="1706282" y="1016894"/>
                  <a:pt x="1227064" y="2166941"/>
                  <a:pt x="1227064" y="3428999"/>
                </a:cubicBezTo>
                <a:cubicBezTo>
                  <a:pt x="1227064" y="4691058"/>
                  <a:pt x="1706282" y="5841105"/>
                  <a:pt x="2492551" y="6706843"/>
                </a:cubicBezTo>
                <a:lnTo>
                  <a:pt x="2636557" y="6858000"/>
                </a:lnTo>
                <a:lnTo>
                  <a:pt x="0" y="6858000"/>
                </a:lnTo>
                <a:close/>
              </a:path>
            </a:pathLst>
          </a:custGeom>
          <a:ln w="60325" cmpd="dbl">
            <a:solidFill>
              <a:schemeClr val="tx1">
                <a:alpha val="40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01" b="89604" l="2018" r="96847">
                        <a14:foregroundMark x1="9836" y1="55446" x2="9836" y2="55446"/>
                        <a14:foregroundMark x1="24842" y1="50000" x2="24842" y2="50000"/>
                        <a14:foregroundMark x1="44641" y1="59406" x2="44641" y2="59406"/>
                        <a14:foregroundMark x1="58890" y1="58416" x2="58890" y2="584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8217" y="2166109"/>
            <a:ext cx="9915565" cy="25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ress Kit | WebRT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3714" y="3918857"/>
            <a:ext cx="1751368" cy="209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terraform&quot; Icon - Download for free – Icondu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738" y="559309"/>
            <a:ext cx="1752302" cy="199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Download Amazon Web Services (AWS) Logo in SVG Vector or PNG File Format -  Logo.win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860" y="4902188"/>
            <a:ext cx="2227782" cy="148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ile:Python-logo-notext.svg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474" y="1030617"/>
            <a:ext cx="1559225" cy="17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File:Git icon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38" y="955401"/>
            <a:ext cx="1295083" cy="12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Three.js SVG Logo - Questions - three.js forum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939" y="4902188"/>
            <a:ext cx="1102760" cy="11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File:JavaScript-logo.png - Wikipedi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60" y="3918857"/>
            <a:ext cx="9652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ego Mindstorms EV3 Lego Mindstorms NXT 2.0, robot, electronics, text, logo  png | PNGWing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foregroundMark x1="21413" y1="56842" x2="21413" y2="56842"/>
                        <a14:foregroundMark x1="19022" y1="43158" x2="20217" y2="47105"/>
                        <a14:foregroundMark x1="22174" y1="48684" x2="17826" y2="51053"/>
                        <a14:foregroundMark x1="25326" y1="48421" x2="74022" y2="51579"/>
                        <a14:foregroundMark x1="68043" y1="56316" x2="31630" y2="58947"/>
                        <a14:foregroundMark x1="22609" y1="63421" x2="75109" y2="63421"/>
                        <a14:foregroundMark x1="12935" y1="40263" x2="17500" y2="53158"/>
                        <a14:foregroundMark x1="13152" y1="39474" x2="86630" y2="41579"/>
                        <a14:foregroundMark x1="86630" y1="41579" x2="86196" y2="59474"/>
                        <a14:foregroundMark x1="86413" y1="62632" x2="71957" y2="60263"/>
                        <a14:foregroundMark x1="76087" y1="64211" x2="83587" y2="63947"/>
                        <a14:foregroundMark x1="85326" y1="64211" x2="87391" y2="63421"/>
                        <a14:foregroundMark x1="87174" y1="43158" x2="87391" y2="36579"/>
                        <a14:foregroundMark x1="86957" y1="38421" x2="46739" y2="39474"/>
                        <a14:foregroundMark x1="82609" y1="43684" x2="81848" y2="50789"/>
                        <a14:foregroundMark x1="81848" y1="50789" x2="70217" y2="43158"/>
                        <a14:foregroundMark x1="69457" y1="48421" x2="55435" y2="45000"/>
                        <a14:foregroundMark x1="55543" y1="48421" x2="26848" y2="43158"/>
                        <a14:foregroundMark x1="53478" y1="41053" x2="27826" y2="61316"/>
                        <a14:foregroundMark x1="47717" y1="37895" x2="12609" y2="37368"/>
                        <a14:foregroundMark x1="13913" y1="35526" x2="13696" y2="55789"/>
                        <a14:foregroundMark x1="12609" y1="43947" x2="12391" y2="37105"/>
                        <a14:foregroundMark x1="12391" y1="49474" x2="12500" y2="60789"/>
                        <a14:foregroundMark x1="12717" y1="63684" x2="27283" y2="63684"/>
                        <a14:foregroundMark x1="26848" y1="61316" x2="26739" y2="56842"/>
                        <a14:foregroundMark x1="84130" y1="56053" x2="84565" y2="471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16" t="36807" r="12384" b="35403"/>
          <a:stretch/>
        </p:blipFill>
        <p:spPr bwMode="auto">
          <a:xfrm>
            <a:off x="3570474" y="3254139"/>
            <a:ext cx="3727110" cy="56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File:HTML5 logo and wordmark.svg - Wikipedia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8199" y="2538110"/>
            <a:ext cx="1122361" cy="112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 descr="CSS Logo PNG Transparent – Brands Logo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71" y="700232"/>
            <a:ext cx="1099710" cy="1550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Product Strategy Memes - Invisible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6680"/>
            <a:ext cx="12432817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226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5B3C4-7FB6-414C-8C24-8862C0E6C9F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E12C2FA-3740-4055-BA8A-74A1458F4A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7C101-46E1-4CAE-AE60-1AB79022B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17</Words>
  <Application>Microsoft Office PowerPoint</Application>
  <PresentationFormat>Widescreen</PresentationFormat>
  <Paragraphs>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ELITE</vt:lpstr>
      <vt:lpstr>THE PROBLEM</vt:lpstr>
      <vt:lpstr>WHAT WE DID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2025-03-16T02:55:11Z</dcterms:created>
  <dcterms:modified xsi:type="dcterms:W3CDTF">2025-03-16T03:50:05Z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