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75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A049-22CA-55FC-DB89-9DCD9ED6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687FA-3160-8401-03F4-EE51CAD3A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1D66-08F2-4EB0-B51C-19FE6953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6C8-452E-42BF-AEA2-172793BAF95E}" type="datetimeFigureOut">
              <a:rPr lang="de-DE" smtClean="0"/>
              <a:t>28.12.2022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F30E-6ABD-39F8-FC16-A552FF57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6CB1-037A-2C0E-E82E-2152BC58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49B-732A-4B29-BEB0-4F0DE61A0D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90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CF65-C1EE-D892-DC7B-8353ED0B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FCAA9-AE17-ED21-6568-C6A87AFAE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7BB6-E474-EC1D-9071-1FE5AA50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6C8-452E-42BF-AEA2-172793BAF95E}" type="datetimeFigureOut">
              <a:rPr lang="de-DE" smtClean="0"/>
              <a:t>28.12.2022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E88F8-CC99-1D34-0ABE-5A2D4E98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4D45-EA29-56FC-ABFF-256F3DDF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49B-732A-4B29-BEB0-4F0DE61A0D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07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1DF66-EF57-1E58-B994-05C599AA1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53DE7-CB66-EEFA-D863-9FA2206BF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7972D-08D9-DD3F-A254-D1AE6837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6C8-452E-42BF-AEA2-172793BAF95E}" type="datetimeFigureOut">
              <a:rPr lang="de-DE" smtClean="0"/>
              <a:t>28.12.2022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FA36-7D27-A662-310A-A02B37B6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F7EF7-4329-625A-BBDA-4FFBC91E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49B-732A-4B29-BEB0-4F0DE61A0D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0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2206-707B-60B5-02CD-B3A85A45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5D9B-1F65-67B0-D01E-0B972148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935B-756A-3D6F-DE39-75E7A0D5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6C8-452E-42BF-AEA2-172793BAF95E}" type="datetimeFigureOut">
              <a:rPr lang="de-DE" smtClean="0"/>
              <a:t>28.12.2022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8ABF4-CC27-F876-F666-0881BCEB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72C0-FF11-D586-C603-7B4776E9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49B-732A-4B29-BEB0-4F0DE61A0D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40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DE47-186F-4C21-7AC1-AF06F303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06520-F7AC-9EE6-5A70-B7821BA8A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63F82-3D78-0EF4-A867-2FD39B86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6C8-452E-42BF-AEA2-172793BAF95E}" type="datetimeFigureOut">
              <a:rPr lang="de-DE" smtClean="0"/>
              <a:t>28.12.2022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5CA3-93D8-5982-81B8-1E32F601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0B3C-896A-8C93-8FF8-F1E19B96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49B-732A-4B29-BEB0-4F0DE61A0D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48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F80C-21C9-D7FA-792A-8D155D81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D56E-43DA-E71F-2E8C-BA5098030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4A77E-89B1-7F8C-AF9E-7F28AA19F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F67BB-4992-EDB7-B084-9A69BA7F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6C8-452E-42BF-AEA2-172793BAF95E}" type="datetimeFigureOut">
              <a:rPr lang="de-DE" smtClean="0"/>
              <a:t>28.12.2022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54410-20CB-9CDB-97C1-5C3B3B8D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B3F3-A049-21E9-BCE9-7D79E427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49B-732A-4B29-BEB0-4F0DE61A0D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B6FA-C936-D840-6C44-8A69AADD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78AD3-C85B-9673-07D7-2D9891A8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7DCBB-7A2D-F660-8A0E-E8B34586E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85FF7-784F-DBB1-2DAC-1FB9F25E0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1E2C4-9EF8-8295-ECF0-4B94E5AE2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167E2-C077-3E0D-1D74-89E74982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6C8-452E-42BF-AEA2-172793BAF95E}" type="datetimeFigureOut">
              <a:rPr lang="de-DE" smtClean="0"/>
              <a:t>28.12.2022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179C4-AD48-D3E4-98DF-0B528620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1E918-0EE0-7009-8BA4-9CB315FB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49B-732A-4B29-BEB0-4F0DE61A0D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99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4706-6A3E-9F03-5611-6C709709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CB69D-0DD8-82DB-D228-EF754E39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6C8-452E-42BF-AEA2-172793BAF95E}" type="datetimeFigureOut">
              <a:rPr lang="de-DE" smtClean="0"/>
              <a:t>28.12.2022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C49F2-5973-129D-FC13-5E70F476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EFB47-2C5C-7F5D-4ACE-43C06586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49B-732A-4B29-BEB0-4F0DE61A0D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59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D5A60-3F18-1313-3D90-28CEC3C9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6C8-452E-42BF-AEA2-172793BAF95E}" type="datetimeFigureOut">
              <a:rPr lang="de-DE" smtClean="0"/>
              <a:t>28.12.2022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2C524-AD15-A89D-AF85-F75C8632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86F68-DC18-1A57-C124-39727BD5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49B-732A-4B29-BEB0-4F0DE61A0D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06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3567-0FAC-BC07-7359-8AA42112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349E-F2D2-439D-3EF4-5631FF30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2F6D7-390C-98D0-DED2-757D3AC3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6056-3303-81E4-EF36-D43F224C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6C8-452E-42BF-AEA2-172793BAF95E}" type="datetimeFigureOut">
              <a:rPr lang="de-DE" smtClean="0"/>
              <a:t>28.12.2022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35D7A-B5AE-066C-B96C-565E143B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41CE-5356-E0D2-D6E2-11328E59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49B-732A-4B29-BEB0-4F0DE61A0D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69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783B-5B63-D268-F9E1-B0DC93E9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F66D9-D72C-1DFC-4F66-B7E2098B7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60C8-7F83-A3EA-8241-380FCE41A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489C4-F0B3-9AD9-2213-9AE0EAE2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6C8-452E-42BF-AEA2-172793BAF95E}" type="datetimeFigureOut">
              <a:rPr lang="de-DE" smtClean="0"/>
              <a:t>28.12.2022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AAE03-37E7-16BB-B525-65F87FC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5B3AF-3471-91F9-DAED-BA4A1DF0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49B-732A-4B29-BEB0-4F0DE61A0D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37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54FEB-F91E-EE13-1C91-72045B4B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AB119-F92A-B0DE-7224-374C26F56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EE952-A641-5F03-25B7-1ABDB4E54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C6C8-452E-42BF-AEA2-172793BAF95E}" type="datetimeFigureOut">
              <a:rPr lang="de-DE" smtClean="0"/>
              <a:t>28.12.2022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BA12-09DC-E9D4-2BB7-EA5691EE1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4B83-5356-78A4-0372-E0F027D8A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C49B-732A-4B29-BEB0-4F0DE61A0D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6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3C71-6F2F-7FAB-713F-3548F4DD5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Полезна математика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580DD-DC1D-B48A-6E7A-17A4BEA5D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Урок 1</a:t>
            </a:r>
            <a:endParaRPr lang="en-US" dirty="0"/>
          </a:p>
          <a:p>
            <a:r>
              <a:rPr lang="bg-BG" dirty="0"/>
              <a:t>Математиката на компютърното зрение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3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3200772-4038-2A73-229A-6D389215F807}"/>
              </a:ext>
            </a:extLst>
          </p:cNvPr>
          <p:cNvSpPr/>
          <p:nvPr/>
        </p:nvSpPr>
        <p:spPr>
          <a:xfrm>
            <a:off x="5164142" y="3018864"/>
            <a:ext cx="1692000" cy="176400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5A2C69-2AB0-6507-AD1A-E230CE29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 кратко: Как се образуват снимките</a:t>
            </a:r>
            <a:endParaRPr lang="de-D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6D69A0-2333-23FB-421B-DD36F479BCA3}"/>
              </a:ext>
            </a:extLst>
          </p:cNvPr>
          <p:cNvCxnSpPr>
            <a:cxnSpLocks/>
          </p:cNvCxnSpPr>
          <p:nvPr/>
        </p:nvCxnSpPr>
        <p:spPr>
          <a:xfrm>
            <a:off x="6037763" y="3934520"/>
            <a:ext cx="47352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E9D906-CB83-133D-FDC3-89E5FD68C2BB}"/>
              </a:ext>
            </a:extLst>
          </p:cNvPr>
          <p:cNvCxnSpPr>
            <a:cxnSpLocks/>
          </p:cNvCxnSpPr>
          <p:nvPr/>
        </p:nvCxnSpPr>
        <p:spPr>
          <a:xfrm flipV="1">
            <a:off x="6037763" y="2988384"/>
            <a:ext cx="4735244" cy="1349996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53C1A16-82C8-F1B7-8C0C-F5ED1C104C34}"/>
              </a:ext>
            </a:extLst>
          </p:cNvPr>
          <p:cNvSpPr/>
          <p:nvPr/>
        </p:nvSpPr>
        <p:spPr>
          <a:xfrm>
            <a:off x="5863815" y="3461836"/>
            <a:ext cx="360000" cy="972000"/>
          </a:xfrm>
          <a:prstGeom prst="downArrow">
            <a:avLst>
              <a:gd name="adj1" fmla="val 27573"/>
              <a:gd name="adj2" fmla="val 64885"/>
            </a:avLst>
          </a:prstGeom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7DBE4-E982-8B04-9964-314154445085}"/>
              </a:ext>
            </a:extLst>
          </p:cNvPr>
          <p:cNvCxnSpPr>
            <a:cxnSpLocks/>
          </p:cNvCxnSpPr>
          <p:nvPr/>
        </p:nvCxnSpPr>
        <p:spPr>
          <a:xfrm>
            <a:off x="6037763" y="3530660"/>
            <a:ext cx="4735244" cy="1349996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5E212C87-0661-52D9-83E2-114A5D9FCC81}"/>
              </a:ext>
            </a:extLst>
          </p:cNvPr>
          <p:cNvSpPr/>
          <p:nvPr/>
        </p:nvSpPr>
        <p:spPr>
          <a:xfrm flipV="1">
            <a:off x="10338211" y="2773888"/>
            <a:ext cx="869592" cy="2347896"/>
          </a:xfrm>
          <a:prstGeom prst="downArrow">
            <a:avLst>
              <a:gd name="adj1" fmla="val 27573"/>
              <a:gd name="adj2" fmla="val 64885"/>
            </a:avLst>
          </a:prstGeom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A4F5C24-7FEA-B3B5-A4BA-B5948CEE2A73}"/>
              </a:ext>
            </a:extLst>
          </p:cNvPr>
          <p:cNvCxnSpPr>
            <a:cxnSpLocks/>
          </p:cNvCxnSpPr>
          <p:nvPr/>
        </p:nvCxnSpPr>
        <p:spPr>
          <a:xfrm>
            <a:off x="7461419" y="2537878"/>
            <a:ext cx="0" cy="12721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57">
            <a:extLst>
              <a:ext uri="{FF2B5EF4-FFF2-40B4-BE49-F238E27FC236}">
                <a16:creationId xmlns:a16="http://schemas.microsoft.com/office/drawing/2014/main" id="{710CA868-97F1-7B70-E3D7-0C371865C013}"/>
              </a:ext>
            </a:extLst>
          </p:cNvPr>
          <p:cNvSpPr txBox="1"/>
          <p:nvPr/>
        </p:nvSpPr>
        <p:spPr>
          <a:xfrm>
            <a:off x="7393613" y="3889861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57">
            <a:extLst>
              <a:ext uri="{FF2B5EF4-FFF2-40B4-BE49-F238E27FC236}">
                <a16:creationId xmlns:a16="http://schemas.microsoft.com/office/drawing/2014/main" id="{8F43045E-0713-E337-CC1A-AEE3F7FD98D4}"/>
              </a:ext>
            </a:extLst>
          </p:cNvPr>
          <p:cNvSpPr txBox="1"/>
          <p:nvPr/>
        </p:nvSpPr>
        <p:spPr>
          <a:xfrm>
            <a:off x="5467811" y="5420534"/>
            <a:ext cx="1139904" cy="82577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фото сензор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57">
            <a:extLst>
              <a:ext uri="{FF2B5EF4-FFF2-40B4-BE49-F238E27FC236}">
                <a16:creationId xmlns:a16="http://schemas.microsoft.com/office/drawing/2014/main" id="{777FD39F-9767-C5FC-AC27-C1D2D74354E4}"/>
              </a:ext>
            </a:extLst>
          </p:cNvPr>
          <p:cNvSpPr txBox="1"/>
          <p:nvPr/>
        </p:nvSpPr>
        <p:spPr>
          <a:xfrm>
            <a:off x="6883847" y="5420534"/>
            <a:ext cx="1139904" cy="82577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преграда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57">
            <a:extLst>
              <a:ext uri="{FF2B5EF4-FFF2-40B4-BE49-F238E27FC236}">
                <a16:creationId xmlns:a16="http://schemas.microsoft.com/office/drawing/2014/main" id="{C5DA5E8B-0773-B5C1-238F-AE200ACE7C8F}"/>
              </a:ext>
            </a:extLst>
          </p:cNvPr>
          <p:cNvSpPr txBox="1"/>
          <p:nvPr/>
        </p:nvSpPr>
        <p:spPr>
          <a:xfrm>
            <a:off x="10149058" y="5422932"/>
            <a:ext cx="1247897" cy="82577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сниман обект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02464B-4935-704C-DDF1-95D83C8CDA17}"/>
              </a:ext>
            </a:extLst>
          </p:cNvPr>
          <p:cNvCxnSpPr>
            <a:cxnSpLocks/>
          </p:cNvCxnSpPr>
          <p:nvPr/>
        </p:nvCxnSpPr>
        <p:spPr>
          <a:xfrm>
            <a:off x="7461419" y="4050910"/>
            <a:ext cx="0" cy="142787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E907D4D-5112-961F-015A-515707625AED}"/>
              </a:ext>
            </a:extLst>
          </p:cNvPr>
          <p:cNvSpPr/>
          <p:nvPr/>
        </p:nvSpPr>
        <p:spPr>
          <a:xfrm flipV="1">
            <a:off x="7413980" y="3889861"/>
            <a:ext cx="89318" cy="89318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sx="124000" sy="124000" algn="ctr" rotWithShape="0">
              <a:prstClr val="black"/>
            </a:outerShdw>
          </a:effectLst>
        </p:spPr>
        <p:txBody>
          <a:bodyPr rot="0" spcFirstLastPara="0" vert="horz" wrap="square" lIns="92172" tIns="46086" rIns="92172" bIns="460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Text Box 57">
            <a:extLst>
              <a:ext uri="{FF2B5EF4-FFF2-40B4-BE49-F238E27FC236}">
                <a16:creationId xmlns:a16="http://schemas.microsoft.com/office/drawing/2014/main" id="{0A2ABD8F-5F02-4BC5-37AF-B74DF8E7780F}"/>
              </a:ext>
            </a:extLst>
          </p:cNvPr>
          <p:cNvSpPr txBox="1"/>
          <p:nvPr/>
        </p:nvSpPr>
        <p:spPr>
          <a:xfrm>
            <a:off x="9268951" y="3512606"/>
            <a:ext cx="1027382" cy="82577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оптична ос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4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3200772-4038-2A73-229A-6D389215F807}"/>
              </a:ext>
            </a:extLst>
          </p:cNvPr>
          <p:cNvSpPr/>
          <p:nvPr/>
        </p:nvSpPr>
        <p:spPr>
          <a:xfrm>
            <a:off x="5164142" y="3018864"/>
            <a:ext cx="1692000" cy="176400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5A2C69-2AB0-6507-AD1A-E230CE29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6D69A0-2333-23FB-421B-DD36F479BCA3}"/>
              </a:ext>
            </a:extLst>
          </p:cNvPr>
          <p:cNvCxnSpPr>
            <a:cxnSpLocks/>
          </p:cNvCxnSpPr>
          <p:nvPr/>
        </p:nvCxnSpPr>
        <p:spPr>
          <a:xfrm>
            <a:off x="6037763" y="3934520"/>
            <a:ext cx="47352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E9D906-CB83-133D-FDC3-89E5FD68C2BB}"/>
              </a:ext>
            </a:extLst>
          </p:cNvPr>
          <p:cNvCxnSpPr>
            <a:cxnSpLocks/>
          </p:cNvCxnSpPr>
          <p:nvPr/>
        </p:nvCxnSpPr>
        <p:spPr>
          <a:xfrm flipV="1">
            <a:off x="6037763" y="2988384"/>
            <a:ext cx="4735244" cy="1349996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53C1A16-82C8-F1B7-8C0C-F5ED1C104C34}"/>
              </a:ext>
            </a:extLst>
          </p:cNvPr>
          <p:cNvSpPr/>
          <p:nvPr/>
        </p:nvSpPr>
        <p:spPr>
          <a:xfrm>
            <a:off x="5899240" y="3461835"/>
            <a:ext cx="287743" cy="921041"/>
          </a:xfrm>
          <a:custGeom>
            <a:avLst/>
            <a:gdLst>
              <a:gd name="connsiteX0" fmla="*/ 0 w 360000"/>
              <a:gd name="connsiteY0" fmla="*/ 738414 h 972000"/>
              <a:gd name="connsiteX1" fmla="*/ 130369 w 360000"/>
              <a:gd name="connsiteY1" fmla="*/ 738414 h 972000"/>
              <a:gd name="connsiteX2" fmla="*/ 130369 w 360000"/>
              <a:gd name="connsiteY2" fmla="*/ 0 h 972000"/>
              <a:gd name="connsiteX3" fmla="*/ 229631 w 360000"/>
              <a:gd name="connsiteY3" fmla="*/ 0 h 972000"/>
              <a:gd name="connsiteX4" fmla="*/ 229631 w 360000"/>
              <a:gd name="connsiteY4" fmla="*/ 738414 h 972000"/>
              <a:gd name="connsiteX5" fmla="*/ 360000 w 360000"/>
              <a:gd name="connsiteY5" fmla="*/ 738414 h 972000"/>
              <a:gd name="connsiteX6" fmla="*/ 180000 w 360000"/>
              <a:gd name="connsiteY6" fmla="*/ 972000 h 972000"/>
              <a:gd name="connsiteX7" fmla="*/ 0 w 360000"/>
              <a:gd name="connsiteY7" fmla="*/ 738414 h 972000"/>
              <a:gd name="connsiteX0" fmla="*/ 0 w 360000"/>
              <a:gd name="connsiteY0" fmla="*/ 738414 h 972000"/>
              <a:gd name="connsiteX1" fmla="*/ 130369 w 360000"/>
              <a:gd name="connsiteY1" fmla="*/ 738414 h 972000"/>
              <a:gd name="connsiteX2" fmla="*/ 130369 w 360000"/>
              <a:gd name="connsiteY2" fmla="*/ 0 h 972000"/>
              <a:gd name="connsiteX3" fmla="*/ 229631 w 360000"/>
              <a:gd name="connsiteY3" fmla="*/ 0 h 972000"/>
              <a:gd name="connsiteX4" fmla="*/ 229631 w 360000"/>
              <a:gd name="connsiteY4" fmla="*/ 738414 h 972000"/>
              <a:gd name="connsiteX5" fmla="*/ 360000 w 360000"/>
              <a:gd name="connsiteY5" fmla="*/ 738414 h 972000"/>
              <a:gd name="connsiteX6" fmla="*/ 180000 w 360000"/>
              <a:gd name="connsiteY6" fmla="*/ 972000 h 972000"/>
              <a:gd name="connsiteX7" fmla="*/ 120266 w 360000"/>
              <a:gd name="connsiteY7" fmla="*/ 902995 h 972000"/>
              <a:gd name="connsiteX8" fmla="*/ 0 w 360000"/>
              <a:gd name="connsiteY8" fmla="*/ 738414 h 972000"/>
              <a:gd name="connsiteX0" fmla="*/ 0 w 360000"/>
              <a:gd name="connsiteY0" fmla="*/ 738414 h 972000"/>
              <a:gd name="connsiteX1" fmla="*/ 130369 w 360000"/>
              <a:gd name="connsiteY1" fmla="*/ 738414 h 972000"/>
              <a:gd name="connsiteX2" fmla="*/ 130369 w 360000"/>
              <a:gd name="connsiteY2" fmla="*/ 0 h 972000"/>
              <a:gd name="connsiteX3" fmla="*/ 229631 w 360000"/>
              <a:gd name="connsiteY3" fmla="*/ 0 h 972000"/>
              <a:gd name="connsiteX4" fmla="*/ 229631 w 360000"/>
              <a:gd name="connsiteY4" fmla="*/ 738414 h 972000"/>
              <a:gd name="connsiteX5" fmla="*/ 360000 w 360000"/>
              <a:gd name="connsiteY5" fmla="*/ 738414 h 972000"/>
              <a:gd name="connsiteX6" fmla="*/ 225041 w 360000"/>
              <a:gd name="connsiteY6" fmla="*/ 914902 h 972000"/>
              <a:gd name="connsiteX7" fmla="*/ 180000 w 360000"/>
              <a:gd name="connsiteY7" fmla="*/ 972000 h 972000"/>
              <a:gd name="connsiteX8" fmla="*/ 120266 w 360000"/>
              <a:gd name="connsiteY8" fmla="*/ 902995 h 972000"/>
              <a:gd name="connsiteX9" fmla="*/ 0 w 360000"/>
              <a:gd name="connsiteY9" fmla="*/ 738414 h 972000"/>
              <a:gd name="connsiteX0" fmla="*/ 0 w 360000"/>
              <a:gd name="connsiteY0" fmla="*/ 738414 h 972000"/>
              <a:gd name="connsiteX1" fmla="*/ 130369 w 360000"/>
              <a:gd name="connsiteY1" fmla="*/ 738414 h 972000"/>
              <a:gd name="connsiteX2" fmla="*/ 130369 w 360000"/>
              <a:gd name="connsiteY2" fmla="*/ 0 h 972000"/>
              <a:gd name="connsiteX3" fmla="*/ 229631 w 360000"/>
              <a:gd name="connsiteY3" fmla="*/ 0 h 972000"/>
              <a:gd name="connsiteX4" fmla="*/ 229631 w 360000"/>
              <a:gd name="connsiteY4" fmla="*/ 738414 h 972000"/>
              <a:gd name="connsiteX5" fmla="*/ 360000 w 360000"/>
              <a:gd name="connsiteY5" fmla="*/ 738414 h 972000"/>
              <a:gd name="connsiteX6" fmla="*/ 236947 w 360000"/>
              <a:gd name="connsiteY6" fmla="*/ 905377 h 972000"/>
              <a:gd name="connsiteX7" fmla="*/ 180000 w 360000"/>
              <a:gd name="connsiteY7" fmla="*/ 972000 h 972000"/>
              <a:gd name="connsiteX8" fmla="*/ 120266 w 360000"/>
              <a:gd name="connsiteY8" fmla="*/ 902995 h 972000"/>
              <a:gd name="connsiteX9" fmla="*/ 0 w 360000"/>
              <a:gd name="connsiteY9" fmla="*/ 738414 h 972000"/>
              <a:gd name="connsiteX0" fmla="*/ 0 w 360000"/>
              <a:gd name="connsiteY0" fmla="*/ 738414 h 983906"/>
              <a:gd name="connsiteX1" fmla="*/ 130369 w 360000"/>
              <a:gd name="connsiteY1" fmla="*/ 738414 h 983906"/>
              <a:gd name="connsiteX2" fmla="*/ 130369 w 360000"/>
              <a:gd name="connsiteY2" fmla="*/ 0 h 983906"/>
              <a:gd name="connsiteX3" fmla="*/ 229631 w 360000"/>
              <a:gd name="connsiteY3" fmla="*/ 0 h 983906"/>
              <a:gd name="connsiteX4" fmla="*/ 229631 w 360000"/>
              <a:gd name="connsiteY4" fmla="*/ 738414 h 983906"/>
              <a:gd name="connsiteX5" fmla="*/ 360000 w 360000"/>
              <a:gd name="connsiteY5" fmla="*/ 738414 h 983906"/>
              <a:gd name="connsiteX6" fmla="*/ 236947 w 360000"/>
              <a:gd name="connsiteY6" fmla="*/ 905377 h 983906"/>
              <a:gd name="connsiteX7" fmla="*/ 122850 w 360000"/>
              <a:gd name="connsiteY7" fmla="*/ 983906 h 983906"/>
              <a:gd name="connsiteX8" fmla="*/ 120266 w 360000"/>
              <a:gd name="connsiteY8" fmla="*/ 902995 h 983906"/>
              <a:gd name="connsiteX9" fmla="*/ 0 w 360000"/>
              <a:gd name="connsiteY9" fmla="*/ 738414 h 983906"/>
              <a:gd name="connsiteX0" fmla="*/ 0 w 360000"/>
              <a:gd name="connsiteY0" fmla="*/ 738414 h 983906"/>
              <a:gd name="connsiteX1" fmla="*/ 130369 w 360000"/>
              <a:gd name="connsiteY1" fmla="*/ 738414 h 983906"/>
              <a:gd name="connsiteX2" fmla="*/ 130369 w 360000"/>
              <a:gd name="connsiteY2" fmla="*/ 0 h 983906"/>
              <a:gd name="connsiteX3" fmla="*/ 229631 w 360000"/>
              <a:gd name="connsiteY3" fmla="*/ 0 h 983906"/>
              <a:gd name="connsiteX4" fmla="*/ 229631 w 360000"/>
              <a:gd name="connsiteY4" fmla="*/ 738414 h 983906"/>
              <a:gd name="connsiteX5" fmla="*/ 360000 w 360000"/>
              <a:gd name="connsiteY5" fmla="*/ 738414 h 983906"/>
              <a:gd name="connsiteX6" fmla="*/ 236947 w 360000"/>
              <a:gd name="connsiteY6" fmla="*/ 905377 h 983906"/>
              <a:gd name="connsiteX7" fmla="*/ 196466 w 360000"/>
              <a:gd name="connsiteY7" fmla="*/ 929189 h 983906"/>
              <a:gd name="connsiteX8" fmla="*/ 122850 w 360000"/>
              <a:gd name="connsiteY8" fmla="*/ 983906 h 983906"/>
              <a:gd name="connsiteX9" fmla="*/ 120266 w 360000"/>
              <a:gd name="connsiteY9" fmla="*/ 902995 h 983906"/>
              <a:gd name="connsiteX10" fmla="*/ 0 w 360000"/>
              <a:gd name="connsiteY10" fmla="*/ 738414 h 983906"/>
              <a:gd name="connsiteX0" fmla="*/ 0 w 360000"/>
              <a:gd name="connsiteY0" fmla="*/ 738414 h 983906"/>
              <a:gd name="connsiteX1" fmla="*/ 130369 w 360000"/>
              <a:gd name="connsiteY1" fmla="*/ 738414 h 983906"/>
              <a:gd name="connsiteX2" fmla="*/ 130369 w 360000"/>
              <a:gd name="connsiteY2" fmla="*/ 0 h 983906"/>
              <a:gd name="connsiteX3" fmla="*/ 229631 w 360000"/>
              <a:gd name="connsiteY3" fmla="*/ 0 h 983906"/>
              <a:gd name="connsiteX4" fmla="*/ 229631 w 360000"/>
              <a:gd name="connsiteY4" fmla="*/ 738414 h 983906"/>
              <a:gd name="connsiteX5" fmla="*/ 360000 w 360000"/>
              <a:gd name="connsiteY5" fmla="*/ 738414 h 983906"/>
              <a:gd name="connsiteX6" fmla="*/ 236947 w 360000"/>
              <a:gd name="connsiteY6" fmla="*/ 905377 h 983906"/>
              <a:gd name="connsiteX7" fmla="*/ 234566 w 360000"/>
              <a:gd name="connsiteY7" fmla="*/ 981577 h 983906"/>
              <a:gd name="connsiteX8" fmla="*/ 122850 w 360000"/>
              <a:gd name="connsiteY8" fmla="*/ 983906 h 983906"/>
              <a:gd name="connsiteX9" fmla="*/ 120266 w 360000"/>
              <a:gd name="connsiteY9" fmla="*/ 902995 h 983906"/>
              <a:gd name="connsiteX10" fmla="*/ 0 w 360000"/>
              <a:gd name="connsiteY10" fmla="*/ 738414 h 983906"/>
              <a:gd name="connsiteX0" fmla="*/ 0 w 360000"/>
              <a:gd name="connsiteY0" fmla="*/ 738414 h 983906"/>
              <a:gd name="connsiteX1" fmla="*/ 130369 w 360000"/>
              <a:gd name="connsiteY1" fmla="*/ 738414 h 983906"/>
              <a:gd name="connsiteX2" fmla="*/ 130369 w 360000"/>
              <a:gd name="connsiteY2" fmla="*/ 0 h 983906"/>
              <a:gd name="connsiteX3" fmla="*/ 229631 w 360000"/>
              <a:gd name="connsiteY3" fmla="*/ 0 h 983906"/>
              <a:gd name="connsiteX4" fmla="*/ 229631 w 360000"/>
              <a:gd name="connsiteY4" fmla="*/ 738414 h 983906"/>
              <a:gd name="connsiteX5" fmla="*/ 360000 w 360000"/>
              <a:gd name="connsiteY5" fmla="*/ 738414 h 983906"/>
              <a:gd name="connsiteX6" fmla="*/ 236947 w 360000"/>
              <a:gd name="connsiteY6" fmla="*/ 905377 h 983906"/>
              <a:gd name="connsiteX7" fmla="*/ 234566 w 360000"/>
              <a:gd name="connsiteY7" fmla="*/ 981577 h 983906"/>
              <a:gd name="connsiteX8" fmla="*/ 122850 w 360000"/>
              <a:gd name="connsiteY8" fmla="*/ 983906 h 983906"/>
              <a:gd name="connsiteX9" fmla="*/ 120266 w 360000"/>
              <a:gd name="connsiteY9" fmla="*/ 902995 h 983906"/>
              <a:gd name="connsiteX10" fmla="*/ 55973 w 360000"/>
              <a:gd name="connsiteY10" fmla="*/ 822033 h 983906"/>
              <a:gd name="connsiteX11" fmla="*/ 0 w 360000"/>
              <a:gd name="connsiteY11" fmla="*/ 738414 h 983906"/>
              <a:gd name="connsiteX0" fmla="*/ 0 w 360000"/>
              <a:gd name="connsiteY0" fmla="*/ 738414 h 983906"/>
              <a:gd name="connsiteX1" fmla="*/ 130369 w 360000"/>
              <a:gd name="connsiteY1" fmla="*/ 738414 h 983906"/>
              <a:gd name="connsiteX2" fmla="*/ 130369 w 360000"/>
              <a:gd name="connsiteY2" fmla="*/ 0 h 983906"/>
              <a:gd name="connsiteX3" fmla="*/ 229631 w 360000"/>
              <a:gd name="connsiteY3" fmla="*/ 0 h 983906"/>
              <a:gd name="connsiteX4" fmla="*/ 229631 w 360000"/>
              <a:gd name="connsiteY4" fmla="*/ 738414 h 983906"/>
              <a:gd name="connsiteX5" fmla="*/ 360000 w 360000"/>
              <a:gd name="connsiteY5" fmla="*/ 738414 h 983906"/>
              <a:gd name="connsiteX6" fmla="*/ 236947 w 360000"/>
              <a:gd name="connsiteY6" fmla="*/ 905377 h 983906"/>
              <a:gd name="connsiteX7" fmla="*/ 234566 w 360000"/>
              <a:gd name="connsiteY7" fmla="*/ 981577 h 983906"/>
              <a:gd name="connsiteX8" fmla="*/ 122850 w 360000"/>
              <a:gd name="connsiteY8" fmla="*/ 983906 h 983906"/>
              <a:gd name="connsiteX9" fmla="*/ 120266 w 360000"/>
              <a:gd name="connsiteY9" fmla="*/ 902995 h 983906"/>
              <a:gd name="connsiteX10" fmla="*/ 1204 w 360000"/>
              <a:gd name="connsiteY10" fmla="*/ 902995 h 983906"/>
              <a:gd name="connsiteX11" fmla="*/ 0 w 360000"/>
              <a:gd name="connsiteY11" fmla="*/ 738414 h 983906"/>
              <a:gd name="connsiteX0" fmla="*/ 0 w 360000"/>
              <a:gd name="connsiteY0" fmla="*/ 738414 h 983906"/>
              <a:gd name="connsiteX1" fmla="*/ 130369 w 360000"/>
              <a:gd name="connsiteY1" fmla="*/ 738414 h 983906"/>
              <a:gd name="connsiteX2" fmla="*/ 130369 w 360000"/>
              <a:gd name="connsiteY2" fmla="*/ 0 h 983906"/>
              <a:gd name="connsiteX3" fmla="*/ 229631 w 360000"/>
              <a:gd name="connsiteY3" fmla="*/ 0 h 983906"/>
              <a:gd name="connsiteX4" fmla="*/ 229631 w 360000"/>
              <a:gd name="connsiteY4" fmla="*/ 738414 h 983906"/>
              <a:gd name="connsiteX5" fmla="*/ 360000 w 360000"/>
              <a:gd name="connsiteY5" fmla="*/ 738414 h 983906"/>
              <a:gd name="connsiteX6" fmla="*/ 303623 w 360000"/>
              <a:gd name="connsiteY6" fmla="*/ 807745 h 983906"/>
              <a:gd name="connsiteX7" fmla="*/ 236947 w 360000"/>
              <a:gd name="connsiteY7" fmla="*/ 905377 h 983906"/>
              <a:gd name="connsiteX8" fmla="*/ 234566 w 360000"/>
              <a:gd name="connsiteY8" fmla="*/ 981577 h 983906"/>
              <a:gd name="connsiteX9" fmla="*/ 122850 w 360000"/>
              <a:gd name="connsiteY9" fmla="*/ 983906 h 983906"/>
              <a:gd name="connsiteX10" fmla="*/ 120266 w 360000"/>
              <a:gd name="connsiteY10" fmla="*/ 902995 h 983906"/>
              <a:gd name="connsiteX11" fmla="*/ 1204 w 360000"/>
              <a:gd name="connsiteY11" fmla="*/ 902995 h 983906"/>
              <a:gd name="connsiteX12" fmla="*/ 0 w 360000"/>
              <a:gd name="connsiteY12" fmla="*/ 738414 h 983906"/>
              <a:gd name="connsiteX0" fmla="*/ 0 w 360000"/>
              <a:gd name="connsiteY0" fmla="*/ 738414 h 983906"/>
              <a:gd name="connsiteX1" fmla="*/ 130369 w 360000"/>
              <a:gd name="connsiteY1" fmla="*/ 738414 h 983906"/>
              <a:gd name="connsiteX2" fmla="*/ 130369 w 360000"/>
              <a:gd name="connsiteY2" fmla="*/ 0 h 983906"/>
              <a:gd name="connsiteX3" fmla="*/ 229631 w 360000"/>
              <a:gd name="connsiteY3" fmla="*/ 0 h 983906"/>
              <a:gd name="connsiteX4" fmla="*/ 229631 w 360000"/>
              <a:gd name="connsiteY4" fmla="*/ 738414 h 983906"/>
              <a:gd name="connsiteX5" fmla="*/ 360000 w 360000"/>
              <a:gd name="connsiteY5" fmla="*/ 738414 h 983906"/>
              <a:gd name="connsiteX6" fmla="*/ 358392 w 360000"/>
              <a:gd name="connsiteY6" fmla="*/ 902995 h 983906"/>
              <a:gd name="connsiteX7" fmla="*/ 236947 w 360000"/>
              <a:gd name="connsiteY7" fmla="*/ 905377 h 983906"/>
              <a:gd name="connsiteX8" fmla="*/ 234566 w 360000"/>
              <a:gd name="connsiteY8" fmla="*/ 981577 h 983906"/>
              <a:gd name="connsiteX9" fmla="*/ 122850 w 360000"/>
              <a:gd name="connsiteY9" fmla="*/ 983906 h 983906"/>
              <a:gd name="connsiteX10" fmla="*/ 120266 w 360000"/>
              <a:gd name="connsiteY10" fmla="*/ 902995 h 983906"/>
              <a:gd name="connsiteX11" fmla="*/ 1204 w 360000"/>
              <a:gd name="connsiteY11" fmla="*/ 902995 h 983906"/>
              <a:gd name="connsiteX12" fmla="*/ 0 w 360000"/>
              <a:gd name="connsiteY12" fmla="*/ 738414 h 983906"/>
              <a:gd name="connsiteX0" fmla="*/ 0 w 360000"/>
              <a:gd name="connsiteY0" fmla="*/ 738414 h 983906"/>
              <a:gd name="connsiteX1" fmla="*/ 130369 w 360000"/>
              <a:gd name="connsiteY1" fmla="*/ 738414 h 983906"/>
              <a:gd name="connsiteX2" fmla="*/ 130369 w 360000"/>
              <a:gd name="connsiteY2" fmla="*/ 0 h 983906"/>
              <a:gd name="connsiteX3" fmla="*/ 229631 w 360000"/>
              <a:gd name="connsiteY3" fmla="*/ 0 h 983906"/>
              <a:gd name="connsiteX4" fmla="*/ 229631 w 360000"/>
              <a:gd name="connsiteY4" fmla="*/ 738414 h 983906"/>
              <a:gd name="connsiteX5" fmla="*/ 360000 w 360000"/>
              <a:gd name="connsiteY5" fmla="*/ 738414 h 983906"/>
              <a:gd name="connsiteX6" fmla="*/ 358392 w 360000"/>
              <a:gd name="connsiteY6" fmla="*/ 902995 h 983906"/>
              <a:gd name="connsiteX7" fmla="*/ 236947 w 360000"/>
              <a:gd name="connsiteY7" fmla="*/ 905377 h 983906"/>
              <a:gd name="connsiteX8" fmla="*/ 234566 w 360000"/>
              <a:gd name="connsiteY8" fmla="*/ 981577 h 983906"/>
              <a:gd name="connsiteX9" fmla="*/ 122850 w 360000"/>
              <a:gd name="connsiteY9" fmla="*/ 983906 h 983906"/>
              <a:gd name="connsiteX10" fmla="*/ 129791 w 360000"/>
              <a:gd name="connsiteY10" fmla="*/ 831558 h 983906"/>
              <a:gd name="connsiteX11" fmla="*/ 1204 w 360000"/>
              <a:gd name="connsiteY11" fmla="*/ 902995 h 983906"/>
              <a:gd name="connsiteX12" fmla="*/ 0 w 360000"/>
              <a:gd name="connsiteY12" fmla="*/ 738414 h 983906"/>
              <a:gd name="connsiteX0" fmla="*/ 1230 w 361230"/>
              <a:gd name="connsiteY0" fmla="*/ 738414 h 983906"/>
              <a:gd name="connsiteX1" fmla="*/ 131599 w 361230"/>
              <a:gd name="connsiteY1" fmla="*/ 738414 h 983906"/>
              <a:gd name="connsiteX2" fmla="*/ 131599 w 361230"/>
              <a:gd name="connsiteY2" fmla="*/ 0 h 983906"/>
              <a:gd name="connsiteX3" fmla="*/ 230861 w 361230"/>
              <a:gd name="connsiteY3" fmla="*/ 0 h 983906"/>
              <a:gd name="connsiteX4" fmla="*/ 230861 w 361230"/>
              <a:gd name="connsiteY4" fmla="*/ 738414 h 983906"/>
              <a:gd name="connsiteX5" fmla="*/ 361230 w 361230"/>
              <a:gd name="connsiteY5" fmla="*/ 738414 h 983906"/>
              <a:gd name="connsiteX6" fmla="*/ 359622 w 361230"/>
              <a:gd name="connsiteY6" fmla="*/ 902995 h 983906"/>
              <a:gd name="connsiteX7" fmla="*/ 238177 w 361230"/>
              <a:gd name="connsiteY7" fmla="*/ 905377 h 983906"/>
              <a:gd name="connsiteX8" fmla="*/ 235796 w 361230"/>
              <a:gd name="connsiteY8" fmla="*/ 981577 h 983906"/>
              <a:gd name="connsiteX9" fmla="*/ 124080 w 361230"/>
              <a:gd name="connsiteY9" fmla="*/ 983906 h 983906"/>
              <a:gd name="connsiteX10" fmla="*/ 131021 w 361230"/>
              <a:gd name="connsiteY10" fmla="*/ 831558 h 983906"/>
              <a:gd name="connsiteX11" fmla="*/ 53 w 361230"/>
              <a:gd name="connsiteY11" fmla="*/ 833939 h 983906"/>
              <a:gd name="connsiteX12" fmla="*/ 1230 w 361230"/>
              <a:gd name="connsiteY12" fmla="*/ 738414 h 983906"/>
              <a:gd name="connsiteX0" fmla="*/ 1230 w 361230"/>
              <a:gd name="connsiteY0" fmla="*/ 738414 h 981577"/>
              <a:gd name="connsiteX1" fmla="*/ 131599 w 361230"/>
              <a:gd name="connsiteY1" fmla="*/ 738414 h 981577"/>
              <a:gd name="connsiteX2" fmla="*/ 131599 w 361230"/>
              <a:gd name="connsiteY2" fmla="*/ 0 h 981577"/>
              <a:gd name="connsiteX3" fmla="*/ 230861 w 361230"/>
              <a:gd name="connsiteY3" fmla="*/ 0 h 981577"/>
              <a:gd name="connsiteX4" fmla="*/ 230861 w 361230"/>
              <a:gd name="connsiteY4" fmla="*/ 738414 h 981577"/>
              <a:gd name="connsiteX5" fmla="*/ 361230 w 361230"/>
              <a:gd name="connsiteY5" fmla="*/ 738414 h 981577"/>
              <a:gd name="connsiteX6" fmla="*/ 359622 w 361230"/>
              <a:gd name="connsiteY6" fmla="*/ 902995 h 981577"/>
              <a:gd name="connsiteX7" fmla="*/ 238177 w 361230"/>
              <a:gd name="connsiteY7" fmla="*/ 905377 h 981577"/>
              <a:gd name="connsiteX8" fmla="*/ 235796 w 361230"/>
              <a:gd name="connsiteY8" fmla="*/ 981577 h 981577"/>
              <a:gd name="connsiteX9" fmla="*/ 133605 w 361230"/>
              <a:gd name="connsiteY9" fmla="*/ 936281 h 981577"/>
              <a:gd name="connsiteX10" fmla="*/ 131021 w 361230"/>
              <a:gd name="connsiteY10" fmla="*/ 831558 h 981577"/>
              <a:gd name="connsiteX11" fmla="*/ 53 w 361230"/>
              <a:gd name="connsiteY11" fmla="*/ 833939 h 981577"/>
              <a:gd name="connsiteX12" fmla="*/ 1230 w 361230"/>
              <a:gd name="connsiteY12" fmla="*/ 738414 h 981577"/>
              <a:gd name="connsiteX0" fmla="*/ 1230 w 361230"/>
              <a:gd name="connsiteY0" fmla="*/ 738414 h 981577"/>
              <a:gd name="connsiteX1" fmla="*/ 131599 w 361230"/>
              <a:gd name="connsiteY1" fmla="*/ 738414 h 981577"/>
              <a:gd name="connsiteX2" fmla="*/ 131599 w 361230"/>
              <a:gd name="connsiteY2" fmla="*/ 0 h 981577"/>
              <a:gd name="connsiteX3" fmla="*/ 230861 w 361230"/>
              <a:gd name="connsiteY3" fmla="*/ 0 h 981577"/>
              <a:gd name="connsiteX4" fmla="*/ 230861 w 361230"/>
              <a:gd name="connsiteY4" fmla="*/ 738414 h 981577"/>
              <a:gd name="connsiteX5" fmla="*/ 361230 w 361230"/>
              <a:gd name="connsiteY5" fmla="*/ 738414 h 981577"/>
              <a:gd name="connsiteX6" fmla="*/ 359622 w 361230"/>
              <a:gd name="connsiteY6" fmla="*/ 902995 h 981577"/>
              <a:gd name="connsiteX7" fmla="*/ 238177 w 361230"/>
              <a:gd name="connsiteY7" fmla="*/ 905377 h 981577"/>
              <a:gd name="connsiteX8" fmla="*/ 235796 w 361230"/>
              <a:gd name="connsiteY8" fmla="*/ 981577 h 981577"/>
              <a:gd name="connsiteX9" fmla="*/ 133605 w 361230"/>
              <a:gd name="connsiteY9" fmla="*/ 936281 h 981577"/>
              <a:gd name="connsiteX10" fmla="*/ 131021 w 361230"/>
              <a:gd name="connsiteY10" fmla="*/ 826796 h 981577"/>
              <a:gd name="connsiteX11" fmla="*/ 53 w 361230"/>
              <a:gd name="connsiteY11" fmla="*/ 833939 h 981577"/>
              <a:gd name="connsiteX12" fmla="*/ 1230 w 361230"/>
              <a:gd name="connsiteY12" fmla="*/ 738414 h 981577"/>
              <a:gd name="connsiteX0" fmla="*/ 0 w 360000"/>
              <a:gd name="connsiteY0" fmla="*/ 738414 h 981577"/>
              <a:gd name="connsiteX1" fmla="*/ 130369 w 360000"/>
              <a:gd name="connsiteY1" fmla="*/ 738414 h 981577"/>
              <a:gd name="connsiteX2" fmla="*/ 130369 w 360000"/>
              <a:gd name="connsiteY2" fmla="*/ 0 h 981577"/>
              <a:gd name="connsiteX3" fmla="*/ 229631 w 360000"/>
              <a:gd name="connsiteY3" fmla="*/ 0 h 981577"/>
              <a:gd name="connsiteX4" fmla="*/ 229631 w 360000"/>
              <a:gd name="connsiteY4" fmla="*/ 738414 h 981577"/>
              <a:gd name="connsiteX5" fmla="*/ 360000 w 360000"/>
              <a:gd name="connsiteY5" fmla="*/ 738414 h 981577"/>
              <a:gd name="connsiteX6" fmla="*/ 358392 w 360000"/>
              <a:gd name="connsiteY6" fmla="*/ 902995 h 981577"/>
              <a:gd name="connsiteX7" fmla="*/ 236947 w 360000"/>
              <a:gd name="connsiteY7" fmla="*/ 905377 h 981577"/>
              <a:gd name="connsiteX8" fmla="*/ 234566 w 360000"/>
              <a:gd name="connsiteY8" fmla="*/ 981577 h 981577"/>
              <a:gd name="connsiteX9" fmla="*/ 132375 w 360000"/>
              <a:gd name="connsiteY9" fmla="*/ 936281 h 981577"/>
              <a:gd name="connsiteX10" fmla="*/ 129791 w 360000"/>
              <a:gd name="connsiteY10" fmla="*/ 826796 h 981577"/>
              <a:gd name="connsiteX11" fmla="*/ 1204 w 360000"/>
              <a:gd name="connsiteY11" fmla="*/ 829176 h 981577"/>
              <a:gd name="connsiteX12" fmla="*/ 0 w 360000"/>
              <a:gd name="connsiteY12" fmla="*/ 738414 h 981577"/>
              <a:gd name="connsiteX0" fmla="*/ 0 w 360000"/>
              <a:gd name="connsiteY0" fmla="*/ 738414 h 981577"/>
              <a:gd name="connsiteX1" fmla="*/ 130369 w 360000"/>
              <a:gd name="connsiteY1" fmla="*/ 738414 h 981577"/>
              <a:gd name="connsiteX2" fmla="*/ 130369 w 360000"/>
              <a:gd name="connsiteY2" fmla="*/ 0 h 981577"/>
              <a:gd name="connsiteX3" fmla="*/ 229631 w 360000"/>
              <a:gd name="connsiteY3" fmla="*/ 0 h 981577"/>
              <a:gd name="connsiteX4" fmla="*/ 229631 w 360000"/>
              <a:gd name="connsiteY4" fmla="*/ 738414 h 981577"/>
              <a:gd name="connsiteX5" fmla="*/ 360000 w 360000"/>
              <a:gd name="connsiteY5" fmla="*/ 738414 h 981577"/>
              <a:gd name="connsiteX6" fmla="*/ 358392 w 360000"/>
              <a:gd name="connsiteY6" fmla="*/ 902995 h 981577"/>
              <a:gd name="connsiteX7" fmla="*/ 229804 w 360000"/>
              <a:gd name="connsiteY7" fmla="*/ 824415 h 981577"/>
              <a:gd name="connsiteX8" fmla="*/ 234566 w 360000"/>
              <a:gd name="connsiteY8" fmla="*/ 981577 h 981577"/>
              <a:gd name="connsiteX9" fmla="*/ 132375 w 360000"/>
              <a:gd name="connsiteY9" fmla="*/ 936281 h 981577"/>
              <a:gd name="connsiteX10" fmla="*/ 129791 w 360000"/>
              <a:gd name="connsiteY10" fmla="*/ 826796 h 981577"/>
              <a:gd name="connsiteX11" fmla="*/ 1204 w 360000"/>
              <a:gd name="connsiteY11" fmla="*/ 829176 h 981577"/>
              <a:gd name="connsiteX12" fmla="*/ 0 w 360000"/>
              <a:gd name="connsiteY12" fmla="*/ 738414 h 981577"/>
              <a:gd name="connsiteX0" fmla="*/ 0 w 360000"/>
              <a:gd name="connsiteY0" fmla="*/ 738414 h 981577"/>
              <a:gd name="connsiteX1" fmla="*/ 130369 w 360000"/>
              <a:gd name="connsiteY1" fmla="*/ 738414 h 981577"/>
              <a:gd name="connsiteX2" fmla="*/ 130369 w 360000"/>
              <a:gd name="connsiteY2" fmla="*/ 0 h 981577"/>
              <a:gd name="connsiteX3" fmla="*/ 229631 w 360000"/>
              <a:gd name="connsiteY3" fmla="*/ 0 h 981577"/>
              <a:gd name="connsiteX4" fmla="*/ 229631 w 360000"/>
              <a:gd name="connsiteY4" fmla="*/ 738414 h 981577"/>
              <a:gd name="connsiteX5" fmla="*/ 360000 w 360000"/>
              <a:gd name="connsiteY5" fmla="*/ 738414 h 981577"/>
              <a:gd name="connsiteX6" fmla="*/ 346486 w 360000"/>
              <a:gd name="connsiteY6" fmla="*/ 826795 h 981577"/>
              <a:gd name="connsiteX7" fmla="*/ 229804 w 360000"/>
              <a:gd name="connsiteY7" fmla="*/ 824415 h 981577"/>
              <a:gd name="connsiteX8" fmla="*/ 234566 w 360000"/>
              <a:gd name="connsiteY8" fmla="*/ 981577 h 981577"/>
              <a:gd name="connsiteX9" fmla="*/ 132375 w 360000"/>
              <a:gd name="connsiteY9" fmla="*/ 936281 h 981577"/>
              <a:gd name="connsiteX10" fmla="*/ 129791 w 360000"/>
              <a:gd name="connsiteY10" fmla="*/ 826796 h 981577"/>
              <a:gd name="connsiteX11" fmla="*/ 1204 w 360000"/>
              <a:gd name="connsiteY11" fmla="*/ 829176 h 981577"/>
              <a:gd name="connsiteX12" fmla="*/ 0 w 360000"/>
              <a:gd name="connsiteY12" fmla="*/ 738414 h 981577"/>
              <a:gd name="connsiteX0" fmla="*/ 0 w 346486"/>
              <a:gd name="connsiteY0" fmla="*/ 738414 h 981577"/>
              <a:gd name="connsiteX1" fmla="*/ 130369 w 346486"/>
              <a:gd name="connsiteY1" fmla="*/ 738414 h 981577"/>
              <a:gd name="connsiteX2" fmla="*/ 130369 w 346486"/>
              <a:gd name="connsiteY2" fmla="*/ 0 h 981577"/>
              <a:gd name="connsiteX3" fmla="*/ 229631 w 346486"/>
              <a:gd name="connsiteY3" fmla="*/ 0 h 981577"/>
              <a:gd name="connsiteX4" fmla="*/ 229631 w 346486"/>
              <a:gd name="connsiteY4" fmla="*/ 738414 h 981577"/>
              <a:gd name="connsiteX5" fmla="*/ 340950 w 346486"/>
              <a:gd name="connsiteY5" fmla="*/ 738414 h 981577"/>
              <a:gd name="connsiteX6" fmla="*/ 346486 w 346486"/>
              <a:gd name="connsiteY6" fmla="*/ 826795 h 981577"/>
              <a:gd name="connsiteX7" fmla="*/ 229804 w 346486"/>
              <a:gd name="connsiteY7" fmla="*/ 824415 h 981577"/>
              <a:gd name="connsiteX8" fmla="*/ 234566 w 346486"/>
              <a:gd name="connsiteY8" fmla="*/ 981577 h 981577"/>
              <a:gd name="connsiteX9" fmla="*/ 132375 w 346486"/>
              <a:gd name="connsiteY9" fmla="*/ 936281 h 981577"/>
              <a:gd name="connsiteX10" fmla="*/ 129791 w 346486"/>
              <a:gd name="connsiteY10" fmla="*/ 826796 h 981577"/>
              <a:gd name="connsiteX11" fmla="*/ 1204 w 346486"/>
              <a:gd name="connsiteY11" fmla="*/ 829176 h 981577"/>
              <a:gd name="connsiteX12" fmla="*/ 0 w 346486"/>
              <a:gd name="connsiteY12" fmla="*/ 738414 h 981577"/>
              <a:gd name="connsiteX0" fmla="*/ 0 w 340950"/>
              <a:gd name="connsiteY0" fmla="*/ 738414 h 981577"/>
              <a:gd name="connsiteX1" fmla="*/ 130369 w 340950"/>
              <a:gd name="connsiteY1" fmla="*/ 738414 h 981577"/>
              <a:gd name="connsiteX2" fmla="*/ 130369 w 340950"/>
              <a:gd name="connsiteY2" fmla="*/ 0 h 981577"/>
              <a:gd name="connsiteX3" fmla="*/ 229631 w 340950"/>
              <a:gd name="connsiteY3" fmla="*/ 0 h 981577"/>
              <a:gd name="connsiteX4" fmla="*/ 229631 w 340950"/>
              <a:gd name="connsiteY4" fmla="*/ 738414 h 981577"/>
              <a:gd name="connsiteX5" fmla="*/ 340950 w 340950"/>
              <a:gd name="connsiteY5" fmla="*/ 738414 h 981577"/>
              <a:gd name="connsiteX6" fmla="*/ 325055 w 340950"/>
              <a:gd name="connsiteY6" fmla="*/ 819651 h 981577"/>
              <a:gd name="connsiteX7" fmla="*/ 229804 w 340950"/>
              <a:gd name="connsiteY7" fmla="*/ 824415 h 981577"/>
              <a:gd name="connsiteX8" fmla="*/ 234566 w 340950"/>
              <a:gd name="connsiteY8" fmla="*/ 981577 h 981577"/>
              <a:gd name="connsiteX9" fmla="*/ 132375 w 340950"/>
              <a:gd name="connsiteY9" fmla="*/ 936281 h 981577"/>
              <a:gd name="connsiteX10" fmla="*/ 129791 w 340950"/>
              <a:gd name="connsiteY10" fmla="*/ 826796 h 981577"/>
              <a:gd name="connsiteX11" fmla="*/ 1204 w 340950"/>
              <a:gd name="connsiteY11" fmla="*/ 829176 h 981577"/>
              <a:gd name="connsiteX12" fmla="*/ 0 w 340950"/>
              <a:gd name="connsiteY12" fmla="*/ 738414 h 981577"/>
              <a:gd name="connsiteX0" fmla="*/ 0 w 325055"/>
              <a:gd name="connsiteY0" fmla="*/ 738414 h 981577"/>
              <a:gd name="connsiteX1" fmla="*/ 130369 w 325055"/>
              <a:gd name="connsiteY1" fmla="*/ 738414 h 981577"/>
              <a:gd name="connsiteX2" fmla="*/ 130369 w 325055"/>
              <a:gd name="connsiteY2" fmla="*/ 0 h 981577"/>
              <a:gd name="connsiteX3" fmla="*/ 229631 w 325055"/>
              <a:gd name="connsiteY3" fmla="*/ 0 h 981577"/>
              <a:gd name="connsiteX4" fmla="*/ 229631 w 325055"/>
              <a:gd name="connsiteY4" fmla="*/ 738414 h 981577"/>
              <a:gd name="connsiteX5" fmla="*/ 321900 w 325055"/>
              <a:gd name="connsiteY5" fmla="*/ 743176 h 981577"/>
              <a:gd name="connsiteX6" fmla="*/ 325055 w 325055"/>
              <a:gd name="connsiteY6" fmla="*/ 819651 h 981577"/>
              <a:gd name="connsiteX7" fmla="*/ 229804 w 325055"/>
              <a:gd name="connsiteY7" fmla="*/ 824415 h 981577"/>
              <a:gd name="connsiteX8" fmla="*/ 234566 w 325055"/>
              <a:gd name="connsiteY8" fmla="*/ 981577 h 981577"/>
              <a:gd name="connsiteX9" fmla="*/ 132375 w 325055"/>
              <a:gd name="connsiteY9" fmla="*/ 936281 h 981577"/>
              <a:gd name="connsiteX10" fmla="*/ 129791 w 325055"/>
              <a:gd name="connsiteY10" fmla="*/ 826796 h 981577"/>
              <a:gd name="connsiteX11" fmla="*/ 1204 w 325055"/>
              <a:gd name="connsiteY11" fmla="*/ 829176 h 981577"/>
              <a:gd name="connsiteX12" fmla="*/ 0 w 325055"/>
              <a:gd name="connsiteY12" fmla="*/ 738414 h 981577"/>
              <a:gd name="connsiteX0" fmla="*/ 0 w 325055"/>
              <a:gd name="connsiteY0" fmla="*/ 738414 h 981577"/>
              <a:gd name="connsiteX1" fmla="*/ 130369 w 325055"/>
              <a:gd name="connsiteY1" fmla="*/ 738414 h 981577"/>
              <a:gd name="connsiteX2" fmla="*/ 130369 w 325055"/>
              <a:gd name="connsiteY2" fmla="*/ 0 h 981577"/>
              <a:gd name="connsiteX3" fmla="*/ 229631 w 325055"/>
              <a:gd name="connsiteY3" fmla="*/ 0 h 981577"/>
              <a:gd name="connsiteX4" fmla="*/ 229631 w 325055"/>
              <a:gd name="connsiteY4" fmla="*/ 738414 h 981577"/>
              <a:gd name="connsiteX5" fmla="*/ 321900 w 325055"/>
              <a:gd name="connsiteY5" fmla="*/ 737461 h 981577"/>
              <a:gd name="connsiteX6" fmla="*/ 325055 w 325055"/>
              <a:gd name="connsiteY6" fmla="*/ 819651 h 981577"/>
              <a:gd name="connsiteX7" fmla="*/ 229804 w 325055"/>
              <a:gd name="connsiteY7" fmla="*/ 824415 h 981577"/>
              <a:gd name="connsiteX8" fmla="*/ 234566 w 325055"/>
              <a:gd name="connsiteY8" fmla="*/ 981577 h 981577"/>
              <a:gd name="connsiteX9" fmla="*/ 132375 w 325055"/>
              <a:gd name="connsiteY9" fmla="*/ 936281 h 981577"/>
              <a:gd name="connsiteX10" fmla="*/ 129791 w 325055"/>
              <a:gd name="connsiteY10" fmla="*/ 826796 h 981577"/>
              <a:gd name="connsiteX11" fmla="*/ 1204 w 325055"/>
              <a:gd name="connsiteY11" fmla="*/ 829176 h 981577"/>
              <a:gd name="connsiteX12" fmla="*/ 0 w 325055"/>
              <a:gd name="connsiteY12" fmla="*/ 738414 h 981577"/>
              <a:gd name="connsiteX0" fmla="*/ 0 w 321900"/>
              <a:gd name="connsiteY0" fmla="*/ 738414 h 981577"/>
              <a:gd name="connsiteX1" fmla="*/ 130369 w 321900"/>
              <a:gd name="connsiteY1" fmla="*/ 738414 h 981577"/>
              <a:gd name="connsiteX2" fmla="*/ 130369 w 321900"/>
              <a:gd name="connsiteY2" fmla="*/ 0 h 981577"/>
              <a:gd name="connsiteX3" fmla="*/ 229631 w 321900"/>
              <a:gd name="connsiteY3" fmla="*/ 0 h 981577"/>
              <a:gd name="connsiteX4" fmla="*/ 229631 w 321900"/>
              <a:gd name="connsiteY4" fmla="*/ 738414 h 981577"/>
              <a:gd name="connsiteX5" fmla="*/ 321900 w 321900"/>
              <a:gd name="connsiteY5" fmla="*/ 737461 h 981577"/>
              <a:gd name="connsiteX6" fmla="*/ 321245 w 321900"/>
              <a:gd name="connsiteY6" fmla="*/ 829176 h 981577"/>
              <a:gd name="connsiteX7" fmla="*/ 229804 w 321900"/>
              <a:gd name="connsiteY7" fmla="*/ 824415 h 981577"/>
              <a:gd name="connsiteX8" fmla="*/ 234566 w 321900"/>
              <a:gd name="connsiteY8" fmla="*/ 981577 h 981577"/>
              <a:gd name="connsiteX9" fmla="*/ 132375 w 321900"/>
              <a:gd name="connsiteY9" fmla="*/ 936281 h 981577"/>
              <a:gd name="connsiteX10" fmla="*/ 129791 w 321900"/>
              <a:gd name="connsiteY10" fmla="*/ 826796 h 981577"/>
              <a:gd name="connsiteX11" fmla="*/ 1204 w 321900"/>
              <a:gd name="connsiteY11" fmla="*/ 829176 h 981577"/>
              <a:gd name="connsiteX12" fmla="*/ 0 w 321900"/>
              <a:gd name="connsiteY12" fmla="*/ 738414 h 981577"/>
              <a:gd name="connsiteX0" fmla="*/ 0 w 321900"/>
              <a:gd name="connsiteY0" fmla="*/ 738414 h 981577"/>
              <a:gd name="connsiteX1" fmla="*/ 130369 w 321900"/>
              <a:gd name="connsiteY1" fmla="*/ 738414 h 981577"/>
              <a:gd name="connsiteX2" fmla="*/ 130369 w 321900"/>
              <a:gd name="connsiteY2" fmla="*/ 0 h 981577"/>
              <a:gd name="connsiteX3" fmla="*/ 229631 w 321900"/>
              <a:gd name="connsiteY3" fmla="*/ 0 h 981577"/>
              <a:gd name="connsiteX4" fmla="*/ 229631 w 321900"/>
              <a:gd name="connsiteY4" fmla="*/ 738414 h 981577"/>
              <a:gd name="connsiteX5" fmla="*/ 321900 w 321900"/>
              <a:gd name="connsiteY5" fmla="*/ 737461 h 981577"/>
              <a:gd name="connsiteX6" fmla="*/ 321245 w 321900"/>
              <a:gd name="connsiteY6" fmla="*/ 823461 h 981577"/>
              <a:gd name="connsiteX7" fmla="*/ 229804 w 321900"/>
              <a:gd name="connsiteY7" fmla="*/ 824415 h 981577"/>
              <a:gd name="connsiteX8" fmla="*/ 234566 w 321900"/>
              <a:gd name="connsiteY8" fmla="*/ 981577 h 981577"/>
              <a:gd name="connsiteX9" fmla="*/ 132375 w 321900"/>
              <a:gd name="connsiteY9" fmla="*/ 936281 h 981577"/>
              <a:gd name="connsiteX10" fmla="*/ 129791 w 321900"/>
              <a:gd name="connsiteY10" fmla="*/ 826796 h 981577"/>
              <a:gd name="connsiteX11" fmla="*/ 1204 w 321900"/>
              <a:gd name="connsiteY11" fmla="*/ 829176 h 981577"/>
              <a:gd name="connsiteX12" fmla="*/ 0 w 321900"/>
              <a:gd name="connsiteY12" fmla="*/ 738414 h 981577"/>
              <a:gd name="connsiteX0" fmla="*/ 0 w 323169"/>
              <a:gd name="connsiteY0" fmla="*/ 738414 h 981577"/>
              <a:gd name="connsiteX1" fmla="*/ 130369 w 323169"/>
              <a:gd name="connsiteY1" fmla="*/ 738414 h 981577"/>
              <a:gd name="connsiteX2" fmla="*/ 130369 w 323169"/>
              <a:gd name="connsiteY2" fmla="*/ 0 h 981577"/>
              <a:gd name="connsiteX3" fmla="*/ 229631 w 323169"/>
              <a:gd name="connsiteY3" fmla="*/ 0 h 981577"/>
              <a:gd name="connsiteX4" fmla="*/ 229631 w 323169"/>
              <a:gd name="connsiteY4" fmla="*/ 738414 h 981577"/>
              <a:gd name="connsiteX5" fmla="*/ 321900 w 323169"/>
              <a:gd name="connsiteY5" fmla="*/ 737461 h 981577"/>
              <a:gd name="connsiteX6" fmla="*/ 323150 w 323169"/>
              <a:gd name="connsiteY6" fmla="*/ 823461 h 981577"/>
              <a:gd name="connsiteX7" fmla="*/ 229804 w 323169"/>
              <a:gd name="connsiteY7" fmla="*/ 824415 h 981577"/>
              <a:gd name="connsiteX8" fmla="*/ 234566 w 323169"/>
              <a:gd name="connsiteY8" fmla="*/ 981577 h 981577"/>
              <a:gd name="connsiteX9" fmla="*/ 132375 w 323169"/>
              <a:gd name="connsiteY9" fmla="*/ 936281 h 981577"/>
              <a:gd name="connsiteX10" fmla="*/ 129791 w 323169"/>
              <a:gd name="connsiteY10" fmla="*/ 826796 h 981577"/>
              <a:gd name="connsiteX11" fmla="*/ 1204 w 323169"/>
              <a:gd name="connsiteY11" fmla="*/ 829176 h 981577"/>
              <a:gd name="connsiteX12" fmla="*/ 0 w 323169"/>
              <a:gd name="connsiteY12" fmla="*/ 738414 h 981577"/>
              <a:gd name="connsiteX0" fmla="*/ 36900 w 321969"/>
              <a:gd name="connsiteY0" fmla="*/ 740319 h 981577"/>
              <a:gd name="connsiteX1" fmla="*/ 129169 w 321969"/>
              <a:gd name="connsiteY1" fmla="*/ 738414 h 981577"/>
              <a:gd name="connsiteX2" fmla="*/ 129169 w 321969"/>
              <a:gd name="connsiteY2" fmla="*/ 0 h 981577"/>
              <a:gd name="connsiteX3" fmla="*/ 228431 w 321969"/>
              <a:gd name="connsiteY3" fmla="*/ 0 h 981577"/>
              <a:gd name="connsiteX4" fmla="*/ 228431 w 321969"/>
              <a:gd name="connsiteY4" fmla="*/ 738414 h 981577"/>
              <a:gd name="connsiteX5" fmla="*/ 320700 w 321969"/>
              <a:gd name="connsiteY5" fmla="*/ 737461 h 981577"/>
              <a:gd name="connsiteX6" fmla="*/ 321950 w 321969"/>
              <a:gd name="connsiteY6" fmla="*/ 823461 h 981577"/>
              <a:gd name="connsiteX7" fmla="*/ 228604 w 321969"/>
              <a:gd name="connsiteY7" fmla="*/ 824415 h 981577"/>
              <a:gd name="connsiteX8" fmla="*/ 233366 w 321969"/>
              <a:gd name="connsiteY8" fmla="*/ 981577 h 981577"/>
              <a:gd name="connsiteX9" fmla="*/ 131175 w 321969"/>
              <a:gd name="connsiteY9" fmla="*/ 936281 h 981577"/>
              <a:gd name="connsiteX10" fmla="*/ 128591 w 321969"/>
              <a:gd name="connsiteY10" fmla="*/ 826796 h 981577"/>
              <a:gd name="connsiteX11" fmla="*/ 4 w 321969"/>
              <a:gd name="connsiteY11" fmla="*/ 829176 h 981577"/>
              <a:gd name="connsiteX12" fmla="*/ 36900 w 321969"/>
              <a:gd name="connsiteY12" fmla="*/ 740319 h 981577"/>
              <a:gd name="connsiteX0" fmla="*/ 10237 w 295306"/>
              <a:gd name="connsiteY0" fmla="*/ 740319 h 981577"/>
              <a:gd name="connsiteX1" fmla="*/ 102506 w 295306"/>
              <a:gd name="connsiteY1" fmla="*/ 738414 h 981577"/>
              <a:gd name="connsiteX2" fmla="*/ 102506 w 295306"/>
              <a:gd name="connsiteY2" fmla="*/ 0 h 981577"/>
              <a:gd name="connsiteX3" fmla="*/ 201768 w 295306"/>
              <a:gd name="connsiteY3" fmla="*/ 0 h 981577"/>
              <a:gd name="connsiteX4" fmla="*/ 201768 w 295306"/>
              <a:gd name="connsiteY4" fmla="*/ 738414 h 981577"/>
              <a:gd name="connsiteX5" fmla="*/ 294037 w 295306"/>
              <a:gd name="connsiteY5" fmla="*/ 737461 h 981577"/>
              <a:gd name="connsiteX6" fmla="*/ 295287 w 295306"/>
              <a:gd name="connsiteY6" fmla="*/ 823461 h 981577"/>
              <a:gd name="connsiteX7" fmla="*/ 201941 w 295306"/>
              <a:gd name="connsiteY7" fmla="*/ 824415 h 981577"/>
              <a:gd name="connsiteX8" fmla="*/ 206703 w 295306"/>
              <a:gd name="connsiteY8" fmla="*/ 981577 h 981577"/>
              <a:gd name="connsiteX9" fmla="*/ 104512 w 295306"/>
              <a:gd name="connsiteY9" fmla="*/ 936281 h 981577"/>
              <a:gd name="connsiteX10" fmla="*/ 101928 w 295306"/>
              <a:gd name="connsiteY10" fmla="*/ 826796 h 981577"/>
              <a:gd name="connsiteX11" fmla="*/ 11 w 295306"/>
              <a:gd name="connsiteY11" fmla="*/ 825366 h 981577"/>
              <a:gd name="connsiteX12" fmla="*/ 10237 w 295306"/>
              <a:gd name="connsiteY12" fmla="*/ 740319 h 981577"/>
              <a:gd name="connsiteX0" fmla="*/ 4533 w 289602"/>
              <a:gd name="connsiteY0" fmla="*/ 740319 h 981577"/>
              <a:gd name="connsiteX1" fmla="*/ 96802 w 289602"/>
              <a:gd name="connsiteY1" fmla="*/ 738414 h 981577"/>
              <a:gd name="connsiteX2" fmla="*/ 96802 w 289602"/>
              <a:gd name="connsiteY2" fmla="*/ 0 h 981577"/>
              <a:gd name="connsiteX3" fmla="*/ 196064 w 289602"/>
              <a:gd name="connsiteY3" fmla="*/ 0 h 981577"/>
              <a:gd name="connsiteX4" fmla="*/ 196064 w 289602"/>
              <a:gd name="connsiteY4" fmla="*/ 738414 h 981577"/>
              <a:gd name="connsiteX5" fmla="*/ 288333 w 289602"/>
              <a:gd name="connsiteY5" fmla="*/ 737461 h 981577"/>
              <a:gd name="connsiteX6" fmla="*/ 289583 w 289602"/>
              <a:gd name="connsiteY6" fmla="*/ 823461 h 981577"/>
              <a:gd name="connsiteX7" fmla="*/ 196237 w 289602"/>
              <a:gd name="connsiteY7" fmla="*/ 824415 h 981577"/>
              <a:gd name="connsiteX8" fmla="*/ 200999 w 289602"/>
              <a:gd name="connsiteY8" fmla="*/ 981577 h 981577"/>
              <a:gd name="connsiteX9" fmla="*/ 98808 w 289602"/>
              <a:gd name="connsiteY9" fmla="*/ 936281 h 981577"/>
              <a:gd name="connsiteX10" fmla="*/ 96224 w 289602"/>
              <a:gd name="connsiteY10" fmla="*/ 826796 h 981577"/>
              <a:gd name="connsiteX11" fmla="*/ 22 w 289602"/>
              <a:gd name="connsiteY11" fmla="*/ 825366 h 981577"/>
              <a:gd name="connsiteX12" fmla="*/ 4533 w 289602"/>
              <a:gd name="connsiteY12" fmla="*/ 740319 h 981577"/>
              <a:gd name="connsiteX0" fmla="*/ 2639 w 287708"/>
              <a:gd name="connsiteY0" fmla="*/ 740319 h 981577"/>
              <a:gd name="connsiteX1" fmla="*/ 94908 w 287708"/>
              <a:gd name="connsiteY1" fmla="*/ 738414 h 981577"/>
              <a:gd name="connsiteX2" fmla="*/ 94908 w 287708"/>
              <a:gd name="connsiteY2" fmla="*/ 0 h 981577"/>
              <a:gd name="connsiteX3" fmla="*/ 194170 w 287708"/>
              <a:gd name="connsiteY3" fmla="*/ 0 h 981577"/>
              <a:gd name="connsiteX4" fmla="*/ 194170 w 287708"/>
              <a:gd name="connsiteY4" fmla="*/ 738414 h 981577"/>
              <a:gd name="connsiteX5" fmla="*/ 286439 w 287708"/>
              <a:gd name="connsiteY5" fmla="*/ 737461 h 981577"/>
              <a:gd name="connsiteX6" fmla="*/ 287689 w 287708"/>
              <a:gd name="connsiteY6" fmla="*/ 823461 h 981577"/>
              <a:gd name="connsiteX7" fmla="*/ 194343 w 287708"/>
              <a:gd name="connsiteY7" fmla="*/ 824415 h 981577"/>
              <a:gd name="connsiteX8" fmla="*/ 199105 w 287708"/>
              <a:gd name="connsiteY8" fmla="*/ 981577 h 981577"/>
              <a:gd name="connsiteX9" fmla="*/ 96914 w 287708"/>
              <a:gd name="connsiteY9" fmla="*/ 936281 h 981577"/>
              <a:gd name="connsiteX10" fmla="*/ 94330 w 287708"/>
              <a:gd name="connsiteY10" fmla="*/ 826796 h 981577"/>
              <a:gd name="connsiteX11" fmla="*/ 33 w 287708"/>
              <a:gd name="connsiteY11" fmla="*/ 827271 h 981577"/>
              <a:gd name="connsiteX12" fmla="*/ 2639 w 287708"/>
              <a:gd name="connsiteY12" fmla="*/ 740319 h 981577"/>
              <a:gd name="connsiteX0" fmla="*/ 2639 w 287708"/>
              <a:gd name="connsiteY0" fmla="*/ 740319 h 981577"/>
              <a:gd name="connsiteX1" fmla="*/ 94908 w 287708"/>
              <a:gd name="connsiteY1" fmla="*/ 738414 h 981577"/>
              <a:gd name="connsiteX2" fmla="*/ 94908 w 287708"/>
              <a:gd name="connsiteY2" fmla="*/ 0 h 981577"/>
              <a:gd name="connsiteX3" fmla="*/ 194170 w 287708"/>
              <a:gd name="connsiteY3" fmla="*/ 0 h 981577"/>
              <a:gd name="connsiteX4" fmla="*/ 194170 w 287708"/>
              <a:gd name="connsiteY4" fmla="*/ 738414 h 981577"/>
              <a:gd name="connsiteX5" fmla="*/ 286439 w 287708"/>
              <a:gd name="connsiteY5" fmla="*/ 737461 h 981577"/>
              <a:gd name="connsiteX6" fmla="*/ 287689 w 287708"/>
              <a:gd name="connsiteY6" fmla="*/ 823461 h 981577"/>
              <a:gd name="connsiteX7" fmla="*/ 194343 w 287708"/>
              <a:gd name="connsiteY7" fmla="*/ 824415 h 981577"/>
              <a:gd name="connsiteX8" fmla="*/ 199105 w 287708"/>
              <a:gd name="connsiteY8" fmla="*/ 981577 h 981577"/>
              <a:gd name="connsiteX9" fmla="*/ 98819 w 287708"/>
              <a:gd name="connsiteY9" fmla="*/ 911516 h 981577"/>
              <a:gd name="connsiteX10" fmla="*/ 94330 w 287708"/>
              <a:gd name="connsiteY10" fmla="*/ 826796 h 981577"/>
              <a:gd name="connsiteX11" fmla="*/ 33 w 287708"/>
              <a:gd name="connsiteY11" fmla="*/ 827271 h 981577"/>
              <a:gd name="connsiteX12" fmla="*/ 2639 w 287708"/>
              <a:gd name="connsiteY12" fmla="*/ 740319 h 981577"/>
              <a:gd name="connsiteX0" fmla="*/ 2639 w 287708"/>
              <a:gd name="connsiteY0" fmla="*/ 740319 h 920617"/>
              <a:gd name="connsiteX1" fmla="*/ 94908 w 287708"/>
              <a:gd name="connsiteY1" fmla="*/ 738414 h 920617"/>
              <a:gd name="connsiteX2" fmla="*/ 94908 w 287708"/>
              <a:gd name="connsiteY2" fmla="*/ 0 h 920617"/>
              <a:gd name="connsiteX3" fmla="*/ 194170 w 287708"/>
              <a:gd name="connsiteY3" fmla="*/ 0 h 920617"/>
              <a:gd name="connsiteX4" fmla="*/ 194170 w 287708"/>
              <a:gd name="connsiteY4" fmla="*/ 738414 h 920617"/>
              <a:gd name="connsiteX5" fmla="*/ 286439 w 287708"/>
              <a:gd name="connsiteY5" fmla="*/ 737461 h 920617"/>
              <a:gd name="connsiteX6" fmla="*/ 287689 w 287708"/>
              <a:gd name="connsiteY6" fmla="*/ 823461 h 920617"/>
              <a:gd name="connsiteX7" fmla="*/ 194343 w 287708"/>
              <a:gd name="connsiteY7" fmla="*/ 824415 h 920617"/>
              <a:gd name="connsiteX8" fmla="*/ 189580 w 287708"/>
              <a:gd name="connsiteY8" fmla="*/ 920617 h 920617"/>
              <a:gd name="connsiteX9" fmla="*/ 98819 w 287708"/>
              <a:gd name="connsiteY9" fmla="*/ 911516 h 920617"/>
              <a:gd name="connsiteX10" fmla="*/ 94330 w 287708"/>
              <a:gd name="connsiteY10" fmla="*/ 826796 h 920617"/>
              <a:gd name="connsiteX11" fmla="*/ 33 w 287708"/>
              <a:gd name="connsiteY11" fmla="*/ 827271 h 920617"/>
              <a:gd name="connsiteX12" fmla="*/ 2639 w 287708"/>
              <a:gd name="connsiteY12" fmla="*/ 740319 h 920617"/>
              <a:gd name="connsiteX0" fmla="*/ 2639 w 287708"/>
              <a:gd name="connsiteY0" fmla="*/ 740319 h 921041"/>
              <a:gd name="connsiteX1" fmla="*/ 94908 w 287708"/>
              <a:gd name="connsiteY1" fmla="*/ 738414 h 921041"/>
              <a:gd name="connsiteX2" fmla="*/ 94908 w 287708"/>
              <a:gd name="connsiteY2" fmla="*/ 0 h 921041"/>
              <a:gd name="connsiteX3" fmla="*/ 194170 w 287708"/>
              <a:gd name="connsiteY3" fmla="*/ 0 h 921041"/>
              <a:gd name="connsiteX4" fmla="*/ 194170 w 287708"/>
              <a:gd name="connsiteY4" fmla="*/ 738414 h 921041"/>
              <a:gd name="connsiteX5" fmla="*/ 286439 w 287708"/>
              <a:gd name="connsiteY5" fmla="*/ 737461 h 921041"/>
              <a:gd name="connsiteX6" fmla="*/ 287689 w 287708"/>
              <a:gd name="connsiteY6" fmla="*/ 823461 h 921041"/>
              <a:gd name="connsiteX7" fmla="*/ 194343 w 287708"/>
              <a:gd name="connsiteY7" fmla="*/ 824415 h 921041"/>
              <a:gd name="connsiteX8" fmla="*/ 189580 w 287708"/>
              <a:gd name="connsiteY8" fmla="*/ 920617 h 921041"/>
              <a:gd name="connsiteX9" fmla="*/ 95009 w 287708"/>
              <a:gd name="connsiteY9" fmla="*/ 921041 h 921041"/>
              <a:gd name="connsiteX10" fmla="*/ 94330 w 287708"/>
              <a:gd name="connsiteY10" fmla="*/ 826796 h 921041"/>
              <a:gd name="connsiteX11" fmla="*/ 33 w 287708"/>
              <a:gd name="connsiteY11" fmla="*/ 827271 h 921041"/>
              <a:gd name="connsiteX12" fmla="*/ 2639 w 287708"/>
              <a:gd name="connsiteY12" fmla="*/ 740319 h 921041"/>
              <a:gd name="connsiteX0" fmla="*/ 2639 w 287708"/>
              <a:gd name="connsiteY0" fmla="*/ 740319 h 921041"/>
              <a:gd name="connsiteX1" fmla="*/ 94908 w 287708"/>
              <a:gd name="connsiteY1" fmla="*/ 738414 h 921041"/>
              <a:gd name="connsiteX2" fmla="*/ 94908 w 287708"/>
              <a:gd name="connsiteY2" fmla="*/ 0 h 921041"/>
              <a:gd name="connsiteX3" fmla="*/ 194170 w 287708"/>
              <a:gd name="connsiteY3" fmla="*/ 0 h 921041"/>
              <a:gd name="connsiteX4" fmla="*/ 194170 w 287708"/>
              <a:gd name="connsiteY4" fmla="*/ 738414 h 921041"/>
              <a:gd name="connsiteX5" fmla="*/ 286439 w 287708"/>
              <a:gd name="connsiteY5" fmla="*/ 737461 h 921041"/>
              <a:gd name="connsiteX6" fmla="*/ 287689 w 287708"/>
              <a:gd name="connsiteY6" fmla="*/ 823461 h 921041"/>
              <a:gd name="connsiteX7" fmla="*/ 194343 w 287708"/>
              <a:gd name="connsiteY7" fmla="*/ 824415 h 921041"/>
              <a:gd name="connsiteX8" fmla="*/ 189580 w 287708"/>
              <a:gd name="connsiteY8" fmla="*/ 920617 h 921041"/>
              <a:gd name="connsiteX9" fmla="*/ 95009 w 287708"/>
              <a:gd name="connsiteY9" fmla="*/ 921041 h 921041"/>
              <a:gd name="connsiteX10" fmla="*/ 94330 w 287708"/>
              <a:gd name="connsiteY10" fmla="*/ 826796 h 921041"/>
              <a:gd name="connsiteX11" fmla="*/ 33 w 287708"/>
              <a:gd name="connsiteY11" fmla="*/ 827271 h 921041"/>
              <a:gd name="connsiteX12" fmla="*/ 2639 w 287708"/>
              <a:gd name="connsiteY12" fmla="*/ 740319 h 921041"/>
              <a:gd name="connsiteX0" fmla="*/ 2639 w 287708"/>
              <a:gd name="connsiteY0" fmla="*/ 740319 h 921041"/>
              <a:gd name="connsiteX1" fmla="*/ 94908 w 287708"/>
              <a:gd name="connsiteY1" fmla="*/ 738414 h 921041"/>
              <a:gd name="connsiteX2" fmla="*/ 94908 w 287708"/>
              <a:gd name="connsiteY2" fmla="*/ 0 h 921041"/>
              <a:gd name="connsiteX3" fmla="*/ 194170 w 287708"/>
              <a:gd name="connsiteY3" fmla="*/ 0 h 921041"/>
              <a:gd name="connsiteX4" fmla="*/ 194170 w 287708"/>
              <a:gd name="connsiteY4" fmla="*/ 738414 h 921041"/>
              <a:gd name="connsiteX5" fmla="*/ 286439 w 287708"/>
              <a:gd name="connsiteY5" fmla="*/ 737461 h 921041"/>
              <a:gd name="connsiteX6" fmla="*/ 287689 w 287708"/>
              <a:gd name="connsiteY6" fmla="*/ 823461 h 921041"/>
              <a:gd name="connsiteX7" fmla="*/ 194343 w 287708"/>
              <a:gd name="connsiteY7" fmla="*/ 824415 h 921041"/>
              <a:gd name="connsiteX8" fmla="*/ 193390 w 287708"/>
              <a:gd name="connsiteY8" fmla="*/ 920617 h 921041"/>
              <a:gd name="connsiteX9" fmla="*/ 95009 w 287708"/>
              <a:gd name="connsiteY9" fmla="*/ 921041 h 921041"/>
              <a:gd name="connsiteX10" fmla="*/ 94330 w 287708"/>
              <a:gd name="connsiteY10" fmla="*/ 826796 h 921041"/>
              <a:gd name="connsiteX11" fmla="*/ 33 w 287708"/>
              <a:gd name="connsiteY11" fmla="*/ 827271 h 921041"/>
              <a:gd name="connsiteX12" fmla="*/ 2639 w 287708"/>
              <a:gd name="connsiteY12" fmla="*/ 740319 h 921041"/>
              <a:gd name="connsiteX0" fmla="*/ 2639 w 287708"/>
              <a:gd name="connsiteY0" fmla="*/ 736509 h 921041"/>
              <a:gd name="connsiteX1" fmla="*/ 94908 w 287708"/>
              <a:gd name="connsiteY1" fmla="*/ 738414 h 921041"/>
              <a:gd name="connsiteX2" fmla="*/ 94908 w 287708"/>
              <a:gd name="connsiteY2" fmla="*/ 0 h 921041"/>
              <a:gd name="connsiteX3" fmla="*/ 194170 w 287708"/>
              <a:gd name="connsiteY3" fmla="*/ 0 h 921041"/>
              <a:gd name="connsiteX4" fmla="*/ 194170 w 287708"/>
              <a:gd name="connsiteY4" fmla="*/ 738414 h 921041"/>
              <a:gd name="connsiteX5" fmla="*/ 286439 w 287708"/>
              <a:gd name="connsiteY5" fmla="*/ 737461 h 921041"/>
              <a:gd name="connsiteX6" fmla="*/ 287689 w 287708"/>
              <a:gd name="connsiteY6" fmla="*/ 823461 h 921041"/>
              <a:gd name="connsiteX7" fmla="*/ 194343 w 287708"/>
              <a:gd name="connsiteY7" fmla="*/ 824415 h 921041"/>
              <a:gd name="connsiteX8" fmla="*/ 193390 w 287708"/>
              <a:gd name="connsiteY8" fmla="*/ 920617 h 921041"/>
              <a:gd name="connsiteX9" fmla="*/ 95009 w 287708"/>
              <a:gd name="connsiteY9" fmla="*/ 921041 h 921041"/>
              <a:gd name="connsiteX10" fmla="*/ 94330 w 287708"/>
              <a:gd name="connsiteY10" fmla="*/ 826796 h 921041"/>
              <a:gd name="connsiteX11" fmla="*/ 33 w 287708"/>
              <a:gd name="connsiteY11" fmla="*/ 827271 h 921041"/>
              <a:gd name="connsiteX12" fmla="*/ 2639 w 287708"/>
              <a:gd name="connsiteY12" fmla="*/ 736509 h 921041"/>
              <a:gd name="connsiteX0" fmla="*/ 2639 w 287708"/>
              <a:gd name="connsiteY0" fmla="*/ 736509 h 921041"/>
              <a:gd name="connsiteX1" fmla="*/ 94908 w 287708"/>
              <a:gd name="connsiteY1" fmla="*/ 738414 h 921041"/>
              <a:gd name="connsiteX2" fmla="*/ 94908 w 287708"/>
              <a:gd name="connsiteY2" fmla="*/ 0 h 921041"/>
              <a:gd name="connsiteX3" fmla="*/ 194170 w 287708"/>
              <a:gd name="connsiteY3" fmla="*/ 0 h 921041"/>
              <a:gd name="connsiteX4" fmla="*/ 194170 w 287708"/>
              <a:gd name="connsiteY4" fmla="*/ 738414 h 921041"/>
              <a:gd name="connsiteX5" fmla="*/ 286439 w 287708"/>
              <a:gd name="connsiteY5" fmla="*/ 737461 h 921041"/>
              <a:gd name="connsiteX6" fmla="*/ 287689 w 287708"/>
              <a:gd name="connsiteY6" fmla="*/ 823461 h 921041"/>
              <a:gd name="connsiteX7" fmla="*/ 194343 w 287708"/>
              <a:gd name="connsiteY7" fmla="*/ 824415 h 921041"/>
              <a:gd name="connsiteX8" fmla="*/ 193390 w 287708"/>
              <a:gd name="connsiteY8" fmla="*/ 920617 h 921041"/>
              <a:gd name="connsiteX9" fmla="*/ 95009 w 287708"/>
              <a:gd name="connsiteY9" fmla="*/ 921041 h 921041"/>
              <a:gd name="connsiteX10" fmla="*/ 94330 w 287708"/>
              <a:gd name="connsiteY10" fmla="*/ 826796 h 921041"/>
              <a:gd name="connsiteX11" fmla="*/ 33 w 287708"/>
              <a:gd name="connsiteY11" fmla="*/ 827271 h 921041"/>
              <a:gd name="connsiteX12" fmla="*/ 2639 w 287708"/>
              <a:gd name="connsiteY12" fmla="*/ 736509 h 921041"/>
              <a:gd name="connsiteX0" fmla="*/ 769 w 287743"/>
              <a:gd name="connsiteY0" fmla="*/ 736509 h 921041"/>
              <a:gd name="connsiteX1" fmla="*/ 94943 w 287743"/>
              <a:gd name="connsiteY1" fmla="*/ 738414 h 921041"/>
              <a:gd name="connsiteX2" fmla="*/ 94943 w 287743"/>
              <a:gd name="connsiteY2" fmla="*/ 0 h 921041"/>
              <a:gd name="connsiteX3" fmla="*/ 194205 w 287743"/>
              <a:gd name="connsiteY3" fmla="*/ 0 h 921041"/>
              <a:gd name="connsiteX4" fmla="*/ 194205 w 287743"/>
              <a:gd name="connsiteY4" fmla="*/ 738414 h 921041"/>
              <a:gd name="connsiteX5" fmla="*/ 286474 w 287743"/>
              <a:gd name="connsiteY5" fmla="*/ 737461 h 921041"/>
              <a:gd name="connsiteX6" fmla="*/ 287724 w 287743"/>
              <a:gd name="connsiteY6" fmla="*/ 823461 h 921041"/>
              <a:gd name="connsiteX7" fmla="*/ 194378 w 287743"/>
              <a:gd name="connsiteY7" fmla="*/ 824415 h 921041"/>
              <a:gd name="connsiteX8" fmla="*/ 193425 w 287743"/>
              <a:gd name="connsiteY8" fmla="*/ 920617 h 921041"/>
              <a:gd name="connsiteX9" fmla="*/ 95044 w 287743"/>
              <a:gd name="connsiteY9" fmla="*/ 921041 h 921041"/>
              <a:gd name="connsiteX10" fmla="*/ 94365 w 287743"/>
              <a:gd name="connsiteY10" fmla="*/ 826796 h 921041"/>
              <a:gd name="connsiteX11" fmla="*/ 68 w 287743"/>
              <a:gd name="connsiteY11" fmla="*/ 827271 h 921041"/>
              <a:gd name="connsiteX12" fmla="*/ 769 w 287743"/>
              <a:gd name="connsiteY12" fmla="*/ 736509 h 9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743" h="921041">
                <a:moveTo>
                  <a:pt x="769" y="736509"/>
                </a:moveTo>
                <a:lnTo>
                  <a:pt x="94943" y="738414"/>
                </a:lnTo>
                <a:lnTo>
                  <a:pt x="94943" y="0"/>
                </a:lnTo>
                <a:lnTo>
                  <a:pt x="194205" y="0"/>
                </a:lnTo>
                <a:lnTo>
                  <a:pt x="194205" y="738414"/>
                </a:lnTo>
                <a:lnTo>
                  <a:pt x="286474" y="737461"/>
                </a:lnTo>
                <a:cubicBezTo>
                  <a:pt x="286256" y="768033"/>
                  <a:pt x="287942" y="792889"/>
                  <a:pt x="287724" y="823461"/>
                </a:cubicBezTo>
                <a:lnTo>
                  <a:pt x="194378" y="824415"/>
                </a:lnTo>
                <a:cubicBezTo>
                  <a:pt x="193584" y="849815"/>
                  <a:pt x="194219" y="895217"/>
                  <a:pt x="193425" y="920617"/>
                </a:cubicBezTo>
                <a:lnTo>
                  <a:pt x="95044" y="921041"/>
                </a:lnTo>
                <a:cubicBezTo>
                  <a:pt x="94183" y="894071"/>
                  <a:pt x="95226" y="853766"/>
                  <a:pt x="94365" y="826796"/>
                </a:cubicBezTo>
                <a:lnTo>
                  <a:pt x="68" y="827271"/>
                </a:lnTo>
                <a:cubicBezTo>
                  <a:pt x="-333" y="772411"/>
                  <a:pt x="1170" y="791369"/>
                  <a:pt x="769" y="736509"/>
                </a:cubicBezTo>
                <a:close/>
              </a:path>
            </a:pathLst>
          </a:custGeom>
          <a:solidFill>
            <a:schemeClr val="tx1"/>
          </a:solidFill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7DBE4-E982-8B04-9964-314154445085}"/>
              </a:ext>
            </a:extLst>
          </p:cNvPr>
          <p:cNvCxnSpPr>
            <a:cxnSpLocks/>
          </p:cNvCxnSpPr>
          <p:nvPr/>
        </p:nvCxnSpPr>
        <p:spPr>
          <a:xfrm>
            <a:off x="6037763" y="3530660"/>
            <a:ext cx="4735244" cy="1349996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5E212C87-0661-52D9-83E2-114A5D9FCC81}"/>
              </a:ext>
            </a:extLst>
          </p:cNvPr>
          <p:cNvSpPr/>
          <p:nvPr/>
        </p:nvSpPr>
        <p:spPr>
          <a:xfrm flipV="1">
            <a:off x="10338211" y="2773888"/>
            <a:ext cx="869592" cy="2347896"/>
          </a:xfrm>
          <a:prstGeom prst="downArrow">
            <a:avLst>
              <a:gd name="adj1" fmla="val 27573"/>
              <a:gd name="adj2" fmla="val 64885"/>
            </a:avLst>
          </a:prstGeom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0D6CCA-D11F-F1A6-0AAC-38DD0444718E}"/>
              </a:ext>
            </a:extLst>
          </p:cNvPr>
          <p:cNvCxnSpPr>
            <a:cxnSpLocks/>
          </p:cNvCxnSpPr>
          <p:nvPr/>
        </p:nvCxnSpPr>
        <p:spPr>
          <a:xfrm>
            <a:off x="6045383" y="2543175"/>
            <a:ext cx="0" cy="2945683"/>
          </a:xfrm>
          <a:prstGeom prst="line">
            <a:avLst/>
          </a:prstGeom>
          <a:ln w="952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 Box 57">
            <a:extLst>
              <a:ext uri="{FF2B5EF4-FFF2-40B4-BE49-F238E27FC236}">
                <a16:creationId xmlns:a16="http://schemas.microsoft.com/office/drawing/2014/main" id="{94D04A15-6994-4FBA-1631-31305076FAE0}"/>
              </a:ext>
            </a:extLst>
          </p:cNvPr>
          <p:cNvSpPr txBox="1"/>
          <p:nvPr/>
        </p:nvSpPr>
        <p:spPr>
          <a:xfrm>
            <a:off x="6592774" y="4904308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9E5356-BED2-7699-8747-CF3F354B7E0A}"/>
              </a:ext>
            </a:extLst>
          </p:cNvPr>
          <p:cNvCxnSpPr>
            <a:cxnSpLocks/>
          </p:cNvCxnSpPr>
          <p:nvPr/>
        </p:nvCxnSpPr>
        <p:spPr>
          <a:xfrm>
            <a:off x="6037763" y="5325140"/>
            <a:ext cx="141603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 w="sm" len="lg"/>
            <a:tailEnd type="triangle" w="sm" len="lg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4152D0-0C9B-1E77-C3EA-B88793A59AF2}"/>
              </a:ext>
            </a:extLst>
          </p:cNvPr>
          <p:cNvCxnSpPr>
            <a:cxnSpLocks/>
          </p:cNvCxnSpPr>
          <p:nvPr/>
        </p:nvCxnSpPr>
        <p:spPr>
          <a:xfrm flipH="1">
            <a:off x="5101900" y="3384908"/>
            <a:ext cx="1902206" cy="1095375"/>
          </a:xfrm>
          <a:prstGeom prst="line">
            <a:avLst/>
          </a:prstGeom>
          <a:ln w="952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A4F5C24-7FEA-B3B5-A4BA-B5948CEE2A73}"/>
              </a:ext>
            </a:extLst>
          </p:cNvPr>
          <p:cNvCxnSpPr>
            <a:cxnSpLocks/>
          </p:cNvCxnSpPr>
          <p:nvPr/>
        </p:nvCxnSpPr>
        <p:spPr>
          <a:xfrm>
            <a:off x="7453799" y="2537878"/>
            <a:ext cx="0" cy="2945683"/>
          </a:xfrm>
          <a:prstGeom prst="line">
            <a:avLst/>
          </a:prstGeom>
          <a:ln w="952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8C5BFE-0A81-D1FC-1A28-7EA51938E131}"/>
              </a:ext>
            </a:extLst>
          </p:cNvPr>
          <p:cNvCxnSpPr>
            <a:cxnSpLocks/>
          </p:cNvCxnSpPr>
          <p:nvPr/>
        </p:nvCxnSpPr>
        <p:spPr>
          <a:xfrm>
            <a:off x="10773007" y="2515678"/>
            <a:ext cx="0" cy="2945683"/>
          </a:xfrm>
          <a:prstGeom prst="line">
            <a:avLst/>
          </a:prstGeom>
          <a:ln w="952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141879-FFAB-C4A2-D17A-7FF90FB51CB3}"/>
              </a:ext>
            </a:extLst>
          </p:cNvPr>
          <p:cNvCxnSpPr>
            <a:cxnSpLocks/>
          </p:cNvCxnSpPr>
          <p:nvPr/>
        </p:nvCxnSpPr>
        <p:spPr>
          <a:xfrm>
            <a:off x="7453799" y="5320874"/>
            <a:ext cx="331920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 w="sm" len="lg"/>
            <a:tailEnd type="triangle" w="sm" len="lg"/>
          </a:ln>
          <a:effectLst/>
        </p:spPr>
      </p:cxnSp>
      <p:sp>
        <p:nvSpPr>
          <p:cNvPr id="9" name="Text Box 57">
            <a:extLst>
              <a:ext uri="{FF2B5EF4-FFF2-40B4-BE49-F238E27FC236}">
                <a16:creationId xmlns:a16="http://schemas.microsoft.com/office/drawing/2014/main" id="{135C2E30-B9C8-8B97-8B10-A8B27648334A}"/>
              </a:ext>
            </a:extLst>
          </p:cNvPr>
          <p:cNvSpPr txBox="1"/>
          <p:nvPr/>
        </p:nvSpPr>
        <p:spPr>
          <a:xfrm>
            <a:off x="8954097" y="4912882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440263-39E2-41AA-D2AA-E2E87D88C1C4}"/>
              </a:ext>
            </a:extLst>
          </p:cNvPr>
          <p:cNvCxnSpPr>
            <a:cxnSpLocks/>
          </p:cNvCxnSpPr>
          <p:nvPr/>
        </p:nvCxnSpPr>
        <p:spPr>
          <a:xfrm flipH="1">
            <a:off x="10773007" y="4903470"/>
            <a:ext cx="734258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803F74-5EB6-86F6-BFC4-CC67CE7CD7AB}"/>
              </a:ext>
            </a:extLst>
          </p:cNvPr>
          <p:cNvCxnSpPr>
            <a:cxnSpLocks/>
          </p:cNvCxnSpPr>
          <p:nvPr/>
        </p:nvCxnSpPr>
        <p:spPr>
          <a:xfrm flipH="1">
            <a:off x="4891951" y="3574065"/>
            <a:ext cx="1096812" cy="631593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AD435F-53BB-EC45-B9BE-44DAC7F36FB3}"/>
              </a:ext>
            </a:extLst>
          </p:cNvPr>
          <p:cNvCxnSpPr>
            <a:cxnSpLocks/>
          </p:cNvCxnSpPr>
          <p:nvPr/>
        </p:nvCxnSpPr>
        <p:spPr>
          <a:xfrm>
            <a:off x="11443309" y="2989122"/>
            <a:ext cx="0" cy="192376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 w="sm" len="lg"/>
            <a:tailEnd type="triangle" w="sm" len="lg"/>
          </a:ln>
          <a:effectLst/>
        </p:spPr>
      </p:cxnSp>
      <p:sp>
        <p:nvSpPr>
          <p:cNvPr id="21" name="Text Box 57">
            <a:extLst>
              <a:ext uri="{FF2B5EF4-FFF2-40B4-BE49-F238E27FC236}">
                <a16:creationId xmlns:a16="http://schemas.microsoft.com/office/drawing/2014/main" id="{7A897AB9-4A07-D6DE-881B-6AE244234B95}"/>
              </a:ext>
            </a:extLst>
          </p:cNvPr>
          <p:cNvSpPr txBox="1"/>
          <p:nvPr/>
        </p:nvSpPr>
        <p:spPr>
          <a:xfrm>
            <a:off x="11443309" y="3709233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83AFE8-1796-1F52-5981-181CA603B4DC}"/>
              </a:ext>
            </a:extLst>
          </p:cNvPr>
          <p:cNvCxnSpPr>
            <a:cxnSpLocks/>
          </p:cNvCxnSpPr>
          <p:nvPr/>
        </p:nvCxnSpPr>
        <p:spPr>
          <a:xfrm flipH="1">
            <a:off x="4919996" y="4351457"/>
            <a:ext cx="1096812" cy="631593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8E9211-8364-F44A-F756-0E38C52FA8B0}"/>
              </a:ext>
            </a:extLst>
          </p:cNvPr>
          <p:cNvCxnSpPr>
            <a:cxnSpLocks/>
          </p:cNvCxnSpPr>
          <p:nvPr/>
        </p:nvCxnSpPr>
        <p:spPr>
          <a:xfrm flipH="1">
            <a:off x="10770856" y="2988384"/>
            <a:ext cx="734258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64D79F-56A3-D15B-D1AD-E2581F165A5A}"/>
              </a:ext>
            </a:extLst>
          </p:cNvPr>
          <p:cNvCxnSpPr>
            <a:cxnSpLocks/>
          </p:cNvCxnSpPr>
          <p:nvPr/>
        </p:nvCxnSpPr>
        <p:spPr>
          <a:xfrm>
            <a:off x="4994884" y="4134659"/>
            <a:ext cx="0" cy="828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 w="sm" len="lg"/>
            <a:tailEnd type="triangle" w="sm" len="lg"/>
          </a:ln>
          <a:effectLst/>
        </p:spPr>
      </p:cxnSp>
      <p:sp>
        <p:nvSpPr>
          <p:cNvPr id="30" name="Text Box 57">
            <a:extLst>
              <a:ext uri="{FF2B5EF4-FFF2-40B4-BE49-F238E27FC236}">
                <a16:creationId xmlns:a16="http://schemas.microsoft.com/office/drawing/2014/main" id="{F33B68EE-4DA5-17EC-02AD-1656407B5CBA}"/>
              </a:ext>
            </a:extLst>
          </p:cNvPr>
          <p:cNvSpPr txBox="1"/>
          <p:nvPr/>
        </p:nvSpPr>
        <p:spPr>
          <a:xfrm>
            <a:off x="4679214" y="4386013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baseline="30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4C4F61-2394-B899-D967-B20B40E71545}"/>
                  </a:ext>
                </a:extLst>
              </p:cNvPr>
              <p:cNvSpPr txBox="1"/>
              <p:nvPr/>
            </p:nvSpPr>
            <p:spPr>
              <a:xfrm>
                <a:off x="1451335" y="2199709"/>
                <a:ext cx="149758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4C4F61-2394-B899-D967-B20B40E7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335" y="2199709"/>
                <a:ext cx="1497589" cy="526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16BC1B-D3F1-F24B-05CA-019836B300D8}"/>
                  </a:ext>
                </a:extLst>
              </p:cNvPr>
              <p:cNvSpPr txBox="1"/>
              <p:nvPr/>
            </p:nvSpPr>
            <p:spPr>
              <a:xfrm>
                <a:off x="1749298" y="2883467"/>
                <a:ext cx="79617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16BC1B-D3F1-F24B-05CA-019836B3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98" y="2883467"/>
                <a:ext cx="796179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073685-9E9A-91D0-D1E2-AD0800A60CCB}"/>
                  </a:ext>
                </a:extLst>
              </p:cNvPr>
              <p:cNvSpPr txBox="1"/>
              <p:nvPr/>
            </p:nvSpPr>
            <p:spPr>
              <a:xfrm>
                <a:off x="1633243" y="3637599"/>
                <a:ext cx="1133772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073685-9E9A-91D0-D1E2-AD0800A60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43" y="3637599"/>
                <a:ext cx="1133772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E5C46A-D33E-96D3-23AC-6CB604358123}"/>
                  </a:ext>
                </a:extLst>
              </p:cNvPr>
              <p:cNvSpPr txBox="1"/>
              <p:nvPr/>
            </p:nvSpPr>
            <p:spPr>
              <a:xfrm>
                <a:off x="1465928" y="4367208"/>
                <a:ext cx="1929053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E5C46A-D33E-96D3-23AC-6CB604358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28" y="4367208"/>
                <a:ext cx="1929053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CF53CB4-7987-ADB6-CAC1-D7355A45516D}"/>
                  </a:ext>
                </a:extLst>
              </p:cNvPr>
              <p:cNvSpPr txBox="1"/>
              <p:nvPr/>
            </p:nvSpPr>
            <p:spPr>
              <a:xfrm>
                <a:off x="1267148" y="5716100"/>
                <a:ext cx="2091919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CF53CB4-7987-ADB6-CAC1-D7355A45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148" y="5716100"/>
                <a:ext cx="2091919" cy="573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8CFA4B5-75E5-EF32-CBE0-556C3E5A0581}"/>
                  </a:ext>
                </a:extLst>
              </p:cNvPr>
              <p:cNvSpPr txBox="1"/>
              <p:nvPr/>
            </p:nvSpPr>
            <p:spPr>
              <a:xfrm>
                <a:off x="1465928" y="4973039"/>
                <a:ext cx="1740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 0,013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8CFA4B5-75E5-EF32-CBE0-556C3E5A0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28" y="4973039"/>
                <a:ext cx="1740605" cy="276999"/>
              </a:xfrm>
              <a:prstGeom prst="rect">
                <a:avLst/>
              </a:prstGeom>
              <a:blipFill>
                <a:blip r:embed="rId7"/>
                <a:stretch>
                  <a:fillRect l="-2797" r="-139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7">
            <a:extLst>
              <a:ext uri="{FF2B5EF4-FFF2-40B4-BE49-F238E27FC236}">
                <a16:creationId xmlns:a16="http://schemas.microsoft.com/office/drawing/2014/main" id="{710CA868-97F1-7B70-E3D7-0C371865C013}"/>
              </a:ext>
            </a:extLst>
          </p:cNvPr>
          <p:cNvSpPr txBox="1"/>
          <p:nvPr/>
        </p:nvSpPr>
        <p:spPr>
          <a:xfrm>
            <a:off x="7393613" y="3889861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6A3DA9-2A25-B45C-9332-B33079454A5D}"/>
              </a:ext>
            </a:extLst>
          </p:cNvPr>
          <p:cNvSpPr/>
          <p:nvPr/>
        </p:nvSpPr>
        <p:spPr>
          <a:xfrm flipV="1">
            <a:off x="7413980" y="3889861"/>
            <a:ext cx="89318" cy="89318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sx="124000" sy="124000" algn="ctr" rotWithShape="0">
              <a:prstClr val="black"/>
            </a:outerShdw>
          </a:effectLst>
        </p:spPr>
        <p:txBody>
          <a:bodyPr rot="0" spcFirstLastPara="0" vert="horz" wrap="square" lIns="92172" tIns="46086" rIns="92172" bIns="460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Text Box 57">
            <a:extLst>
              <a:ext uri="{FF2B5EF4-FFF2-40B4-BE49-F238E27FC236}">
                <a16:creationId xmlns:a16="http://schemas.microsoft.com/office/drawing/2014/main" id="{054BE4A4-C910-DBD2-AB37-8DD5AA24D50F}"/>
              </a:ext>
            </a:extLst>
          </p:cNvPr>
          <p:cNvSpPr txBox="1"/>
          <p:nvPr/>
        </p:nvSpPr>
        <p:spPr>
          <a:xfrm>
            <a:off x="6006158" y="4234225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de-DE" sz="20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57">
            <a:extLst>
              <a:ext uri="{FF2B5EF4-FFF2-40B4-BE49-F238E27FC236}">
                <a16:creationId xmlns:a16="http://schemas.microsoft.com/office/drawing/2014/main" id="{35CD6E0B-59B9-315C-9ED6-6E2AF03EF3F8}"/>
              </a:ext>
            </a:extLst>
          </p:cNvPr>
          <p:cNvSpPr txBox="1"/>
          <p:nvPr/>
        </p:nvSpPr>
        <p:spPr>
          <a:xfrm>
            <a:off x="5995774" y="3191004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 Box 57">
            <a:extLst>
              <a:ext uri="{FF2B5EF4-FFF2-40B4-BE49-F238E27FC236}">
                <a16:creationId xmlns:a16="http://schemas.microsoft.com/office/drawing/2014/main" id="{36A37587-8B52-EA4F-2A1F-261448212548}"/>
              </a:ext>
            </a:extLst>
          </p:cNvPr>
          <p:cNvSpPr txBox="1"/>
          <p:nvPr/>
        </p:nvSpPr>
        <p:spPr>
          <a:xfrm>
            <a:off x="10742914" y="4836685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57">
            <a:extLst>
              <a:ext uri="{FF2B5EF4-FFF2-40B4-BE49-F238E27FC236}">
                <a16:creationId xmlns:a16="http://schemas.microsoft.com/office/drawing/2014/main" id="{FFF11FCB-BC1A-A7DE-0877-55FACC007F43}"/>
              </a:ext>
            </a:extLst>
          </p:cNvPr>
          <p:cNvSpPr txBox="1"/>
          <p:nvPr/>
        </p:nvSpPr>
        <p:spPr>
          <a:xfrm>
            <a:off x="10742914" y="2633402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B404699-94F7-5FC6-619C-271E5C91F6F6}"/>
              </a:ext>
            </a:extLst>
          </p:cNvPr>
          <p:cNvSpPr/>
          <p:nvPr/>
        </p:nvSpPr>
        <p:spPr>
          <a:xfrm>
            <a:off x="7023586" y="3512988"/>
            <a:ext cx="854142" cy="823974"/>
          </a:xfrm>
          <a:prstGeom prst="arc">
            <a:avLst>
              <a:gd name="adj1" fmla="val 7716055"/>
              <a:gd name="adj2" fmla="val 136218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1198D319-FA99-41C9-FAB2-04CB50448D15}"/>
              </a:ext>
            </a:extLst>
          </p:cNvPr>
          <p:cNvSpPr/>
          <p:nvPr/>
        </p:nvSpPr>
        <p:spPr>
          <a:xfrm>
            <a:off x="7023586" y="3512988"/>
            <a:ext cx="854142" cy="823974"/>
          </a:xfrm>
          <a:prstGeom prst="arc">
            <a:avLst>
              <a:gd name="adj1" fmla="val 7716055"/>
              <a:gd name="adj2" fmla="val 9762142"/>
            </a:avLst>
          </a:prstGeom>
          <a:ln>
            <a:headEnd type="none" w="med" len="med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AC09563D-16BF-7CF1-ECD7-34B1384EF90D}"/>
              </a:ext>
            </a:extLst>
          </p:cNvPr>
          <p:cNvSpPr/>
          <p:nvPr/>
        </p:nvSpPr>
        <p:spPr>
          <a:xfrm>
            <a:off x="7023586" y="3511781"/>
            <a:ext cx="854142" cy="823974"/>
          </a:xfrm>
          <a:prstGeom prst="arc">
            <a:avLst>
              <a:gd name="adj1" fmla="val 11723285"/>
              <a:gd name="adj2" fmla="val 13621813"/>
            </a:avLst>
          </a:prstGeom>
          <a:ln>
            <a:head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6FDC3211-5DA3-253E-5D23-608C24D25163}"/>
              </a:ext>
            </a:extLst>
          </p:cNvPr>
          <p:cNvSpPr/>
          <p:nvPr/>
        </p:nvSpPr>
        <p:spPr>
          <a:xfrm flipH="1">
            <a:off x="7028103" y="3512988"/>
            <a:ext cx="854142" cy="823974"/>
          </a:xfrm>
          <a:prstGeom prst="arc">
            <a:avLst>
              <a:gd name="adj1" fmla="val 7716055"/>
              <a:gd name="adj2" fmla="val 136218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E8E9257-1158-05F9-FB47-233486B113A9}"/>
              </a:ext>
            </a:extLst>
          </p:cNvPr>
          <p:cNvSpPr/>
          <p:nvPr/>
        </p:nvSpPr>
        <p:spPr>
          <a:xfrm flipH="1">
            <a:off x="7028103" y="3512988"/>
            <a:ext cx="854142" cy="823974"/>
          </a:xfrm>
          <a:prstGeom prst="arc">
            <a:avLst>
              <a:gd name="adj1" fmla="val 7716055"/>
              <a:gd name="adj2" fmla="val 9762142"/>
            </a:avLst>
          </a:prstGeom>
          <a:ln>
            <a:headEnd type="none" w="med" len="med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E08F3607-F66E-8E07-A84C-7B1CE0441164}"/>
              </a:ext>
            </a:extLst>
          </p:cNvPr>
          <p:cNvSpPr/>
          <p:nvPr/>
        </p:nvSpPr>
        <p:spPr>
          <a:xfrm flipH="1">
            <a:off x="7028103" y="3511781"/>
            <a:ext cx="854142" cy="823974"/>
          </a:xfrm>
          <a:prstGeom prst="arc">
            <a:avLst>
              <a:gd name="adj1" fmla="val 11723285"/>
              <a:gd name="adj2" fmla="val 13621813"/>
            </a:avLst>
          </a:prstGeom>
          <a:ln>
            <a:head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 Box 57">
            <a:extLst>
              <a:ext uri="{FF2B5EF4-FFF2-40B4-BE49-F238E27FC236}">
                <a16:creationId xmlns:a16="http://schemas.microsoft.com/office/drawing/2014/main" id="{68DC4D7A-C045-0722-E511-0E3D0762ABD5}"/>
              </a:ext>
            </a:extLst>
          </p:cNvPr>
          <p:cNvSpPr txBox="1"/>
          <p:nvPr/>
        </p:nvSpPr>
        <p:spPr>
          <a:xfrm>
            <a:off x="7448805" y="4127964"/>
            <a:ext cx="539707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l-GR" sz="2000" dirty="0">
                <a:effectLst>
                  <a:glow rad="50800">
                    <a:schemeClr val="bg1"/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ϕ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 Box 57">
            <a:extLst>
              <a:ext uri="{FF2B5EF4-FFF2-40B4-BE49-F238E27FC236}">
                <a16:creationId xmlns:a16="http://schemas.microsoft.com/office/drawing/2014/main" id="{ED98AEA4-9B00-30FF-5CCF-FA294AAFD239}"/>
              </a:ext>
            </a:extLst>
          </p:cNvPr>
          <p:cNvSpPr txBox="1"/>
          <p:nvPr/>
        </p:nvSpPr>
        <p:spPr>
          <a:xfrm>
            <a:off x="7051005" y="4139144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l-GR" sz="2000" dirty="0">
                <a:effectLst>
                  <a:glow rad="50800">
                    <a:schemeClr val="bg1"/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ϕ</a:t>
            </a:r>
            <a:r>
              <a:rPr lang="en-US" sz="2000" baseline="30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8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8812-9357-CAC0-7B99-E84BD5AC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2CB459-A2DA-F090-75BD-446F58FFCB2F}"/>
              </a:ext>
            </a:extLst>
          </p:cNvPr>
          <p:cNvGrpSpPr/>
          <p:nvPr/>
        </p:nvGrpSpPr>
        <p:grpSpPr>
          <a:xfrm>
            <a:off x="3210586" y="3533774"/>
            <a:ext cx="1285876" cy="809625"/>
            <a:chOff x="2305050" y="3533775"/>
            <a:chExt cx="1285876" cy="80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F9CCB7-9B3D-3962-10CA-B8AB69D11481}"/>
                </a:ext>
              </a:extLst>
            </p:cNvPr>
            <p:cNvSpPr/>
            <p:nvPr/>
          </p:nvSpPr>
          <p:spPr>
            <a:xfrm>
              <a:off x="2305050" y="3533775"/>
              <a:ext cx="1285876" cy="8096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13D52C79-8B8F-DF93-F47E-7B56337361F3}"/>
                </a:ext>
              </a:extLst>
            </p:cNvPr>
            <p:cNvSpPr/>
            <p:nvPr/>
          </p:nvSpPr>
          <p:spPr>
            <a:xfrm rot="16200000">
              <a:off x="2767987" y="3452587"/>
              <a:ext cx="360000" cy="972000"/>
            </a:xfrm>
            <a:prstGeom prst="downArrow">
              <a:avLst>
                <a:gd name="adj1" fmla="val 27573"/>
                <a:gd name="adj2" fmla="val 64885"/>
              </a:avLst>
            </a:prstGeom>
            <a:scene3d>
              <a:camera prst="orthographicFront"/>
              <a:lightRig rig="threePt" dir="t"/>
            </a:scene3d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C203A3C-B502-601D-8628-DFF69F922F7C}"/>
              </a:ext>
            </a:extLst>
          </p:cNvPr>
          <p:cNvGrpSpPr/>
          <p:nvPr/>
        </p:nvGrpSpPr>
        <p:grpSpPr>
          <a:xfrm>
            <a:off x="1819168" y="3533774"/>
            <a:ext cx="1285876" cy="809625"/>
            <a:chOff x="2305050" y="3533775"/>
            <a:chExt cx="1285876" cy="809625"/>
          </a:xfrm>
          <a:scene3d>
            <a:camera prst="orthographicFront">
              <a:rot lat="0" lon="18899986" rev="0"/>
            </a:camera>
            <a:lightRig rig="threePt" dir="t"/>
          </a:scene3d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CE407D-3AD6-D881-5774-C0B731CFE023}"/>
                </a:ext>
              </a:extLst>
            </p:cNvPr>
            <p:cNvSpPr/>
            <p:nvPr/>
          </p:nvSpPr>
          <p:spPr>
            <a:xfrm>
              <a:off x="2305050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64992285-CA75-BE7D-F2E9-24C1E1D78ED0}"/>
                </a:ext>
              </a:extLst>
            </p:cNvPr>
            <p:cNvSpPr/>
            <p:nvPr/>
          </p:nvSpPr>
          <p:spPr>
            <a:xfrm rot="16200000">
              <a:off x="2767987" y="3452587"/>
              <a:ext cx="360000" cy="972000"/>
            </a:xfrm>
            <a:prstGeom prst="downArrow">
              <a:avLst>
                <a:gd name="adj1" fmla="val 27573"/>
                <a:gd name="adj2" fmla="val 64885"/>
              </a:avLst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EBFF58-AF28-3DB6-601D-0B62E38BC262}"/>
              </a:ext>
            </a:extLst>
          </p:cNvPr>
          <p:cNvGrpSpPr/>
          <p:nvPr/>
        </p:nvGrpSpPr>
        <p:grpSpPr>
          <a:xfrm>
            <a:off x="4602002" y="3513082"/>
            <a:ext cx="1285876" cy="809625"/>
            <a:chOff x="2305050" y="3533775"/>
            <a:chExt cx="1285876" cy="809625"/>
          </a:xfrm>
          <a:scene3d>
            <a:camera prst="orthographicFront">
              <a:rot lat="0" lon="2700000" rev="0"/>
            </a:camera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D118F9-15A3-ABCC-8A7B-4E5103F1ACC4}"/>
                </a:ext>
              </a:extLst>
            </p:cNvPr>
            <p:cNvSpPr/>
            <p:nvPr/>
          </p:nvSpPr>
          <p:spPr>
            <a:xfrm>
              <a:off x="2305050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8A199325-002A-EE02-6D53-81997AEEB3A7}"/>
                </a:ext>
              </a:extLst>
            </p:cNvPr>
            <p:cNvSpPr/>
            <p:nvPr/>
          </p:nvSpPr>
          <p:spPr>
            <a:xfrm rot="16200000">
              <a:off x="2767987" y="3452587"/>
              <a:ext cx="360000" cy="972000"/>
            </a:xfrm>
            <a:prstGeom prst="downArrow">
              <a:avLst>
                <a:gd name="adj1" fmla="val 27573"/>
                <a:gd name="adj2" fmla="val 64885"/>
              </a:avLst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4F4CE3-C71C-6305-5A2F-00BFC7E33A9E}"/>
              </a:ext>
            </a:extLst>
          </p:cNvPr>
          <p:cNvGrpSpPr/>
          <p:nvPr/>
        </p:nvGrpSpPr>
        <p:grpSpPr>
          <a:xfrm>
            <a:off x="3210585" y="2619374"/>
            <a:ext cx="1285876" cy="809625"/>
            <a:chOff x="2305050" y="3533775"/>
            <a:chExt cx="1285876" cy="809625"/>
          </a:xfrm>
          <a:scene3d>
            <a:camera prst="orthographicFront">
              <a:rot lat="18900000" lon="0" rev="0"/>
            </a:camera>
            <a:lightRig rig="threePt" dir="t"/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F008BA-3F04-751B-5518-CE12D0BA6AF7}"/>
                </a:ext>
              </a:extLst>
            </p:cNvPr>
            <p:cNvSpPr/>
            <p:nvPr/>
          </p:nvSpPr>
          <p:spPr>
            <a:xfrm>
              <a:off x="2305050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1B3FBE50-3ED9-3D02-203F-7A3A3B5F3EFF}"/>
                </a:ext>
              </a:extLst>
            </p:cNvPr>
            <p:cNvSpPr/>
            <p:nvPr/>
          </p:nvSpPr>
          <p:spPr>
            <a:xfrm rot="16200000">
              <a:off x="2767987" y="3452587"/>
              <a:ext cx="360000" cy="972000"/>
            </a:xfrm>
            <a:prstGeom prst="downArrow">
              <a:avLst>
                <a:gd name="adj1" fmla="val 27573"/>
                <a:gd name="adj2" fmla="val 64885"/>
              </a:avLst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F81EDF-D834-ADB6-E939-61304133232F}"/>
              </a:ext>
            </a:extLst>
          </p:cNvPr>
          <p:cNvGrpSpPr/>
          <p:nvPr/>
        </p:nvGrpSpPr>
        <p:grpSpPr>
          <a:xfrm>
            <a:off x="3210585" y="4461000"/>
            <a:ext cx="1285876" cy="809625"/>
            <a:chOff x="2305050" y="3533775"/>
            <a:chExt cx="1285876" cy="809625"/>
          </a:xfrm>
          <a:scene3d>
            <a:camera prst="orthographicFront">
              <a:rot lat="2700000" lon="0" rev="0"/>
            </a:camera>
            <a:lightRig rig="threePt" dir="t"/>
          </a:scene3d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2E8BD0-0E87-078C-D112-94F455C3347A}"/>
                </a:ext>
              </a:extLst>
            </p:cNvPr>
            <p:cNvSpPr/>
            <p:nvPr/>
          </p:nvSpPr>
          <p:spPr>
            <a:xfrm>
              <a:off x="2305050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ADAD6F0C-FD5D-053E-057B-07428D9EB888}"/>
                </a:ext>
              </a:extLst>
            </p:cNvPr>
            <p:cNvSpPr/>
            <p:nvPr/>
          </p:nvSpPr>
          <p:spPr>
            <a:xfrm rot="16200000">
              <a:off x="2767987" y="3452587"/>
              <a:ext cx="360000" cy="972000"/>
            </a:xfrm>
            <a:prstGeom prst="downArrow">
              <a:avLst>
                <a:gd name="adj1" fmla="val 27573"/>
                <a:gd name="adj2" fmla="val 64885"/>
              </a:avLst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3C652A-B0F8-95C6-12D3-A38EA6CEFC52}"/>
              </a:ext>
            </a:extLst>
          </p:cNvPr>
          <p:cNvGrpSpPr/>
          <p:nvPr/>
        </p:nvGrpSpPr>
        <p:grpSpPr>
          <a:xfrm>
            <a:off x="1819167" y="2306510"/>
            <a:ext cx="1285876" cy="809625"/>
            <a:chOff x="2305050" y="3533775"/>
            <a:chExt cx="1285876" cy="809625"/>
          </a:xfrm>
          <a:scene3d>
            <a:camera prst="orthographicFront">
              <a:rot lat="18899995" lon="18899975" rev="0"/>
            </a:camera>
            <a:lightRig rig="threePt" dir="t"/>
          </a:scene3d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001756-0571-BEEF-1ACB-43BEC5E7FD99}"/>
                </a:ext>
              </a:extLst>
            </p:cNvPr>
            <p:cNvSpPr/>
            <p:nvPr/>
          </p:nvSpPr>
          <p:spPr>
            <a:xfrm>
              <a:off x="2305050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828D6076-69C3-0B29-CCA9-C1B329179CF7}"/>
                </a:ext>
              </a:extLst>
            </p:cNvPr>
            <p:cNvSpPr/>
            <p:nvPr/>
          </p:nvSpPr>
          <p:spPr>
            <a:xfrm rot="16200000">
              <a:off x="2767987" y="3452587"/>
              <a:ext cx="360000" cy="972000"/>
            </a:xfrm>
            <a:prstGeom prst="downArrow">
              <a:avLst>
                <a:gd name="adj1" fmla="val 27573"/>
                <a:gd name="adj2" fmla="val 64885"/>
              </a:avLst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472472-FB62-7B5E-B3ED-47AB32CD79D4}"/>
              </a:ext>
            </a:extLst>
          </p:cNvPr>
          <p:cNvGrpSpPr/>
          <p:nvPr/>
        </p:nvGrpSpPr>
        <p:grpSpPr>
          <a:xfrm>
            <a:off x="4602001" y="2294135"/>
            <a:ext cx="1285876" cy="809625"/>
            <a:chOff x="2305050" y="3533775"/>
            <a:chExt cx="1285876" cy="809625"/>
          </a:xfrm>
          <a:scene3d>
            <a:camera prst="isometricOffAxis1Right">
              <a:rot lat="18899996" lon="2700000" rev="0"/>
            </a:camera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203DD4-BFF0-CCE9-B31B-2149EE5F5CF4}"/>
                </a:ext>
              </a:extLst>
            </p:cNvPr>
            <p:cNvSpPr/>
            <p:nvPr/>
          </p:nvSpPr>
          <p:spPr>
            <a:xfrm>
              <a:off x="2305050" y="3533775"/>
              <a:ext cx="1285876" cy="809625"/>
            </a:xfrm>
            <a:prstGeom prst="rect">
              <a:avLst/>
            </a:prstGeom>
            <a:sp3d extrusionH="38100">
              <a:bevelT w="0" h="0"/>
              <a:bevelB w="0" h="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0C4CAFB9-3BDE-90EA-B9E8-B93CCF28E91A}"/>
                </a:ext>
              </a:extLst>
            </p:cNvPr>
            <p:cNvSpPr/>
            <p:nvPr/>
          </p:nvSpPr>
          <p:spPr>
            <a:xfrm rot="16200000">
              <a:off x="2767987" y="3452587"/>
              <a:ext cx="360000" cy="972000"/>
            </a:xfrm>
            <a:prstGeom prst="downArrow">
              <a:avLst>
                <a:gd name="adj1" fmla="val 27573"/>
                <a:gd name="adj2" fmla="val 64885"/>
              </a:avLst>
            </a:prstGeom>
            <a:sp3d extrusionH="38100">
              <a:bevelT w="0" h="0"/>
              <a:bevelB w="0" h="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D26221-39B3-C652-B2FE-C6E1D57D821C}"/>
              </a:ext>
            </a:extLst>
          </p:cNvPr>
          <p:cNvGrpSpPr/>
          <p:nvPr/>
        </p:nvGrpSpPr>
        <p:grpSpPr>
          <a:xfrm>
            <a:off x="1819168" y="4797954"/>
            <a:ext cx="1285876" cy="809625"/>
            <a:chOff x="2305050" y="3533775"/>
            <a:chExt cx="1285876" cy="809625"/>
          </a:xfrm>
          <a:scene3d>
            <a:camera prst="orthographicFront">
              <a:rot lat="2700000" lon="18899975" rev="0"/>
            </a:camera>
            <a:lightRig rig="threePt" dir="t"/>
          </a:scene3d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1CB3B1-0AD0-C625-C5D1-23C4C5CBDF02}"/>
                </a:ext>
              </a:extLst>
            </p:cNvPr>
            <p:cNvSpPr/>
            <p:nvPr/>
          </p:nvSpPr>
          <p:spPr>
            <a:xfrm>
              <a:off x="2305050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AAAF52E9-47F7-800D-6C6E-82A1A9E4A5C4}"/>
                </a:ext>
              </a:extLst>
            </p:cNvPr>
            <p:cNvSpPr/>
            <p:nvPr/>
          </p:nvSpPr>
          <p:spPr>
            <a:xfrm rot="16200000">
              <a:off x="2767987" y="3452587"/>
              <a:ext cx="360000" cy="972000"/>
            </a:xfrm>
            <a:prstGeom prst="downArrow">
              <a:avLst>
                <a:gd name="adj1" fmla="val 27573"/>
                <a:gd name="adj2" fmla="val 64885"/>
              </a:avLst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B515B-82A3-EF23-E62F-0A9D25DE1922}"/>
              </a:ext>
            </a:extLst>
          </p:cNvPr>
          <p:cNvGrpSpPr/>
          <p:nvPr/>
        </p:nvGrpSpPr>
        <p:grpSpPr>
          <a:xfrm>
            <a:off x="4602002" y="4797956"/>
            <a:ext cx="1285876" cy="809625"/>
            <a:chOff x="2305050" y="3533775"/>
            <a:chExt cx="1285876" cy="809625"/>
          </a:xfrm>
          <a:scene3d>
            <a:camera prst="orthographicFront">
              <a:rot lat="2700000" lon="2699981" rev="0"/>
            </a:camera>
            <a:lightRig rig="threePt" dir="t"/>
          </a:scene3d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D71629-8750-7D10-DA38-D3CA4C765D73}"/>
                </a:ext>
              </a:extLst>
            </p:cNvPr>
            <p:cNvSpPr/>
            <p:nvPr/>
          </p:nvSpPr>
          <p:spPr>
            <a:xfrm>
              <a:off x="2305050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40909CBE-B3D9-A48D-E5FB-1B5292F3B0D2}"/>
                </a:ext>
              </a:extLst>
            </p:cNvPr>
            <p:cNvSpPr/>
            <p:nvPr/>
          </p:nvSpPr>
          <p:spPr>
            <a:xfrm rot="16200000">
              <a:off x="2767987" y="3452587"/>
              <a:ext cx="360000" cy="972000"/>
            </a:xfrm>
            <a:prstGeom prst="downArrow">
              <a:avLst>
                <a:gd name="adj1" fmla="val 27573"/>
                <a:gd name="adj2" fmla="val 64885"/>
              </a:avLst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3A9A52-48F9-9BCC-11D2-9548C71446E0}"/>
              </a:ext>
            </a:extLst>
          </p:cNvPr>
          <p:cNvGrpSpPr/>
          <p:nvPr/>
        </p:nvGrpSpPr>
        <p:grpSpPr>
          <a:xfrm>
            <a:off x="7727541" y="3533775"/>
            <a:ext cx="1285876" cy="809625"/>
            <a:chOff x="7629218" y="3533775"/>
            <a:chExt cx="1285876" cy="80962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AAFCE1-C93E-180A-A4B9-81D455B4B513}"/>
                </a:ext>
              </a:extLst>
            </p:cNvPr>
            <p:cNvSpPr/>
            <p:nvPr/>
          </p:nvSpPr>
          <p:spPr>
            <a:xfrm>
              <a:off x="7629218" y="3533775"/>
              <a:ext cx="1285876" cy="8096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BB43AE-B847-B7BD-8C48-DAAE232ADD32}"/>
                </a:ext>
              </a:extLst>
            </p:cNvPr>
            <p:cNvSpPr/>
            <p:nvPr/>
          </p:nvSpPr>
          <p:spPr>
            <a:xfrm>
              <a:off x="7950918" y="3617349"/>
              <a:ext cx="642476" cy="642476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D221727-5EAF-7D7D-7EB3-47FD02A9FFEC}"/>
              </a:ext>
            </a:extLst>
          </p:cNvPr>
          <p:cNvGrpSpPr/>
          <p:nvPr/>
        </p:nvGrpSpPr>
        <p:grpSpPr>
          <a:xfrm>
            <a:off x="6336123" y="3533774"/>
            <a:ext cx="1285876" cy="809625"/>
            <a:chOff x="7629218" y="3533775"/>
            <a:chExt cx="1285876" cy="809625"/>
          </a:xfrm>
          <a:scene3d>
            <a:camera prst="orthographicFront">
              <a:rot lat="0" lon="18899985" rev="0"/>
            </a:camera>
            <a:lightRig rig="threePt" dir="t"/>
          </a:scene3d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1CBE87-35D7-38F1-F57A-598CFF4F7EB8}"/>
                </a:ext>
              </a:extLst>
            </p:cNvPr>
            <p:cNvSpPr/>
            <p:nvPr/>
          </p:nvSpPr>
          <p:spPr>
            <a:xfrm>
              <a:off x="7629218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33B2221-A14A-A815-2900-EA739336F824}"/>
                </a:ext>
              </a:extLst>
            </p:cNvPr>
            <p:cNvSpPr/>
            <p:nvPr/>
          </p:nvSpPr>
          <p:spPr>
            <a:xfrm>
              <a:off x="7950918" y="3617349"/>
              <a:ext cx="642476" cy="642476"/>
            </a:xfrm>
            <a:prstGeom prst="ellipse">
              <a:avLst/>
            </a:prstGeom>
            <a:sp3d extrusionH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6896D84-367D-5EDD-824D-2EB8509492E9}"/>
              </a:ext>
            </a:extLst>
          </p:cNvPr>
          <p:cNvGrpSpPr/>
          <p:nvPr/>
        </p:nvGrpSpPr>
        <p:grpSpPr>
          <a:xfrm>
            <a:off x="6336123" y="4772213"/>
            <a:ext cx="1285876" cy="809625"/>
            <a:chOff x="7629218" y="3533775"/>
            <a:chExt cx="1285876" cy="809625"/>
          </a:xfrm>
          <a:scene3d>
            <a:camera prst="orthographicFront">
              <a:rot lat="2700000" lon="18899978" rev="0"/>
            </a:camera>
            <a:lightRig rig="threePt" dir="t"/>
          </a:scene3d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6595D9-58F3-D673-54B3-0F0BE8461922}"/>
                </a:ext>
              </a:extLst>
            </p:cNvPr>
            <p:cNvSpPr/>
            <p:nvPr/>
          </p:nvSpPr>
          <p:spPr>
            <a:xfrm>
              <a:off x="7629218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67FACCA-3597-1320-A5D4-09EEAD7479F1}"/>
                </a:ext>
              </a:extLst>
            </p:cNvPr>
            <p:cNvSpPr/>
            <p:nvPr/>
          </p:nvSpPr>
          <p:spPr>
            <a:xfrm>
              <a:off x="7950918" y="3617349"/>
              <a:ext cx="642476" cy="642476"/>
            </a:xfrm>
            <a:prstGeom prst="ellipse">
              <a:avLst/>
            </a:prstGeom>
            <a:sp3d extrusionH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B9BD64-AB55-AEB9-63F4-95242FB6BA02}"/>
              </a:ext>
            </a:extLst>
          </p:cNvPr>
          <p:cNvGrpSpPr/>
          <p:nvPr/>
        </p:nvGrpSpPr>
        <p:grpSpPr>
          <a:xfrm>
            <a:off x="6336123" y="2295335"/>
            <a:ext cx="1285876" cy="809625"/>
            <a:chOff x="7629218" y="3533775"/>
            <a:chExt cx="1285876" cy="809625"/>
          </a:xfrm>
          <a:scene3d>
            <a:camera prst="orthographicFront">
              <a:rot lat="18899993" lon="18899985" rev="0"/>
            </a:camera>
            <a:lightRig rig="threePt" dir="t"/>
          </a:scene3d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3ABCD1-6184-EC2D-3041-CDCF547B141F}"/>
                </a:ext>
              </a:extLst>
            </p:cNvPr>
            <p:cNvSpPr/>
            <p:nvPr/>
          </p:nvSpPr>
          <p:spPr>
            <a:xfrm>
              <a:off x="7629218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2FD9BCD-6614-5B20-4C35-85502659F8F4}"/>
                </a:ext>
              </a:extLst>
            </p:cNvPr>
            <p:cNvSpPr/>
            <p:nvPr/>
          </p:nvSpPr>
          <p:spPr>
            <a:xfrm>
              <a:off x="7950918" y="3617349"/>
              <a:ext cx="642476" cy="642476"/>
            </a:xfrm>
            <a:prstGeom prst="ellipse">
              <a:avLst/>
            </a:prstGeom>
            <a:sp3d extrusionH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AF246C-D059-4672-91E0-A6A903515739}"/>
              </a:ext>
            </a:extLst>
          </p:cNvPr>
          <p:cNvGrpSpPr/>
          <p:nvPr/>
        </p:nvGrpSpPr>
        <p:grpSpPr>
          <a:xfrm>
            <a:off x="9118957" y="3533774"/>
            <a:ext cx="1285876" cy="809625"/>
            <a:chOff x="7629218" y="3533775"/>
            <a:chExt cx="1285876" cy="809625"/>
          </a:xfrm>
          <a:scene3d>
            <a:camera prst="orthographicFront">
              <a:rot lat="0" lon="2700000" rev="0"/>
            </a:camera>
            <a:lightRig rig="threePt" dir="t"/>
          </a:scene3d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B758AD5-A1EB-C93D-04A1-E0754BE27141}"/>
                </a:ext>
              </a:extLst>
            </p:cNvPr>
            <p:cNvSpPr/>
            <p:nvPr/>
          </p:nvSpPr>
          <p:spPr>
            <a:xfrm>
              <a:off x="7629218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18827D7-5CF2-8479-B2AA-4D10FCF26EA3}"/>
                </a:ext>
              </a:extLst>
            </p:cNvPr>
            <p:cNvSpPr/>
            <p:nvPr/>
          </p:nvSpPr>
          <p:spPr>
            <a:xfrm>
              <a:off x="7950918" y="3617349"/>
              <a:ext cx="642476" cy="642476"/>
            </a:xfrm>
            <a:prstGeom prst="ellipse">
              <a:avLst/>
            </a:prstGeom>
            <a:sp3d extrusionH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69136C-61FF-319D-CAF2-37F3F9012C8C}"/>
              </a:ext>
            </a:extLst>
          </p:cNvPr>
          <p:cNvGrpSpPr/>
          <p:nvPr/>
        </p:nvGrpSpPr>
        <p:grpSpPr>
          <a:xfrm>
            <a:off x="9118957" y="4772213"/>
            <a:ext cx="1285876" cy="809625"/>
            <a:chOff x="7629218" y="3533775"/>
            <a:chExt cx="1285876" cy="809625"/>
          </a:xfrm>
          <a:scene3d>
            <a:camera prst="orthographicFront">
              <a:rot lat="2700001" lon="2700000" rev="0"/>
            </a:camera>
            <a:lightRig rig="threePt" dir="t"/>
          </a:scene3d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BF2D04-AFEE-2298-62CD-50AC4DB42A9B}"/>
                </a:ext>
              </a:extLst>
            </p:cNvPr>
            <p:cNvSpPr/>
            <p:nvPr/>
          </p:nvSpPr>
          <p:spPr>
            <a:xfrm>
              <a:off x="7629218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5D5979A-59D2-0D37-A9AF-7EA2182FFE03}"/>
                </a:ext>
              </a:extLst>
            </p:cNvPr>
            <p:cNvSpPr/>
            <p:nvPr/>
          </p:nvSpPr>
          <p:spPr>
            <a:xfrm>
              <a:off x="7950918" y="3617349"/>
              <a:ext cx="642476" cy="642476"/>
            </a:xfrm>
            <a:prstGeom prst="ellipse">
              <a:avLst/>
            </a:prstGeom>
            <a:sp3d extrusionH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4F50B1D-7F20-F809-F139-6F1E71266112}"/>
              </a:ext>
            </a:extLst>
          </p:cNvPr>
          <p:cNvGrpSpPr/>
          <p:nvPr/>
        </p:nvGrpSpPr>
        <p:grpSpPr>
          <a:xfrm>
            <a:off x="9118957" y="2294298"/>
            <a:ext cx="1285876" cy="809625"/>
            <a:chOff x="7629218" y="3533775"/>
            <a:chExt cx="1285876" cy="809625"/>
          </a:xfrm>
          <a:scene3d>
            <a:camera prst="orthographicFront">
              <a:rot lat="18899991" lon="2700000" rev="0"/>
            </a:camera>
            <a:lightRig rig="threePt" dir="t"/>
          </a:scene3d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6C7BCC-4E0E-6C35-795E-B27FF9DC1AC5}"/>
                </a:ext>
              </a:extLst>
            </p:cNvPr>
            <p:cNvSpPr/>
            <p:nvPr/>
          </p:nvSpPr>
          <p:spPr>
            <a:xfrm>
              <a:off x="7629218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21D9A70-AE4F-96B7-0AA2-A7C8C83B8B7C}"/>
                </a:ext>
              </a:extLst>
            </p:cNvPr>
            <p:cNvSpPr/>
            <p:nvPr/>
          </p:nvSpPr>
          <p:spPr>
            <a:xfrm>
              <a:off x="7950918" y="3617349"/>
              <a:ext cx="642476" cy="642476"/>
            </a:xfrm>
            <a:prstGeom prst="ellipse">
              <a:avLst/>
            </a:prstGeom>
            <a:sp3d extrusionH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614047-E0E4-9ACC-972C-53521F2FC23D}"/>
              </a:ext>
            </a:extLst>
          </p:cNvPr>
          <p:cNvGrpSpPr/>
          <p:nvPr/>
        </p:nvGrpSpPr>
        <p:grpSpPr>
          <a:xfrm>
            <a:off x="7727541" y="4450974"/>
            <a:ext cx="1285876" cy="809625"/>
            <a:chOff x="7629218" y="3533775"/>
            <a:chExt cx="1285876" cy="809625"/>
          </a:xfrm>
          <a:scene3d>
            <a:camera prst="orthographicFront">
              <a:rot lat="2700000" lon="0" rev="0"/>
            </a:camera>
            <a:lightRig rig="threePt" dir="t"/>
          </a:scene3d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3500518-D77F-0F9F-6DB2-87EC55BFA95C}"/>
                </a:ext>
              </a:extLst>
            </p:cNvPr>
            <p:cNvSpPr/>
            <p:nvPr/>
          </p:nvSpPr>
          <p:spPr>
            <a:xfrm>
              <a:off x="7629218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B572B6B-E67D-8457-479E-B2B048C63A97}"/>
                </a:ext>
              </a:extLst>
            </p:cNvPr>
            <p:cNvSpPr/>
            <p:nvPr/>
          </p:nvSpPr>
          <p:spPr>
            <a:xfrm>
              <a:off x="7950918" y="3617349"/>
              <a:ext cx="642476" cy="642476"/>
            </a:xfrm>
            <a:prstGeom prst="ellipse">
              <a:avLst/>
            </a:prstGeom>
            <a:sp3d extrusionH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EF47B3-5561-871D-44DB-2286F483221C}"/>
              </a:ext>
            </a:extLst>
          </p:cNvPr>
          <p:cNvGrpSpPr/>
          <p:nvPr/>
        </p:nvGrpSpPr>
        <p:grpSpPr>
          <a:xfrm>
            <a:off x="7727541" y="2640575"/>
            <a:ext cx="1285876" cy="809625"/>
            <a:chOff x="7629218" y="3533775"/>
            <a:chExt cx="1285876" cy="809625"/>
          </a:xfrm>
          <a:scene3d>
            <a:camera prst="orthographicFront">
              <a:rot lat="18899995" lon="0" rev="0"/>
            </a:camera>
            <a:lightRig rig="threePt" dir="t"/>
          </a:scene3d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C1E0CF-C46A-756A-E924-E128CDDAFB1D}"/>
                </a:ext>
              </a:extLst>
            </p:cNvPr>
            <p:cNvSpPr/>
            <p:nvPr/>
          </p:nvSpPr>
          <p:spPr>
            <a:xfrm>
              <a:off x="7629218" y="3533775"/>
              <a:ext cx="1285876" cy="809625"/>
            </a:xfrm>
            <a:prstGeom prst="rect">
              <a:avLst/>
            </a:prstGeom>
            <a:sp3d extrusionH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6AF97AD-4E0B-B9B1-15AC-E724A3A04F29}"/>
                </a:ext>
              </a:extLst>
            </p:cNvPr>
            <p:cNvSpPr/>
            <p:nvPr/>
          </p:nvSpPr>
          <p:spPr>
            <a:xfrm>
              <a:off x="7950918" y="3617349"/>
              <a:ext cx="642476" cy="642476"/>
            </a:xfrm>
            <a:prstGeom prst="ellipse">
              <a:avLst/>
            </a:prstGeom>
            <a:sp3d extrusionH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E3182E-8A91-D15C-0EE1-67C5A5DF26D2}"/>
              </a:ext>
            </a:extLst>
          </p:cNvPr>
          <p:cNvCxnSpPr>
            <a:cxnSpLocks/>
          </p:cNvCxnSpPr>
          <p:nvPr/>
        </p:nvCxnSpPr>
        <p:spPr>
          <a:xfrm>
            <a:off x="8049241" y="3932205"/>
            <a:ext cx="644400" cy="0"/>
          </a:xfrm>
          <a:prstGeom prst="straightConnector1">
            <a:avLst/>
          </a:prstGeom>
          <a:ln>
            <a:solidFill>
              <a:schemeClr val="bg1"/>
            </a:solidFill>
            <a:headEnd type="triangl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D6F5E9-7A0E-CC3E-1977-79EB81120D31}"/>
              </a:ext>
            </a:extLst>
          </p:cNvPr>
          <p:cNvCxnSpPr>
            <a:cxnSpLocks/>
          </p:cNvCxnSpPr>
          <p:nvPr/>
        </p:nvCxnSpPr>
        <p:spPr>
          <a:xfrm rot="3060000">
            <a:off x="6660672" y="2702757"/>
            <a:ext cx="644400" cy="0"/>
          </a:xfrm>
          <a:prstGeom prst="straightConnector1">
            <a:avLst/>
          </a:prstGeom>
          <a:ln>
            <a:solidFill>
              <a:schemeClr val="bg1"/>
            </a:solidFill>
            <a:headEnd type="triangl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C268B4-2A78-0424-EF65-A4A236436842}"/>
              </a:ext>
            </a:extLst>
          </p:cNvPr>
          <p:cNvCxnSpPr>
            <a:cxnSpLocks/>
          </p:cNvCxnSpPr>
          <p:nvPr/>
        </p:nvCxnSpPr>
        <p:spPr>
          <a:xfrm rot="3060000">
            <a:off x="9435886" y="5184644"/>
            <a:ext cx="644400" cy="0"/>
          </a:xfrm>
          <a:prstGeom prst="straightConnector1">
            <a:avLst/>
          </a:prstGeom>
          <a:ln>
            <a:solidFill>
              <a:schemeClr val="bg1"/>
            </a:solidFill>
            <a:headEnd type="triangl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E87753-83CE-CF34-2816-C7748D6F927A}"/>
              </a:ext>
            </a:extLst>
          </p:cNvPr>
          <p:cNvCxnSpPr>
            <a:cxnSpLocks/>
          </p:cNvCxnSpPr>
          <p:nvPr/>
        </p:nvCxnSpPr>
        <p:spPr>
          <a:xfrm>
            <a:off x="8049241" y="4855786"/>
            <a:ext cx="644400" cy="0"/>
          </a:xfrm>
          <a:prstGeom prst="straightConnector1">
            <a:avLst/>
          </a:prstGeom>
          <a:ln>
            <a:solidFill>
              <a:schemeClr val="bg1"/>
            </a:solidFill>
            <a:headEnd type="triangl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2D4A11D-0180-9844-0A3B-A4924B8C9362}"/>
              </a:ext>
            </a:extLst>
          </p:cNvPr>
          <p:cNvCxnSpPr>
            <a:cxnSpLocks/>
          </p:cNvCxnSpPr>
          <p:nvPr/>
        </p:nvCxnSpPr>
        <p:spPr>
          <a:xfrm>
            <a:off x="8049241" y="3045387"/>
            <a:ext cx="644400" cy="0"/>
          </a:xfrm>
          <a:prstGeom prst="straightConnector1">
            <a:avLst/>
          </a:prstGeom>
          <a:ln>
            <a:solidFill>
              <a:schemeClr val="bg1"/>
            </a:solidFill>
            <a:headEnd type="triangl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9B8D84-807E-E881-E5DB-02DE0F53A47A}"/>
              </a:ext>
            </a:extLst>
          </p:cNvPr>
          <p:cNvCxnSpPr>
            <a:cxnSpLocks/>
          </p:cNvCxnSpPr>
          <p:nvPr/>
        </p:nvCxnSpPr>
        <p:spPr>
          <a:xfrm rot="5400000">
            <a:off x="9435886" y="3939548"/>
            <a:ext cx="644400" cy="0"/>
          </a:xfrm>
          <a:prstGeom prst="straightConnector1">
            <a:avLst/>
          </a:prstGeom>
          <a:ln>
            <a:solidFill>
              <a:schemeClr val="bg1"/>
            </a:solidFill>
            <a:headEnd type="triangl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6338CE0-45FD-A89E-3C8D-394317ED1D08}"/>
              </a:ext>
            </a:extLst>
          </p:cNvPr>
          <p:cNvCxnSpPr>
            <a:cxnSpLocks/>
          </p:cNvCxnSpPr>
          <p:nvPr/>
        </p:nvCxnSpPr>
        <p:spPr>
          <a:xfrm rot="5400000">
            <a:off x="6656861" y="3939548"/>
            <a:ext cx="644400" cy="0"/>
          </a:xfrm>
          <a:prstGeom prst="straightConnector1">
            <a:avLst/>
          </a:prstGeom>
          <a:ln>
            <a:solidFill>
              <a:schemeClr val="bg1"/>
            </a:solidFill>
            <a:headEnd type="triangl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A665C4E-C001-14F0-8529-F5BF419AABB5}"/>
              </a:ext>
            </a:extLst>
          </p:cNvPr>
          <p:cNvCxnSpPr>
            <a:cxnSpLocks/>
          </p:cNvCxnSpPr>
          <p:nvPr/>
        </p:nvCxnSpPr>
        <p:spPr>
          <a:xfrm rot="-3060000">
            <a:off x="6656862" y="5184645"/>
            <a:ext cx="644400" cy="0"/>
          </a:xfrm>
          <a:prstGeom prst="straightConnector1">
            <a:avLst/>
          </a:prstGeom>
          <a:ln>
            <a:solidFill>
              <a:schemeClr val="bg1"/>
            </a:solidFill>
            <a:headEnd type="triangl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FDAB996-AEA9-10D3-76DA-C959EC45EBAC}"/>
              </a:ext>
            </a:extLst>
          </p:cNvPr>
          <p:cNvCxnSpPr>
            <a:cxnSpLocks/>
          </p:cNvCxnSpPr>
          <p:nvPr/>
        </p:nvCxnSpPr>
        <p:spPr>
          <a:xfrm rot="-3060000">
            <a:off x="9435887" y="2698949"/>
            <a:ext cx="644400" cy="0"/>
          </a:xfrm>
          <a:prstGeom prst="straightConnector1">
            <a:avLst/>
          </a:prstGeom>
          <a:ln>
            <a:solidFill>
              <a:schemeClr val="bg1"/>
            </a:solidFill>
            <a:headEnd type="triangl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1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FD8-7B2B-F038-A1F2-67066C1A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E98C6F-3D9E-5525-43AD-07EEA9899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335" y="1266026"/>
            <a:ext cx="6135330" cy="5470536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0A0B99-6667-204D-BAAA-F94B11351AD7}"/>
              </a:ext>
            </a:extLst>
          </p:cNvPr>
          <p:cNvCxnSpPr>
            <a:cxnSpLocks/>
          </p:cNvCxnSpPr>
          <p:nvPr/>
        </p:nvCxnSpPr>
        <p:spPr>
          <a:xfrm>
            <a:off x="3708763" y="4635560"/>
            <a:ext cx="3608614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AC0AE5-B50C-662C-6F04-19F7BAEAE08C}"/>
              </a:ext>
            </a:extLst>
          </p:cNvPr>
          <p:cNvCxnSpPr>
            <a:cxnSpLocks/>
          </p:cNvCxnSpPr>
          <p:nvPr/>
        </p:nvCxnSpPr>
        <p:spPr>
          <a:xfrm>
            <a:off x="3708763" y="3993303"/>
            <a:ext cx="3541123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C91960-588A-A3CE-D49F-1288B860878B}"/>
              </a:ext>
            </a:extLst>
          </p:cNvPr>
          <p:cNvCxnSpPr>
            <a:cxnSpLocks/>
          </p:cNvCxnSpPr>
          <p:nvPr/>
        </p:nvCxnSpPr>
        <p:spPr>
          <a:xfrm>
            <a:off x="5455920" y="4684546"/>
            <a:ext cx="0" cy="1487654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C38EFF-9870-B9DF-8B5A-74C3E3D76E27}"/>
              </a:ext>
            </a:extLst>
          </p:cNvPr>
          <p:cNvCxnSpPr>
            <a:cxnSpLocks/>
          </p:cNvCxnSpPr>
          <p:nvPr/>
        </p:nvCxnSpPr>
        <p:spPr>
          <a:xfrm>
            <a:off x="7317377" y="4046854"/>
            <a:ext cx="0" cy="2125346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57">
            <a:extLst>
              <a:ext uri="{FF2B5EF4-FFF2-40B4-BE49-F238E27FC236}">
                <a16:creationId xmlns:a16="http://schemas.microsoft.com/office/drawing/2014/main" id="{53FDB922-6FBE-962D-02FE-581E42F68CD2}"/>
              </a:ext>
            </a:extLst>
          </p:cNvPr>
          <p:cNvSpPr txBox="1"/>
          <p:nvPr/>
        </p:nvSpPr>
        <p:spPr>
          <a:xfrm>
            <a:off x="6232377" y="4542768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57">
            <a:extLst>
              <a:ext uri="{FF2B5EF4-FFF2-40B4-BE49-F238E27FC236}">
                <a16:creationId xmlns:a16="http://schemas.microsoft.com/office/drawing/2014/main" id="{1120A48F-FCD5-C53A-C4EF-8112BFA40F69}"/>
              </a:ext>
            </a:extLst>
          </p:cNvPr>
          <p:cNvSpPr txBox="1"/>
          <p:nvPr/>
        </p:nvSpPr>
        <p:spPr>
          <a:xfrm>
            <a:off x="7285810" y="4030990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57">
            <a:extLst>
              <a:ext uri="{FF2B5EF4-FFF2-40B4-BE49-F238E27FC236}">
                <a16:creationId xmlns:a16="http://schemas.microsoft.com/office/drawing/2014/main" id="{EA117149-F977-9562-0A28-0FD02F73353A}"/>
              </a:ext>
            </a:extLst>
          </p:cNvPr>
          <p:cNvSpPr txBox="1"/>
          <p:nvPr/>
        </p:nvSpPr>
        <p:spPr>
          <a:xfrm>
            <a:off x="6195777" y="3898324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 Box 57">
            <a:extLst>
              <a:ext uri="{FF2B5EF4-FFF2-40B4-BE49-F238E27FC236}">
                <a16:creationId xmlns:a16="http://schemas.microsoft.com/office/drawing/2014/main" id="{988B6D80-AEFD-5EBD-77CB-68280FF88CB0}"/>
              </a:ext>
            </a:extLst>
          </p:cNvPr>
          <p:cNvSpPr txBox="1"/>
          <p:nvPr/>
        </p:nvSpPr>
        <p:spPr>
          <a:xfrm>
            <a:off x="5296614" y="6057923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de-DE" baseline="-25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DE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Box 57">
            <a:extLst>
              <a:ext uri="{FF2B5EF4-FFF2-40B4-BE49-F238E27FC236}">
                <a16:creationId xmlns:a16="http://schemas.microsoft.com/office/drawing/2014/main" id="{3F7F1FB5-58C7-EA97-970F-C5AEEDA9E1E4}"/>
              </a:ext>
            </a:extLst>
          </p:cNvPr>
          <p:cNvSpPr txBox="1"/>
          <p:nvPr/>
        </p:nvSpPr>
        <p:spPr>
          <a:xfrm>
            <a:off x="7158071" y="6047516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de-DE" baseline="-25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Box 57">
            <a:extLst>
              <a:ext uri="{FF2B5EF4-FFF2-40B4-BE49-F238E27FC236}">
                <a16:creationId xmlns:a16="http://schemas.microsoft.com/office/drawing/2014/main" id="{80B4250F-1010-BECF-FFEF-3E8EE26D7E87}"/>
              </a:ext>
            </a:extLst>
          </p:cNvPr>
          <p:cNvSpPr txBox="1"/>
          <p:nvPr/>
        </p:nvSpPr>
        <p:spPr>
          <a:xfrm>
            <a:off x="3315942" y="4379983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de-DE" baseline="-25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DE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35957959-8E7D-0C04-5F92-8B6F94743211}"/>
              </a:ext>
            </a:extLst>
          </p:cNvPr>
          <p:cNvSpPr txBox="1"/>
          <p:nvPr/>
        </p:nvSpPr>
        <p:spPr>
          <a:xfrm>
            <a:off x="3330469" y="3700863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de-DE" baseline="-25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1E09D7D8-7370-F2D1-44A9-B9FD7081795B}"/>
              </a:ext>
            </a:extLst>
          </p:cNvPr>
          <p:cNvSpPr/>
          <p:nvPr/>
        </p:nvSpPr>
        <p:spPr>
          <a:xfrm>
            <a:off x="7015091" y="4333275"/>
            <a:ext cx="604570" cy="604570"/>
          </a:xfrm>
          <a:prstGeom prst="arc">
            <a:avLst>
              <a:gd name="adj1" fmla="val 10925678"/>
              <a:gd name="adj2" fmla="val 161356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F9F741-1563-6CCA-3B8A-B222B9AD3C3E}"/>
              </a:ext>
            </a:extLst>
          </p:cNvPr>
          <p:cNvSpPr/>
          <p:nvPr/>
        </p:nvSpPr>
        <p:spPr>
          <a:xfrm>
            <a:off x="7176764" y="4497048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10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3200772-4038-2A73-229A-6D389215F807}"/>
              </a:ext>
            </a:extLst>
          </p:cNvPr>
          <p:cNvSpPr/>
          <p:nvPr/>
        </p:nvSpPr>
        <p:spPr>
          <a:xfrm>
            <a:off x="5557831" y="3138245"/>
            <a:ext cx="1692000" cy="176400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5A2C69-2AB0-6507-AD1A-E230CE29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3D1CEB-8139-1AFB-A557-2ECED58900FA}"/>
              </a:ext>
            </a:extLst>
          </p:cNvPr>
          <p:cNvSpPr/>
          <p:nvPr/>
        </p:nvSpPr>
        <p:spPr>
          <a:xfrm>
            <a:off x="4808220" y="3196590"/>
            <a:ext cx="425980" cy="16282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6D69A0-2333-23FB-421B-DD36F479BCA3}"/>
              </a:ext>
            </a:extLst>
          </p:cNvPr>
          <p:cNvCxnSpPr>
            <a:cxnSpLocks/>
          </p:cNvCxnSpPr>
          <p:nvPr/>
        </p:nvCxnSpPr>
        <p:spPr>
          <a:xfrm>
            <a:off x="5016370" y="4010720"/>
            <a:ext cx="3319208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E907D4D-5112-961F-015A-515707625AED}"/>
              </a:ext>
            </a:extLst>
          </p:cNvPr>
          <p:cNvSpPr/>
          <p:nvPr/>
        </p:nvSpPr>
        <p:spPr>
          <a:xfrm flipV="1">
            <a:off x="4967210" y="3956720"/>
            <a:ext cx="108000" cy="1080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sx="124000" sy="124000" algn="ctr" rotWithShape="0">
              <a:prstClr val="black"/>
            </a:outerShdw>
          </a:effectLst>
        </p:spPr>
        <p:txBody>
          <a:bodyPr rot="0" spcFirstLastPara="0" vert="horz" wrap="square" lIns="92172" tIns="46086" rIns="92172" bIns="460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E9D906-CB83-133D-FDC3-89E5FD68C2BB}"/>
              </a:ext>
            </a:extLst>
          </p:cNvPr>
          <p:cNvCxnSpPr>
            <a:cxnSpLocks/>
          </p:cNvCxnSpPr>
          <p:nvPr/>
        </p:nvCxnSpPr>
        <p:spPr>
          <a:xfrm flipV="1">
            <a:off x="5066977" y="3064584"/>
            <a:ext cx="3268601" cy="931863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7DBE4-E982-8B04-9964-314154445085}"/>
              </a:ext>
            </a:extLst>
          </p:cNvPr>
          <p:cNvCxnSpPr>
            <a:cxnSpLocks/>
          </p:cNvCxnSpPr>
          <p:nvPr/>
        </p:nvCxnSpPr>
        <p:spPr>
          <a:xfrm>
            <a:off x="5016370" y="4010565"/>
            <a:ext cx="3319208" cy="946291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F2460EB-9B8F-DE03-E016-B2D0D6E03A93}"/>
              </a:ext>
            </a:extLst>
          </p:cNvPr>
          <p:cNvSpPr/>
          <p:nvPr/>
        </p:nvSpPr>
        <p:spPr>
          <a:xfrm flipV="1">
            <a:off x="6253492" y="3526644"/>
            <a:ext cx="360000" cy="972000"/>
          </a:xfrm>
          <a:prstGeom prst="downArrow">
            <a:avLst>
              <a:gd name="adj1" fmla="val 27573"/>
              <a:gd name="adj2" fmla="val 64885"/>
            </a:avLst>
          </a:prstGeom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5E212C87-0661-52D9-83E2-114A5D9FCC81}"/>
              </a:ext>
            </a:extLst>
          </p:cNvPr>
          <p:cNvSpPr/>
          <p:nvPr/>
        </p:nvSpPr>
        <p:spPr>
          <a:xfrm flipV="1">
            <a:off x="7900782" y="2850088"/>
            <a:ext cx="869592" cy="2347896"/>
          </a:xfrm>
          <a:prstGeom prst="downArrow">
            <a:avLst>
              <a:gd name="adj1" fmla="val 27573"/>
              <a:gd name="adj2" fmla="val 64885"/>
            </a:avLst>
          </a:prstGeom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538BFF-EDAC-D2E1-FCBE-4F8F369A2ED2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016370" y="4824850"/>
            <a:ext cx="4840" cy="729116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 Box 57">
            <a:extLst>
              <a:ext uri="{FF2B5EF4-FFF2-40B4-BE49-F238E27FC236}">
                <a16:creationId xmlns:a16="http://schemas.microsoft.com/office/drawing/2014/main" id="{94D04A15-6994-4FBA-1631-31305076FAE0}"/>
              </a:ext>
            </a:extLst>
          </p:cNvPr>
          <p:cNvSpPr txBox="1"/>
          <p:nvPr/>
        </p:nvSpPr>
        <p:spPr>
          <a:xfrm>
            <a:off x="5564715" y="5037935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9E5356-BED2-7699-8747-CF3F354B7E0A}"/>
              </a:ext>
            </a:extLst>
          </p:cNvPr>
          <p:cNvCxnSpPr>
            <a:cxnSpLocks/>
          </p:cNvCxnSpPr>
          <p:nvPr/>
        </p:nvCxnSpPr>
        <p:spPr>
          <a:xfrm>
            <a:off x="5009704" y="5458767"/>
            <a:ext cx="141603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 w="sm" len="lg"/>
            <a:tailEnd type="triangle" w="sm" len="lg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856F9-91AB-7AFD-63A0-29E5E442D5A4}"/>
              </a:ext>
            </a:extLst>
          </p:cNvPr>
          <p:cNvCxnSpPr>
            <a:cxnSpLocks/>
          </p:cNvCxnSpPr>
          <p:nvPr/>
        </p:nvCxnSpPr>
        <p:spPr>
          <a:xfrm>
            <a:off x="6431670" y="2608283"/>
            <a:ext cx="0" cy="2945683"/>
          </a:xfrm>
          <a:prstGeom prst="line">
            <a:avLst/>
          </a:prstGeom>
          <a:ln w="952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2A2AC7-81FA-89F2-96D2-99E41D3E1986}"/>
              </a:ext>
            </a:extLst>
          </p:cNvPr>
          <p:cNvCxnSpPr>
            <a:cxnSpLocks/>
          </p:cNvCxnSpPr>
          <p:nvPr/>
        </p:nvCxnSpPr>
        <p:spPr>
          <a:xfrm flipH="1">
            <a:off x="5488187" y="3450016"/>
            <a:ext cx="1902206" cy="1095375"/>
          </a:xfrm>
          <a:prstGeom prst="line">
            <a:avLst/>
          </a:prstGeom>
          <a:ln w="952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9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3200772-4038-2A73-229A-6D389215F807}"/>
              </a:ext>
            </a:extLst>
          </p:cNvPr>
          <p:cNvSpPr/>
          <p:nvPr/>
        </p:nvSpPr>
        <p:spPr>
          <a:xfrm>
            <a:off x="2726713" y="3095064"/>
            <a:ext cx="1692000" cy="176400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5A2C69-2AB0-6507-AD1A-E230CE29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3D1CEB-8139-1AFB-A557-2ECED58900FA}"/>
              </a:ext>
            </a:extLst>
          </p:cNvPr>
          <p:cNvSpPr/>
          <p:nvPr/>
        </p:nvSpPr>
        <p:spPr>
          <a:xfrm>
            <a:off x="4808220" y="3196590"/>
            <a:ext cx="425980" cy="16282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6D69A0-2333-23FB-421B-DD36F479BCA3}"/>
              </a:ext>
            </a:extLst>
          </p:cNvPr>
          <p:cNvCxnSpPr>
            <a:cxnSpLocks/>
          </p:cNvCxnSpPr>
          <p:nvPr/>
        </p:nvCxnSpPr>
        <p:spPr>
          <a:xfrm>
            <a:off x="3600334" y="4010720"/>
            <a:ext cx="47352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E907D4D-5112-961F-015A-515707625AED}"/>
              </a:ext>
            </a:extLst>
          </p:cNvPr>
          <p:cNvSpPr/>
          <p:nvPr/>
        </p:nvSpPr>
        <p:spPr>
          <a:xfrm flipV="1">
            <a:off x="4967210" y="3956720"/>
            <a:ext cx="108000" cy="1080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sx="124000" sy="124000" algn="ctr" rotWithShape="0">
              <a:prstClr val="black"/>
            </a:outerShdw>
          </a:effectLst>
        </p:spPr>
        <p:txBody>
          <a:bodyPr rot="0" spcFirstLastPara="0" vert="horz" wrap="square" lIns="92172" tIns="46086" rIns="92172" bIns="460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E9D906-CB83-133D-FDC3-89E5FD68C2BB}"/>
              </a:ext>
            </a:extLst>
          </p:cNvPr>
          <p:cNvCxnSpPr>
            <a:cxnSpLocks/>
          </p:cNvCxnSpPr>
          <p:nvPr/>
        </p:nvCxnSpPr>
        <p:spPr>
          <a:xfrm flipV="1">
            <a:off x="3600334" y="3064584"/>
            <a:ext cx="4735244" cy="1349996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53C1A16-82C8-F1B7-8C0C-F5ED1C104C34}"/>
              </a:ext>
            </a:extLst>
          </p:cNvPr>
          <p:cNvSpPr/>
          <p:nvPr/>
        </p:nvSpPr>
        <p:spPr>
          <a:xfrm>
            <a:off x="3426386" y="3538036"/>
            <a:ext cx="360000" cy="972000"/>
          </a:xfrm>
          <a:prstGeom prst="downArrow">
            <a:avLst>
              <a:gd name="adj1" fmla="val 27573"/>
              <a:gd name="adj2" fmla="val 64885"/>
            </a:avLst>
          </a:prstGeom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7DBE4-E982-8B04-9964-314154445085}"/>
              </a:ext>
            </a:extLst>
          </p:cNvPr>
          <p:cNvCxnSpPr>
            <a:cxnSpLocks/>
          </p:cNvCxnSpPr>
          <p:nvPr/>
        </p:nvCxnSpPr>
        <p:spPr>
          <a:xfrm>
            <a:off x="3600334" y="3606860"/>
            <a:ext cx="4735244" cy="1349996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F2460EB-9B8F-DE03-E016-B2D0D6E03A93}"/>
              </a:ext>
            </a:extLst>
          </p:cNvPr>
          <p:cNvSpPr/>
          <p:nvPr/>
        </p:nvSpPr>
        <p:spPr>
          <a:xfrm flipV="1">
            <a:off x="6253492" y="3526644"/>
            <a:ext cx="360000" cy="972000"/>
          </a:xfrm>
          <a:prstGeom prst="downArrow">
            <a:avLst>
              <a:gd name="adj1" fmla="val 27573"/>
              <a:gd name="adj2" fmla="val 64885"/>
            </a:avLst>
          </a:prstGeom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5E212C87-0661-52D9-83E2-114A5D9FCC81}"/>
              </a:ext>
            </a:extLst>
          </p:cNvPr>
          <p:cNvSpPr/>
          <p:nvPr/>
        </p:nvSpPr>
        <p:spPr>
          <a:xfrm flipV="1">
            <a:off x="7900782" y="2850088"/>
            <a:ext cx="869592" cy="2347896"/>
          </a:xfrm>
          <a:prstGeom prst="downArrow">
            <a:avLst>
              <a:gd name="adj1" fmla="val 27573"/>
              <a:gd name="adj2" fmla="val 64885"/>
            </a:avLst>
          </a:prstGeom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0D6CCA-D11F-F1A6-0AAC-38DD0444718E}"/>
              </a:ext>
            </a:extLst>
          </p:cNvPr>
          <p:cNvCxnSpPr>
            <a:cxnSpLocks/>
          </p:cNvCxnSpPr>
          <p:nvPr/>
        </p:nvCxnSpPr>
        <p:spPr>
          <a:xfrm>
            <a:off x="3607954" y="2619375"/>
            <a:ext cx="0" cy="2945683"/>
          </a:xfrm>
          <a:prstGeom prst="line">
            <a:avLst/>
          </a:prstGeom>
          <a:ln w="952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538BFF-EDAC-D2E1-FCBE-4F8F369A2ED2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016370" y="4824850"/>
            <a:ext cx="0" cy="686623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 Box 57">
            <a:extLst>
              <a:ext uri="{FF2B5EF4-FFF2-40B4-BE49-F238E27FC236}">
                <a16:creationId xmlns:a16="http://schemas.microsoft.com/office/drawing/2014/main" id="{94D04A15-6994-4FBA-1631-31305076FAE0}"/>
              </a:ext>
            </a:extLst>
          </p:cNvPr>
          <p:cNvSpPr txBox="1"/>
          <p:nvPr/>
        </p:nvSpPr>
        <p:spPr>
          <a:xfrm>
            <a:off x="4155345" y="4980508"/>
            <a:ext cx="318611" cy="4349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>
                <a:effectLst>
                  <a:glow rad="50800">
                    <a:schemeClr val="bg1"/>
                  </a:glow>
                </a:effectLst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9E5356-BED2-7699-8747-CF3F354B7E0A}"/>
              </a:ext>
            </a:extLst>
          </p:cNvPr>
          <p:cNvCxnSpPr>
            <a:cxnSpLocks/>
          </p:cNvCxnSpPr>
          <p:nvPr/>
        </p:nvCxnSpPr>
        <p:spPr>
          <a:xfrm>
            <a:off x="3600334" y="5401340"/>
            <a:ext cx="141603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 w="sm" len="lg"/>
            <a:tailEnd type="triangle" w="sm" len="lg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4152D0-0C9B-1E77-C3EA-B88793A59AF2}"/>
              </a:ext>
            </a:extLst>
          </p:cNvPr>
          <p:cNvCxnSpPr>
            <a:cxnSpLocks/>
          </p:cNvCxnSpPr>
          <p:nvPr/>
        </p:nvCxnSpPr>
        <p:spPr>
          <a:xfrm flipH="1">
            <a:off x="2664471" y="3461108"/>
            <a:ext cx="1902206" cy="1095375"/>
          </a:xfrm>
          <a:prstGeom prst="line">
            <a:avLst/>
          </a:prstGeom>
          <a:ln w="952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2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Полезна математика</vt:lpstr>
      <vt:lpstr>На кратко: Как се образуват снимките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Mihail Valchev</dc:creator>
  <cp:lastModifiedBy>Mihail Valchev</cp:lastModifiedBy>
  <cp:revision>35</cp:revision>
  <dcterms:created xsi:type="dcterms:W3CDTF">2022-12-16T09:49:35Z</dcterms:created>
  <dcterms:modified xsi:type="dcterms:W3CDTF">2022-12-27T22:59:51Z</dcterms:modified>
</cp:coreProperties>
</file>