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93" r:id="rId2"/>
    <p:sldId id="295" r:id="rId3"/>
    <p:sldId id="296" r:id="rId4"/>
    <p:sldId id="275" r:id="rId5"/>
    <p:sldId id="297" r:id="rId6"/>
    <p:sldId id="299" r:id="rId7"/>
    <p:sldId id="298" r:id="rId8"/>
    <p:sldId id="300" r:id="rId9"/>
    <p:sldId id="301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5aa48f6e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5aa48f6e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2"/>
            <a:ext cx="9144000" cy="514071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2"/>
            <a:ext cx="9144000" cy="5140712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264" y="1818342"/>
            <a:ext cx="8520600" cy="893686"/>
          </a:xfrm>
        </p:spPr>
        <p:txBody>
          <a:bodyPr/>
          <a:lstStyle/>
          <a:p>
            <a:r>
              <a:rPr lang="en-US" sz="6600" dirty="0" err="1">
                <a:solidFill>
                  <a:schemeClr val="bg1"/>
                </a:solidFill>
              </a:rPr>
              <a:t>Prezentacija</a:t>
            </a:r>
            <a:r>
              <a:rPr lang="en-US" sz="6600" dirty="0">
                <a:solidFill>
                  <a:schemeClr val="bg1"/>
                </a:solidFill>
              </a:rPr>
              <a:t> </a:t>
            </a:r>
            <a:r>
              <a:rPr lang="en-US" sz="6600" dirty="0" err="1">
                <a:solidFill>
                  <a:schemeClr val="bg1"/>
                </a:solidFill>
              </a:rPr>
              <a:t>zadatka</a:t>
            </a:r>
            <a:endParaRPr lang="en-US" sz="6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445" y="114300"/>
            <a:ext cx="2410690" cy="52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225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Mapa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86"/>
          <a:stretch/>
        </p:blipFill>
        <p:spPr>
          <a:xfrm>
            <a:off x="311700" y="1200149"/>
            <a:ext cx="8385491" cy="340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75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48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11"/>
            <a:ext cx="9144000" cy="512747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152474"/>
            <a:ext cx="3501764" cy="3076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450" y="1152475"/>
            <a:ext cx="4514850" cy="30765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6027" y="4343400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solidFill>
                  <a:schemeClr val="bg1"/>
                </a:solidFill>
              </a:rPr>
              <a:t>Prodavnica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91891" y="4343399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solidFill>
                  <a:schemeClr val="bg1"/>
                </a:solidFill>
              </a:rPr>
              <a:t>Utvrđenje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004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599"/>
          <a:stretch/>
        </p:blipFill>
        <p:spPr>
          <a:xfrm>
            <a:off x="0" y="0"/>
            <a:ext cx="4499264" cy="514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0"/>
            <a:ext cx="2854472" cy="5143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426472" y="0"/>
            <a:ext cx="1717528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20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8088"/>
          <a:stretch/>
        </p:blipFill>
        <p:spPr>
          <a:xfrm>
            <a:off x="4397188" y="0"/>
            <a:ext cx="4746812" cy="514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18"/>
          <a:stretch/>
        </p:blipFill>
        <p:spPr>
          <a:xfrm>
            <a:off x="0" y="0"/>
            <a:ext cx="429144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30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3200" dirty="0" err="1"/>
              <a:t>Za</a:t>
            </a:r>
            <a:r>
              <a:rPr lang="en-US" sz="3200" dirty="0"/>
              <a:t> </a:t>
            </a:r>
            <a:r>
              <a:rPr lang="en-US" sz="3200" dirty="0" err="1"/>
              <a:t>programiranje</a:t>
            </a:r>
            <a:r>
              <a:rPr lang="en-US" sz="3200" dirty="0"/>
              <a:t> </a:t>
            </a:r>
            <a:r>
              <a:rPr lang="en-US" sz="3200" dirty="0" err="1"/>
              <a:t>možete</a:t>
            </a:r>
            <a:r>
              <a:rPr lang="en-US" sz="3200" dirty="0"/>
              <a:t> </a:t>
            </a:r>
            <a:r>
              <a:rPr lang="en-US" sz="3200" dirty="0" err="1"/>
              <a:t>koristiti</a:t>
            </a:r>
            <a:r>
              <a:rPr lang="en-US" sz="3200" dirty="0"/>
              <a:t> </a:t>
            </a:r>
            <a:r>
              <a:rPr lang="en-US" sz="3200" dirty="0" err="1"/>
              <a:t>bilo</a:t>
            </a:r>
            <a:r>
              <a:rPr lang="en-US" sz="3200" dirty="0"/>
              <a:t> </a:t>
            </a:r>
            <a:r>
              <a:rPr lang="en-US" sz="3200" dirty="0" err="1"/>
              <a:t>koji</a:t>
            </a:r>
            <a:r>
              <a:rPr lang="en-US" sz="3200" dirty="0"/>
              <a:t> </a:t>
            </a:r>
            <a:r>
              <a:rPr lang="en-US" sz="3200" dirty="0" err="1"/>
              <a:t>jezik</a:t>
            </a:r>
            <a:r>
              <a:rPr lang="en-US" sz="3200" dirty="0"/>
              <a:t> </a:t>
            </a:r>
            <a:r>
              <a:rPr lang="en-US" sz="3200" dirty="0" err="1"/>
              <a:t>koji</a:t>
            </a:r>
            <a:r>
              <a:rPr lang="en-US" sz="3200" dirty="0"/>
              <a:t> </a:t>
            </a:r>
            <a:r>
              <a:rPr lang="en-US" sz="3200" dirty="0" err="1"/>
              <a:t>može</a:t>
            </a:r>
            <a:r>
              <a:rPr lang="en-US" sz="3200" dirty="0"/>
              <a:t> da </a:t>
            </a:r>
            <a:r>
              <a:rPr lang="en-US" sz="3200" dirty="0" err="1"/>
              <a:t>radi</a:t>
            </a:r>
            <a:r>
              <a:rPr lang="en-US" sz="3200" dirty="0"/>
              <a:t> </a:t>
            </a:r>
            <a:r>
              <a:rPr lang="en-US" sz="3200" dirty="0" err="1"/>
              <a:t>sa</a:t>
            </a:r>
            <a:r>
              <a:rPr lang="en-US" sz="3200" dirty="0"/>
              <a:t> API </a:t>
            </a:r>
            <a:r>
              <a:rPr lang="en-US" sz="3200" dirty="0" err="1"/>
              <a:t>pozivima</a:t>
            </a:r>
            <a:r>
              <a:rPr lang="en-US" sz="3200" dirty="0"/>
              <a:t>, </a:t>
            </a:r>
            <a:r>
              <a:rPr lang="en-US" sz="3200" dirty="0" err="1"/>
              <a:t>ali</a:t>
            </a:r>
            <a:r>
              <a:rPr lang="en-US" sz="3200" dirty="0"/>
              <a:t> </a:t>
            </a:r>
            <a:r>
              <a:rPr lang="en-US" sz="3200" dirty="0" err="1"/>
              <a:t>za</a:t>
            </a:r>
            <a:r>
              <a:rPr lang="en-US" sz="3200" dirty="0"/>
              <a:t> </a:t>
            </a:r>
            <a:r>
              <a:rPr lang="en-US" sz="3200" dirty="0" err="1"/>
              <a:t>pokretanje</a:t>
            </a:r>
            <a:r>
              <a:rPr lang="en-US" sz="3200" dirty="0"/>
              <a:t> </a:t>
            </a:r>
            <a:r>
              <a:rPr lang="en-US" sz="3200" dirty="0" err="1"/>
              <a:t>servera</a:t>
            </a:r>
            <a:r>
              <a:rPr lang="en-US" sz="3200" dirty="0"/>
              <a:t> </a:t>
            </a:r>
            <a:r>
              <a:rPr lang="en-US" sz="3200" dirty="0" err="1"/>
              <a:t>potrebno</a:t>
            </a:r>
            <a:r>
              <a:rPr lang="en-US" sz="3200" dirty="0"/>
              <a:t> je </a:t>
            </a:r>
            <a:r>
              <a:rPr lang="en-US" sz="3200" dirty="0" err="1"/>
              <a:t>imati</a:t>
            </a:r>
            <a:r>
              <a:rPr lang="en-US" sz="3200" dirty="0"/>
              <a:t> </a:t>
            </a:r>
            <a:r>
              <a:rPr lang="en-US" sz="3200" dirty="0" err="1"/>
              <a:t>instaliran</a:t>
            </a:r>
            <a:r>
              <a:rPr lang="en-US" sz="3200" dirty="0"/>
              <a:t> JDK (</a:t>
            </a:r>
            <a:r>
              <a:rPr lang="en-US" sz="3200" dirty="0" err="1"/>
              <a:t>ili</a:t>
            </a:r>
            <a:r>
              <a:rPr lang="en-US" sz="3200" dirty="0"/>
              <a:t> JRE) </a:t>
            </a:r>
            <a:r>
              <a:rPr lang="en-US" sz="3200" dirty="0" err="1"/>
              <a:t>za</a:t>
            </a:r>
            <a:r>
              <a:rPr lang="en-US" sz="3200" dirty="0"/>
              <a:t> </a:t>
            </a:r>
            <a:r>
              <a:rPr lang="en-US" sz="3200" dirty="0" err="1"/>
              <a:t>Javu</a:t>
            </a:r>
            <a:r>
              <a:rPr lang="en-US" sz="3200" dirty="0"/>
              <a:t> 8 </a:t>
            </a:r>
            <a:r>
              <a:rPr lang="en-US" sz="3200" dirty="0" err="1"/>
              <a:t>ili</a:t>
            </a:r>
            <a:r>
              <a:rPr lang="en-US" sz="3200" dirty="0"/>
              <a:t> </a:t>
            </a:r>
            <a:r>
              <a:rPr lang="en-US" sz="3200" dirty="0" err="1"/>
              <a:t>noviju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0581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182" y="2014053"/>
            <a:ext cx="8520600" cy="572700"/>
          </a:xfrm>
        </p:spPr>
        <p:txBody>
          <a:bodyPr/>
          <a:lstStyle/>
          <a:p>
            <a:pPr algn="ctr"/>
            <a:r>
              <a:rPr lang="sr-Latn-RS" dirty="0" smtClean="0"/>
              <a:t>Pitanja?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39539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On-screen Show (16:9)</PresentationFormat>
  <Paragraphs>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Simple Light</vt:lpstr>
      <vt:lpstr>Prezentacija zadatka</vt:lpstr>
      <vt:lpstr>Mapa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Pitanja?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Prezentacija zadatka</dc:title>
  <dc:creator>Anica</dc:creator>
  <cp:lastModifiedBy>Anica</cp:lastModifiedBy>
  <cp:revision>2</cp:revision>
  <dcterms:modified xsi:type="dcterms:W3CDTF">2019-12-06T05:38:01Z</dcterms:modified>
</cp:coreProperties>
</file>