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CC69C33-8371-4707-A760-FA97648B0D86}">
          <p14:sldIdLst>
            <p14:sldId id="256"/>
            <p14:sldId id="257"/>
            <p14:sldId id="262"/>
            <p14:sldId id="261"/>
            <p14:sldId id="260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A222F-9465-40C2-9E54-DCEADFDC7372}" type="datetimeFigureOut">
              <a:rPr lang="uk-UA" smtClean="0"/>
              <a:t>12.07.2023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27A5-D545-4B4B-A178-C7FF50BB35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4579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96FD-6C86-4B19-B5FC-B31A747F09C1}" type="datetimeFigureOut">
              <a:rPr lang="uk-UA" smtClean="0"/>
              <a:t>12.07.2023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E9248-6239-4830-A865-0C3E5B613F4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5333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9248-6239-4830-A865-0C3E5B613F49}" type="slidenum">
              <a:rPr lang="uk-UA" smtClean="0"/>
              <a:t>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54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9248-6239-4830-A865-0C3E5B613F49}" type="slidenum">
              <a:rPr lang="uk-UA" smtClean="0"/>
              <a:t>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19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9248-6239-4830-A865-0C3E5B613F49}" type="slidenum">
              <a:rPr lang="uk-UA" smtClean="0"/>
              <a:t>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029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9248-6239-4830-A865-0C3E5B613F49}" type="slidenum">
              <a:rPr lang="uk-UA" smtClean="0"/>
              <a:t>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19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9248-6239-4830-A865-0C3E5B613F49}" type="slidenum">
              <a:rPr lang="uk-UA" smtClean="0"/>
              <a:t>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73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E9248-6239-4830-A865-0C3E5B613F49}" type="slidenum">
              <a:rPr lang="uk-UA" smtClean="0"/>
              <a:t>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970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2D11-7827-43C7-B554-1B04BB56005D}" type="datetime1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B5FB-AC91-466F-B5E4-1D52E9F7283A}" type="datetime1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14B4-5882-4CAE-93E0-213B96D5AE5F}" type="datetime1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22694-360C-4523-9550-FC8326F4499C}" type="datetime1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ED05-3F85-4559-B33B-1F13F5BB23BC}" type="datetime1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BBF2-4F74-438E-8B82-0B0B8D35457E}" type="datetime1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69B8-393B-4035-9D3A-B446834B6376}" type="datetime1">
              <a:rPr lang="ru-RU" smtClean="0"/>
              <a:t>12.07.2023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B3FD-E3D7-4EAF-B7F7-C31C898A7EBD}" type="datetime1">
              <a:rPr lang="ru-RU" smtClean="0"/>
              <a:t>12.07.2023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28C7-8646-4DD1-AC09-B56CAF1E4EDB}" type="datetime1">
              <a:rPr lang="ru-RU" smtClean="0"/>
              <a:t>12.07.2023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F976-F1E1-41DA-94B1-372B731D0968}" type="datetime1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B1D6-549D-4756-A8E3-935F8F4A0BE2}" type="datetime1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6507-7073-44CE-84C1-D3D3FD168340}" type="datetime1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Михайлов О.О. «Візуалізація автоматизації системи опалення та ГВП»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32043"/>
            <a:ext cx="9144000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МІНІСТЕРСТВО ОСВІТИ І НАУКИ УКРАЇНИ</a:t>
            </a:r>
            <a:endParaRPr kumimoji="0" lang="ru-RU" altLang="uk-UA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Національний аерокосмічний університет ім. М. Є. Жуковського</a:t>
            </a:r>
            <a:endParaRPr kumimoji="0" lang="ru-RU" altLang="uk-UA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«Харківський авіаційний інститут»</a:t>
            </a:r>
            <a:endParaRPr kumimoji="0" lang="ru-RU" altLang="uk-UA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uk-UA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Кафедра комп’ютерних систем, мереж і кібербезпеки</a:t>
            </a:r>
            <a:endParaRPr kumimoji="0" lang="uk-UA" altLang="uk-UA" sz="20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62085"/>
            <a:ext cx="1296144" cy="1333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59632" y="3356992"/>
            <a:ext cx="6408712" cy="1440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9632" y="3356992"/>
            <a:ext cx="288032" cy="1440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1259632" y="5085184"/>
            <a:ext cx="648072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1259632" y="5085184"/>
            <a:ext cx="288032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547665" y="3477399"/>
            <a:ext cx="612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800" dirty="0" smtClean="0">
                <a:solidFill>
                  <a:schemeClr val="tx2">
                    <a:lumMod val="75000"/>
                  </a:schemeClr>
                </a:solidFill>
              </a:rPr>
              <a:t>Візуалізація автоматизації системи</a:t>
            </a:r>
            <a:br>
              <a:rPr lang="uk-UA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sz="2800" dirty="0" smtClean="0">
                <a:solidFill>
                  <a:schemeClr val="tx2">
                    <a:lumMod val="75000"/>
                  </a:schemeClr>
                </a:solidFill>
              </a:rPr>
              <a:t>опалення та ГВП</a:t>
            </a:r>
            <a:endParaRPr lang="uk-UA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5194066"/>
            <a:ext cx="247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Керівник: к.т.н., доцент</a:t>
            </a:r>
            <a:br>
              <a:rPr lang="uk-UA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Бабешко Є.В.</a:t>
            </a:r>
            <a:endParaRPr lang="uk-U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5194065"/>
            <a:ext cx="31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Виконав: студент групи 525ст1</a:t>
            </a:r>
            <a:br>
              <a:rPr lang="uk-UA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Михайлов О.О.</a:t>
            </a:r>
            <a:endParaRPr lang="uk-U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45" y="36057"/>
            <a:ext cx="1368152" cy="11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1122251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165304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39551" y="6356350"/>
            <a:ext cx="5480249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Михайлов О.О. «Візуалізація автоматизації системи опалення та ГВП»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59" y="612244"/>
            <a:ext cx="338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solidFill>
                  <a:schemeClr val="accent1">
                    <a:lumMod val="75000"/>
                  </a:schemeClr>
                </a:solidFill>
              </a:rPr>
              <a:t>Постановка задачі</a:t>
            </a:r>
            <a:endParaRPr lang="uk-U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1628800"/>
            <a:ext cx="6486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Створити візуалізацію з можливістю: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Задання базових необхідних значень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Відображення стану системі як у візуалізації так і у статистиці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Зміни стану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45" y="36057"/>
            <a:ext cx="1368152" cy="11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1122251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165304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39551" y="6356350"/>
            <a:ext cx="5480249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Михайлов О.О. «Візуалізація автоматизації системи опалення та ГВП»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75" y="646734"/>
            <a:ext cx="2242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accent1">
                    <a:lumMod val="75000"/>
                  </a:schemeClr>
                </a:solidFill>
              </a:rPr>
              <a:t>Візуалізація</a:t>
            </a:r>
            <a:endParaRPr lang="uk-U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282536"/>
            <a:ext cx="7992888" cy="50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45" y="36057"/>
            <a:ext cx="1368152" cy="11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1122251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165304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39551" y="6356350"/>
            <a:ext cx="5480249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Михайлов О.О. «Візуалізація автоматизації системи опалення та ГВП»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1" y="612244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accent1">
                    <a:lumMod val="75000"/>
                  </a:schemeClr>
                </a:solidFill>
              </a:rPr>
              <a:t>Налаштування</a:t>
            </a:r>
            <a:endParaRPr lang="uk-U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340768"/>
            <a:ext cx="864095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45" y="36057"/>
            <a:ext cx="1368152" cy="11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1122251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165304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39551" y="6356350"/>
            <a:ext cx="5480249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Михайлов О.О. «Візуалізація автоматизації системи опалення та ГВП»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1" y="612244"/>
            <a:ext cx="2073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accent1">
                    <a:lumMod val="75000"/>
                  </a:schemeClr>
                </a:solidFill>
              </a:rPr>
              <a:t>Статистика</a:t>
            </a:r>
            <a:endParaRPr lang="uk-U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340768"/>
            <a:ext cx="799288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45" y="36057"/>
            <a:ext cx="1368152" cy="11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1122251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165304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39551" y="6356350"/>
            <a:ext cx="5480249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Михайлов О.О. «Візуалізація автоматизації системи опалення та ГВП»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1" y="612244"/>
            <a:ext cx="4835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accent1">
                    <a:lumMod val="75000"/>
                  </a:schemeClr>
                </a:solidFill>
              </a:rPr>
              <a:t>Приклад роботи програми</a:t>
            </a:r>
            <a:endParaRPr lang="uk-U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0" y="1340768"/>
            <a:ext cx="8147249" cy="48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8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45" y="36057"/>
            <a:ext cx="1368152" cy="1196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1" y="1122251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165304"/>
            <a:ext cx="835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</a:t>
            </a:r>
            <a:endParaRPr lang="uk-UA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539551" y="6356350"/>
            <a:ext cx="5480249" cy="365125"/>
          </a:xfrm>
        </p:spPr>
        <p:txBody>
          <a:bodyPr/>
          <a:lstStyle/>
          <a:p>
            <a:r>
              <a:rPr lang="ru-RU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Михайлов О.О. «Візуалізація автоматизації системи опалення та ГВП»</a:t>
            </a:r>
            <a:endParaRPr lang="ru-RU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1" y="612244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accent1">
                    <a:lumMod val="75000"/>
                  </a:schemeClr>
                </a:solidFill>
              </a:rPr>
              <a:t>Висновки</a:t>
            </a:r>
            <a:endParaRPr lang="uk-U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700808"/>
            <a:ext cx="5594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Результат розроблення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Розроблений застосунок відповідає усім висунутим </a:t>
            </a:r>
            <a:b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вимогам та виконує усі визначені функції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043613"/>
            <a:ext cx="39038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Відомі недоліки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Ручне задання температури у котлі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07" y="4109419"/>
            <a:ext cx="7493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Шляхи вдосконалення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Розробка формул для автоматизації прорахунку потрібної температури</a:t>
            </a:r>
            <a:endParaRPr lang="uk-U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53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183</Words>
  <Application>Microsoft Office PowerPoint</Application>
  <PresentationFormat>Экран (4:3)</PresentationFormat>
  <Paragraphs>54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Mikhailov</dc:creator>
  <cp:lastModifiedBy>Alex</cp:lastModifiedBy>
  <cp:revision>13</cp:revision>
  <dcterms:created xsi:type="dcterms:W3CDTF">2023-07-12T02:38:28Z</dcterms:created>
  <dcterms:modified xsi:type="dcterms:W3CDTF">2023-07-12T03:25:06Z</dcterms:modified>
</cp:coreProperties>
</file>