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1E67B-D448-4EFF-B43C-D8AEFAF3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E3DCFD-5AC5-4828-BA9E-F21E70BC3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7B49B-2BCB-49DF-B4FC-04991F76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D5106A-C4B3-4D1E-A62E-412D4D14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25FD1-6D54-4292-BFA7-CC3949D0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3737-3663-4262-AED3-EEDE5D6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72D7D-CDEA-4520-A0C0-AF26B95C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F4A42-0C1B-414E-9D21-09DA2D1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0276C-25D5-4D26-9F61-EB2B0AD8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91656-4C2C-422B-96B1-DC13B2A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5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33864D-CED5-42EE-9991-BA2B6D218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580716-4852-4DE0-A938-2FDD199E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67FF1-3A3F-46FB-92D7-1984A4E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4F9F4-8F68-43C2-B54E-F1480CC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7E94F-FBEE-4313-9DE4-D96A704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A3775-73A4-46CB-B29B-AC3F92A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DA02E-AD8D-4B23-B652-0522627A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A8C44-EE11-490B-BC74-94757D69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AC6C5-1731-4643-A48F-067730AD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760D5-7F9E-410F-B70F-E393D31C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D711-C7A4-4D0E-B6CE-A77E5B5A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61452-2BCE-49B0-96E1-557EFC9A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E80A9-E8B9-4A76-8F28-7AFD875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C343D-9E25-4593-BA67-1177D9C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DCECF-9004-4427-84F5-737AE63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5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477C4-D51A-4B64-ABE3-E0FC77D1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77EDC-3188-4059-94D3-98E84E13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8CAA04-7327-4733-9135-02191D00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C1DE6B-43CC-4A2C-89D4-21B9125B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8787C4-869F-453D-96A3-F5CA3701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EE1A4A-429C-4C3B-A13C-F31DBA7B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155E9-8B2B-436B-9EA3-58A01298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3C371-1704-43F7-9168-802B4230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00E390-61BA-4167-9A9C-4D28FB493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9B3CAE-E9B2-4F2F-B7B0-85FF7177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ECDCA-E2E4-4607-94AA-2E842780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F44108-AE85-4523-9BF2-40867F7C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051C50-4381-456E-9D30-E29CEA31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F554E6-636C-459C-92F3-77968B5E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CAE89-193E-43C9-869D-52555673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BFA08B-CE5B-46DC-B073-56CCFA7A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F3274A-FE71-4DD6-98C6-F91803BA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BFBBA2-5594-42F2-80A5-4544B8D5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AA4D54-31DB-4068-A6A9-6976155B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FAFF6B-4373-4F95-B3C6-FD04B23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A9036-EC88-4517-9656-99CD7D7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AE26-0860-414A-9A03-5387B42D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3EB8F-8D18-42D3-B147-D8FDA8A5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8EA5CD-A4D3-49A1-BD32-FD93BC052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29BADB-17F0-4213-B0C9-B97F5B0A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6692C-A522-408A-B5FA-44C2E9D6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4F93F6-2D69-43F4-A6B4-23D6C4BF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53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69FB4-F3F6-4E0C-9A14-040D5B63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8AFBD8-DDD5-442F-B375-1984D4AD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89468-92AC-4F27-A175-2D18BC21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4921D6-40F0-462F-9486-48DCEA0D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3185B-BF9D-4FBC-A10A-F3C98758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4FBF39-CFE3-4EDA-8875-ACC29EF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t="-37000"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A2BE6-60A2-43E1-B196-602D93A6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BDCAC-5F47-47E7-B7DA-DD8DAA6E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5E851-E104-485B-949A-E3D7655C0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70C93-3538-4DFE-BCF5-12757C12C33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76BFF-799F-4FAB-A206-8F889BCD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7F2CE-85AF-4308-9185-8F43A3FAC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C79E-D4B7-4561-A13D-EC2BB4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C21C-B58D-4D9D-B94D-948A58D79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4099"/>
            <a:ext cx="9144000" cy="2387600"/>
          </a:xfrm>
        </p:spPr>
        <p:txBody>
          <a:bodyPr/>
          <a:lstStyle/>
          <a:p>
            <a:r>
              <a:rPr lang="ru-RU" sz="3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“</a:t>
            </a:r>
            <a:r>
              <a:rPr lang="ru-RU" sz="3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мультиплатформенный аналог компьютерной игры Geometry Dash</a:t>
            </a:r>
            <a:r>
              <a:rPr lang="en-US" sz="32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FE53D-F4BF-41E0-948B-F45EDC89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69" y="92279"/>
            <a:ext cx="3499607" cy="1711354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Отрадных Тимофей</a:t>
            </a:r>
          </a:p>
          <a:p>
            <a:r>
              <a:rPr lang="ru-RU" sz="2000" dirty="0">
                <a:latin typeface="Bahnschrift Light" panose="020B0502040204020203" pitchFamily="34" charset="0"/>
              </a:rPr>
              <a:t>Илья Михайлов</a:t>
            </a:r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ru-RU" sz="2000" dirty="0">
                <a:latin typeface="Bahnschrift Light" panose="020B0502040204020203" pitchFamily="34" charset="0"/>
              </a:rPr>
              <a:t>Влад Киселев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272B97-1E5A-4D8C-B7BC-E855C29A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2" y="1930841"/>
            <a:ext cx="10321255" cy="11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7DD44-2209-4839-BD2E-DBCC2B5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</p:spPr>
        <p:txBody>
          <a:bodyPr/>
          <a:lstStyle/>
          <a:p>
            <a:r>
              <a:rPr lang="ru-RU" sz="24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r>
              <a:rPr lang="en-US" sz="24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4B029-3F1F-41B4-BE36-DAD77816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</a:t>
            </a:r>
            <a:r>
              <a:rPr lang="en-US" altLang="ru-RU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altLang="ru-RU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интересная и увлекательная игра </a:t>
            </a:r>
            <a:r>
              <a:rPr lang="ru-RU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Geometry Dash</a:t>
            </a:r>
            <a:r>
              <a:rPr lang="en-US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языке программирования Python с использованием библиотеки PyGame</a:t>
            </a:r>
            <a:r>
              <a:rPr lang="en-US" sz="20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808C9-7163-49C5-91A9-E8F55ADE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5675">
            <a:off x="9931579" y="5119061"/>
            <a:ext cx="1195999" cy="11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FD95B-159C-49EA-9FEF-8F682E7A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430" y="374374"/>
            <a:ext cx="9144000" cy="907773"/>
          </a:xfrm>
        </p:spPr>
        <p:txBody>
          <a:bodyPr>
            <a:normAutofit/>
          </a:bodyPr>
          <a:lstStyle/>
          <a:p>
            <a:r>
              <a:rPr lang="ru-RU" sz="3600" i="0" dirty="0">
                <a:effectLst/>
                <a:latin typeface="Bahnschrift Light" panose="020B0502040204020203" pitchFamily="34" charset="0"/>
              </a:rPr>
              <a:t>Описание реализации</a:t>
            </a:r>
            <a:r>
              <a:rPr lang="en-US" sz="3600" dirty="0">
                <a:latin typeface="Bahnschrift Light" panose="020B0502040204020203" pitchFamily="34" charset="0"/>
              </a:rPr>
              <a:t>:</a:t>
            </a:r>
            <a:endParaRPr lang="ru-RU" sz="3600" dirty="0">
              <a:latin typeface="Bahnschrift Light" panose="020B0502040204020203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4D0EEDB-4BBE-4017-ADC2-D3B98D15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431" y="1545771"/>
            <a:ext cx="11430598" cy="50292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ru-RU" sz="5600" i="1" u="sng" dirty="0">
                <a:latin typeface="Bahnschrift Light" panose="020B0502040204020203" pitchFamily="34" charset="0"/>
              </a:rPr>
              <a:t>Игра должна иметь: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5600" dirty="0">
                <a:latin typeface="Bahnschrift Light" panose="020B0502040204020203" pitchFamily="34" charset="0"/>
              </a:rPr>
              <a:t> не менее 2-х (двух) уровней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5600" dirty="0">
                <a:latin typeface="Bahnschrift Light" panose="020B0502040204020203" pitchFamily="34" charset="0"/>
              </a:rPr>
              <a:t> систему рейтингов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5600" dirty="0">
                <a:latin typeface="Bahnschrift Light" panose="020B0502040204020203" pitchFamily="34" charset="0"/>
              </a:rPr>
              <a:t> стартовое и финишное окно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ru-RU" sz="5600" dirty="0">
                <a:latin typeface="Bahnschrift Light" panose="020B0502040204020203" pitchFamily="34" charset="0"/>
              </a:rPr>
              <a:t> анимации</a:t>
            </a:r>
          </a:p>
          <a:p>
            <a:pPr algn="l"/>
            <a:r>
              <a:rPr lang="ru-RU" sz="5600" i="1" u="sng" dirty="0">
                <a:latin typeface="Bahnschrift Light" panose="020B0502040204020203" pitchFamily="34" charset="0"/>
              </a:rPr>
              <a:t>Проект Использует:</a:t>
            </a:r>
          </a:p>
          <a:p>
            <a:pPr algn="l"/>
            <a:r>
              <a:rPr lang="ru-RU" sz="5600" dirty="0">
                <a:latin typeface="Bahnschrift Light" panose="020B0502040204020203" pitchFamily="34" charset="0"/>
              </a:rPr>
              <a:t>1. Библиотека csv (хранение данных о уровнях и игроках)</a:t>
            </a:r>
          </a:p>
          <a:p>
            <a:pPr algn="l"/>
            <a:r>
              <a:rPr lang="ru-RU" sz="5600" dirty="0">
                <a:latin typeface="Bahnschrift Light" panose="020B0502040204020203" pitchFamily="34" charset="0"/>
              </a:rPr>
              <a:t>2.</a:t>
            </a:r>
            <a:r>
              <a:rPr lang="en-US" sz="5600" dirty="0">
                <a:latin typeface="Bahnschrift Light" panose="020B0502040204020203" pitchFamily="34" charset="0"/>
              </a:rPr>
              <a:t> </a:t>
            </a:r>
            <a:r>
              <a:rPr lang="ru-RU" sz="5600" dirty="0">
                <a:latin typeface="Bahnschrift Light" panose="020B0502040204020203" pitchFamily="34" charset="0"/>
              </a:rPr>
              <a:t>Библиотека </a:t>
            </a:r>
            <a:r>
              <a:rPr lang="en-US" sz="5600" dirty="0">
                <a:latin typeface="Bahnschrift Light" panose="020B0502040204020203" pitchFamily="34" charset="0"/>
              </a:rPr>
              <a:t>PyGame</a:t>
            </a:r>
            <a:r>
              <a:rPr lang="ru-RU" sz="5600" dirty="0">
                <a:latin typeface="Bahnschrift Light" panose="020B0502040204020203" pitchFamily="34" charset="0"/>
              </a:rPr>
              <a:t> (основа игры)</a:t>
            </a:r>
          </a:p>
          <a:p>
            <a:pPr algn="l"/>
            <a:r>
              <a:rPr lang="ru-RU" sz="5600" dirty="0">
                <a:latin typeface="Bahnschrift Light" panose="020B0502040204020203" pitchFamily="34" charset="0"/>
              </a:rPr>
              <a:t>3.</a:t>
            </a:r>
            <a:r>
              <a:rPr lang="en-US" sz="5600" dirty="0">
                <a:latin typeface="Bahnschrift Light" panose="020B0502040204020203" pitchFamily="34" charset="0"/>
              </a:rPr>
              <a:t> </a:t>
            </a:r>
            <a:r>
              <a:rPr lang="ru-RU" sz="5600" dirty="0">
                <a:latin typeface="Bahnschrift Light" panose="020B0502040204020203" pitchFamily="34" charset="0"/>
              </a:rPr>
              <a:t>Библиотека </a:t>
            </a:r>
            <a:r>
              <a:rPr lang="en-US" sz="5600" dirty="0">
                <a:latin typeface="Bahnschrift Light" panose="020B0502040204020203" pitchFamily="34" charset="0"/>
              </a:rPr>
              <a:t>Playsound (</a:t>
            </a:r>
            <a:r>
              <a:rPr lang="ru-RU" sz="5600" dirty="0">
                <a:latin typeface="Bahnschrift Light" panose="020B0502040204020203" pitchFamily="34" charset="0"/>
              </a:rPr>
              <a:t>проигрывание музыки)</a:t>
            </a:r>
          </a:p>
          <a:p>
            <a:pPr algn="l"/>
            <a:r>
              <a:rPr lang="ru-RU" sz="5600" dirty="0">
                <a:latin typeface="Bahnschrift Light" panose="020B0502040204020203" pitchFamily="34" charset="0"/>
              </a:rPr>
              <a:t>4.</a:t>
            </a:r>
            <a:endParaRPr lang="en-US" sz="5600" dirty="0">
              <a:latin typeface="Bahnschrift Light" panose="020B0502040204020203" pitchFamily="34" charset="0"/>
            </a:endParaRPr>
          </a:p>
          <a:p>
            <a:pPr algn="l"/>
            <a:endParaRPr lang="ru-RU" sz="5600" dirty="0">
              <a:latin typeface="Bahnschrift Light" panose="020B0502040204020203" pitchFamily="34" charset="0"/>
            </a:endParaRPr>
          </a:p>
          <a:p>
            <a:pPr algn="l"/>
            <a:r>
              <a:rPr lang="ru-RU" sz="5600" dirty="0">
                <a:latin typeface="Bahnschrift Light" panose="020B0502040204020203" pitchFamily="34" charset="0"/>
              </a:rPr>
              <a:t>Размер программного кода - не менее 1500 строк.</a:t>
            </a:r>
          </a:p>
          <a:p>
            <a:r>
              <a:rPr lang="ru-RU" dirty="0"/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A26733-84E1-4E08-AA90-4D7BF017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2585">
            <a:off x="10324065" y="5191382"/>
            <a:ext cx="1155520" cy="11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97809-DCEE-45CF-A18E-4FB268B5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284" y="249908"/>
            <a:ext cx="5072543" cy="748382"/>
          </a:xfrm>
        </p:spPr>
        <p:txBody>
          <a:bodyPr>
            <a:normAutofit/>
          </a:bodyPr>
          <a:lstStyle/>
          <a:p>
            <a:r>
              <a:rPr lang="ru-RU" sz="2800" b="1" i="0" dirty="0">
                <a:effectLst/>
                <a:latin typeface="Bahnschrift Light" panose="020B0502040204020203" pitchFamily="34" charset="0"/>
              </a:rPr>
              <a:t>Заключение</a:t>
            </a:r>
            <a:r>
              <a:rPr lang="ru-RU" sz="2800" b="0" i="0" dirty="0">
                <a:effectLst/>
                <a:latin typeface="Bahnschrift Light" panose="020B0502040204020203" pitchFamily="34" charset="0"/>
              </a:rPr>
              <a:t>: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B411A-E944-465A-947F-60EFB954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5794"/>
            <a:ext cx="9144000" cy="4874004"/>
          </a:xfrm>
        </p:spPr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Проект пока не реализован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B0C984-4E59-45C9-9277-460FF367D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987">
            <a:off x="10509411" y="5351282"/>
            <a:ext cx="1064624" cy="10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6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112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Тема Office</vt:lpstr>
      <vt:lpstr>PyGame “мультиплатформенный аналог компьютерной игры Geometry Dash” </vt:lpstr>
      <vt:lpstr>Введение: </vt:lpstr>
      <vt:lpstr>Описание реализации: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PYQT проект “программа по работе с шифрами”</dc:title>
  <dc:creator>Тимофей Отрадных</dc:creator>
  <cp:lastModifiedBy>Тимофей Отрадных</cp:lastModifiedBy>
  <cp:revision>4</cp:revision>
  <dcterms:created xsi:type="dcterms:W3CDTF">2021-11-01T15:00:01Z</dcterms:created>
  <dcterms:modified xsi:type="dcterms:W3CDTF">2021-12-25T23:01:56Z</dcterms:modified>
</cp:coreProperties>
</file>