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10F50-15D1-43C1-9DFC-664BC189E3EF}" v="2403" dt="2022-09-25T01:02:28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986da52d5293b429" providerId="Windows Live" clId="Web-{7CC10F50-15D1-43C1-9DFC-664BC189E3EF}"/>
    <pc:docChg chg="addSld modSld">
      <pc:chgData name="Guest User" userId="986da52d5293b429" providerId="Windows Live" clId="Web-{7CC10F50-15D1-43C1-9DFC-664BC189E3EF}" dt="2022-09-25T01:03:21.046" v="2442"/>
      <pc:docMkLst>
        <pc:docMk/>
      </pc:docMkLst>
      <pc:sldChg chg="addSp delSp modSp mod setBg addAnim">
        <pc:chgData name="Guest User" userId="986da52d5293b429" providerId="Windows Live" clId="Web-{7CC10F50-15D1-43C1-9DFC-664BC189E3EF}" dt="2022-09-25T00:31:33.514" v="426"/>
        <pc:sldMkLst>
          <pc:docMk/>
          <pc:sldMk cId="109857222" sldId="256"/>
        </pc:sldMkLst>
        <pc:spChg chg="mod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8" creationId="{FFD48BC7-DC40-47DE-87EE-9F4B6ECB9ABB}"/>
          </ac:spMkLst>
        </pc:spChg>
        <pc:spChg chg="add del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10" creationId="{E502BBC7-2C76-46F3-BC24-5985BC13DB88}"/>
          </ac:spMkLst>
        </pc:spChg>
        <pc:spChg chg="add del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12" creationId="{C7F28D52-2A5F-4D23-81AE-7CB8B591C7AF}"/>
          </ac:spMkLst>
        </pc:spChg>
        <pc:spChg chg="add del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14" creationId="{3629484E-3792-4B3D-89AD-7C8A1ED0E0D4}"/>
          </ac:spMkLst>
        </pc:spChg>
        <pc:spChg chg="add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19" creationId="{6F5A5072-7B47-4D32-B52A-4EBBF590B8A5}"/>
          </ac:spMkLst>
        </pc:spChg>
        <pc:spChg chg="add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21" creationId="{9715DAF0-AE1B-46C9-8A6B-DB2AA05AB91D}"/>
          </ac:spMkLst>
        </pc:spChg>
        <pc:spChg chg="add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23" creationId="{6016219D-510E-4184-9090-6D5578A87BD1}"/>
          </ac:spMkLst>
        </pc:spChg>
        <pc:spChg chg="add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25" creationId="{AFF4A713-7B75-4B21-90D7-5AB19547C728}"/>
          </ac:spMkLst>
        </pc:spChg>
        <pc:spChg chg="add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27" creationId="{DC631C0B-6DA6-4E57-8231-CE32B3434A7E}"/>
          </ac:spMkLst>
        </pc:spChg>
        <pc:spChg chg="add">
          <ac:chgData name="Guest User" userId="986da52d5293b429" providerId="Windows Live" clId="Web-{7CC10F50-15D1-43C1-9DFC-664BC189E3EF}" dt="2022-09-25T00:31:33.514" v="424"/>
          <ac:spMkLst>
            <pc:docMk/>
            <pc:sldMk cId="109857222" sldId="256"/>
            <ac:spMk id="29" creationId="{C29501E6-A978-4A61-9689-9085AF97A53A}"/>
          </ac:spMkLst>
        </pc:spChg>
      </pc:sldChg>
      <pc:sldChg chg="addSp delSp modSp new mod setBg">
        <pc:chgData name="Guest User" userId="986da52d5293b429" providerId="Windows Live" clId="Web-{7CC10F50-15D1-43C1-9DFC-664BC189E3EF}" dt="2022-09-25T00:27:40.319" v="230"/>
        <pc:sldMkLst>
          <pc:docMk/>
          <pc:sldMk cId="3921458668" sldId="257"/>
        </pc:sldMkLst>
        <pc:spChg chg="mod">
          <ac:chgData name="Guest User" userId="986da52d5293b429" providerId="Windows Live" clId="Web-{7CC10F50-15D1-43C1-9DFC-664BC189E3EF}" dt="2022-09-25T00:27:40.319" v="230"/>
          <ac:spMkLst>
            <pc:docMk/>
            <pc:sldMk cId="3921458668" sldId="257"/>
            <ac:spMk id="2" creationId="{F10A423D-BF0F-E35C-D479-FC8DD92B53BF}"/>
          </ac:spMkLst>
        </pc:spChg>
        <pc:spChg chg="add del mod">
          <ac:chgData name="Guest User" userId="986da52d5293b429" providerId="Windows Live" clId="Web-{7CC10F50-15D1-43C1-9DFC-664BC189E3EF}" dt="2022-09-25T00:27:40.319" v="230"/>
          <ac:spMkLst>
            <pc:docMk/>
            <pc:sldMk cId="3921458668" sldId="257"/>
            <ac:spMk id="3" creationId="{FD9A76E6-C8F5-E6EA-8999-739761F3A400}"/>
          </ac:spMkLst>
        </pc:spChg>
        <pc:spChg chg="add del">
          <ac:chgData name="Guest User" userId="986da52d5293b429" providerId="Windows Live" clId="Web-{7CC10F50-15D1-43C1-9DFC-664BC189E3EF}" dt="2022-09-25T00:27:40.304" v="229"/>
          <ac:spMkLst>
            <pc:docMk/>
            <pc:sldMk cId="3921458668" sldId="257"/>
            <ac:spMk id="8" creationId="{CBB2B1F0-0DD6-4744-9A46-7A344FB48E40}"/>
          </ac:spMkLst>
        </pc:spChg>
        <pc:spChg chg="add del">
          <ac:chgData name="Guest User" userId="986da52d5293b429" providerId="Windows Live" clId="Web-{7CC10F50-15D1-43C1-9DFC-664BC189E3EF}" dt="2022-09-25T00:27:28.565" v="221"/>
          <ac:spMkLst>
            <pc:docMk/>
            <pc:sldMk cId="3921458668" sldId="257"/>
            <ac:spMk id="9" creationId="{BACC6370-2D7E-4714-9D71-7542949D7D5D}"/>
          </ac:spMkLst>
        </pc:spChg>
        <pc:spChg chg="add del">
          <ac:chgData name="Guest User" userId="986da52d5293b429" providerId="Windows Live" clId="Web-{7CC10F50-15D1-43C1-9DFC-664BC189E3EF}" dt="2022-09-25T00:27:40.304" v="229"/>
          <ac:spMkLst>
            <pc:docMk/>
            <pc:sldMk cId="3921458668" sldId="257"/>
            <ac:spMk id="10" creationId="{52D502E5-F6B4-4D58-B4AE-FC466FF15EE8}"/>
          </ac:spMkLst>
        </pc:spChg>
        <pc:spChg chg="add del">
          <ac:chgData name="Guest User" userId="986da52d5293b429" providerId="Windows Live" clId="Web-{7CC10F50-15D1-43C1-9DFC-664BC189E3EF}" dt="2022-09-25T00:27:28.565" v="221"/>
          <ac:spMkLst>
            <pc:docMk/>
            <pc:sldMk cId="3921458668" sldId="257"/>
            <ac:spMk id="11" creationId="{F68B3F68-107C-434F-AA38-110D5EA91B85}"/>
          </ac:spMkLst>
        </pc:spChg>
        <pc:spChg chg="add del">
          <ac:chgData name="Guest User" userId="986da52d5293b429" providerId="Windows Live" clId="Web-{7CC10F50-15D1-43C1-9DFC-664BC189E3EF}" dt="2022-09-25T00:27:40.304" v="229"/>
          <ac:spMkLst>
            <pc:docMk/>
            <pc:sldMk cId="3921458668" sldId="257"/>
            <ac:spMk id="12" creationId="{9DECDBF4-02B6-4BB4-B65B-B8107AD6A9E8}"/>
          </ac:spMkLst>
        </pc:spChg>
        <pc:spChg chg="add del">
          <ac:chgData name="Guest User" userId="986da52d5293b429" providerId="Windows Live" clId="Web-{7CC10F50-15D1-43C1-9DFC-664BC189E3EF}" dt="2022-09-25T00:27:28.565" v="221"/>
          <ac:spMkLst>
            <pc:docMk/>
            <pc:sldMk cId="3921458668" sldId="257"/>
            <ac:spMk id="13" creationId="{AAD0DBB9-1A4B-4391-81D4-CB19F9AB918A}"/>
          </ac:spMkLst>
        </pc:spChg>
        <pc:spChg chg="add del">
          <ac:chgData name="Guest User" userId="986da52d5293b429" providerId="Windows Live" clId="Web-{7CC10F50-15D1-43C1-9DFC-664BC189E3EF}" dt="2022-09-25T00:27:28.565" v="221"/>
          <ac:spMkLst>
            <pc:docMk/>
            <pc:sldMk cId="3921458668" sldId="257"/>
            <ac:spMk id="15" creationId="{063BBA22-50EA-4C4D-BE05-F1CE4E63AA56}"/>
          </ac:spMkLst>
        </pc:spChg>
        <pc:spChg chg="add del">
          <ac:chgData name="Guest User" userId="986da52d5293b429" providerId="Windows Live" clId="Web-{7CC10F50-15D1-43C1-9DFC-664BC189E3EF}" dt="2022-09-25T00:27:33.581" v="225"/>
          <ac:spMkLst>
            <pc:docMk/>
            <pc:sldMk cId="3921458668" sldId="257"/>
            <ac:spMk id="19" creationId="{BACC6370-2D7E-4714-9D71-7542949D7D5D}"/>
          </ac:spMkLst>
        </pc:spChg>
        <pc:spChg chg="add del">
          <ac:chgData name="Guest User" userId="986da52d5293b429" providerId="Windows Live" clId="Web-{7CC10F50-15D1-43C1-9DFC-664BC189E3EF}" dt="2022-09-25T00:27:33.581" v="225"/>
          <ac:spMkLst>
            <pc:docMk/>
            <pc:sldMk cId="3921458668" sldId="257"/>
            <ac:spMk id="20" creationId="{F68B3F68-107C-434F-AA38-110D5EA91B85}"/>
          </ac:spMkLst>
        </pc:spChg>
        <pc:spChg chg="add del">
          <ac:chgData name="Guest User" userId="986da52d5293b429" providerId="Windows Live" clId="Web-{7CC10F50-15D1-43C1-9DFC-664BC189E3EF}" dt="2022-09-25T00:27:33.581" v="225"/>
          <ac:spMkLst>
            <pc:docMk/>
            <pc:sldMk cId="3921458668" sldId="257"/>
            <ac:spMk id="21" creationId="{AAD0DBB9-1A4B-4391-81D4-CB19F9AB918A}"/>
          </ac:spMkLst>
        </pc:spChg>
        <pc:spChg chg="add del">
          <ac:chgData name="Guest User" userId="986da52d5293b429" providerId="Windows Live" clId="Web-{7CC10F50-15D1-43C1-9DFC-664BC189E3EF}" dt="2022-09-25T00:27:33.581" v="225"/>
          <ac:spMkLst>
            <pc:docMk/>
            <pc:sldMk cId="3921458668" sldId="257"/>
            <ac:spMk id="22" creationId="{063BBA22-50EA-4C4D-BE05-F1CE4E63AA56}"/>
          </ac:spMkLst>
        </pc:spChg>
        <pc:spChg chg="add del">
          <ac:chgData name="Guest User" userId="986da52d5293b429" providerId="Windows Live" clId="Web-{7CC10F50-15D1-43C1-9DFC-664BC189E3EF}" dt="2022-09-25T00:27:40.304" v="229"/>
          <ac:spMkLst>
            <pc:docMk/>
            <pc:sldMk cId="3921458668" sldId="257"/>
            <ac:spMk id="27" creationId="{FD9A76E6-C8F5-E6EA-8999-739761F3A400}"/>
          </ac:spMkLst>
        </pc:spChg>
        <pc:spChg chg="add">
          <ac:chgData name="Guest User" userId="986da52d5293b429" providerId="Windows Live" clId="Web-{7CC10F50-15D1-43C1-9DFC-664BC189E3EF}" dt="2022-09-25T00:27:40.319" v="230"/>
          <ac:spMkLst>
            <pc:docMk/>
            <pc:sldMk cId="3921458668" sldId="257"/>
            <ac:spMk id="29" creationId="{BACC6370-2D7E-4714-9D71-7542949D7D5D}"/>
          </ac:spMkLst>
        </pc:spChg>
        <pc:spChg chg="add">
          <ac:chgData name="Guest User" userId="986da52d5293b429" providerId="Windows Live" clId="Web-{7CC10F50-15D1-43C1-9DFC-664BC189E3EF}" dt="2022-09-25T00:27:40.319" v="230"/>
          <ac:spMkLst>
            <pc:docMk/>
            <pc:sldMk cId="3921458668" sldId="257"/>
            <ac:spMk id="30" creationId="{F68B3F68-107C-434F-AA38-110D5EA91B85}"/>
          </ac:spMkLst>
        </pc:spChg>
        <pc:spChg chg="add">
          <ac:chgData name="Guest User" userId="986da52d5293b429" providerId="Windows Live" clId="Web-{7CC10F50-15D1-43C1-9DFC-664BC189E3EF}" dt="2022-09-25T00:27:40.319" v="230"/>
          <ac:spMkLst>
            <pc:docMk/>
            <pc:sldMk cId="3921458668" sldId="257"/>
            <ac:spMk id="31" creationId="{AAD0DBB9-1A4B-4391-81D4-CB19F9AB918A}"/>
          </ac:spMkLst>
        </pc:spChg>
        <pc:spChg chg="add">
          <ac:chgData name="Guest User" userId="986da52d5293b429" providerId="Windows Live" clId="Web-{7CC10F50-15D1-43C1-9DFC-664BC189E3EF}" dt="2022-09-25T00:27:40.319" v="230"/>
          <ac:spMkLst>
            <pc:docMk/>
            <pc:sldMk cId="3921458668" sldId="257"/>
            <ac:spMk id="32" creationId="{063BBA22-50EA-4C4D-BE05-F1CE4E63AA56}"/>
          </ac:spMkLst>
        </pc:spChg>
        <pc:graphicFrameChg chg="add del">
          <ac:chgData name="Guest User" userId="986da52d5293b429" providerId="Windows Live" clId="Web-{7CC10F50-15D1-43C1-9DFC-664BC189E3EF}" dt="2022-09-25T00:27:28.565" v="221"/>
          <ac:graphicFrameMkLst>
            <pc:docMk/>
            <pc:sldMk cId="3921458668" sldId="257"/>
            <ac:graphicFrameMk id="5" creationId="{C9B9D360-ABC4-47CB-438C-5281F82D2759}"/>
          </ac:graphicFrameMkLst>
        </pc:graphicFrameChg>
        <pc:graphicFrameChg chg="add del">
          <ac:chgData name="Guest User" userId="986da52d5293b429" providerId="Windows Live" clId="Web-{7CC10F50-15D1-43C1-9DFC-664BC189E3EF}" dt="2022-09-25T00:27:31.019" v="223"/>
          <ac:graphicFrameMkLst>
            <pc:docMk/>
            <pc:sldMk cId="3921458668" sldId="257"/>
            <ac:graphicFrameMk id="17" creationId="{65CD8A77-36FC-1C5D-2B3A-F87133821F5F}"/>
          </ac:graphicFrameMkLst>
        </pc:graphicFrameChg>
        <pc:graphicFrameChg chg="add del">
          <ac:chgData name="Guest User" userId="986da52d5293b429" providerId="Windows Live" clId="Web-{7CC10F50-15D1-43C1-9DFC-664BC189E3EF}" dt="2022-09-25T00:27:33.581" v="225"/>
          <ac:graphicFrameMkLst>
            <pc:docMk/>
            <pc:sldMk cId="3921458668" sldId="257"/>
            <ac:graphicFrameMk id="23" creationId="{C9B9D360-ABC4-47CB-438C-5281F82D2759}"/>
          </ac:graphicFrameMkLst>
        </pc:graphicFrameChg>
        <pc:graphicFrameChg chg="add del">
          <ac:chgData name="Guest User" userId="986da52d5293b429" providerId="Windows Live" clId="Web-{7CC10F50-15D1-43C1-9DFC-664BC189E3EF}" dt="2022-09-25T00:27:37.960" v="227"/>
          <ac:graphicFrameMkLst>
            <pc:docMk/>
            <pc:sldMk cId="3921458668" sldId="257"/>
            <ac:graphicFrameMk id="25" creationId="{A8989BF8-3800-2FAB-1ED0-63C6537FC7C1}"/>
          </ac:graphicFrameMkLst>
        </pc:graphicFrameChg>
        <pc:graphicFrameChg chg="add">
          <ac:chgData name="Guest User" userId="986da52d5293b429" providerId="Windows Live" clId="Web-{7CC10F50-15D1-43C1-9DFC-664BC189E3EF}" dt="2022-09-25T00:27:40.319" v="230"/>
          <ac:graphicFrameMkLst>
            <pc:docMk/>
            <pc:sldMk cId="3921458668" sldId="257"/>
            <ac:graphicFrameMk id="33" creationId="{C9B9D360-ABC4-47CB-438C-5281F82D2759}"/>
          </ac:graphicFrameMkLst>
        </pc:graphicFrameChg>
      </pc:sldChg>
      <pc:sldChg chg="addSp delSp modSp new mod setBg">
        <pc:chgData name="Guest User" userId="986da52d5293b429" providerId="Windows Live" clId="Web-{7CC10F50-15D1-43C1-9DFC-664BC189E3EF}" dt="2022-09-25T00:31:30.717" v="423"/>
        <pc:sldMkLst>
          <pc:docMk/>
          <pc:sldMk cId="1058866215" sldId="258"/>
        </pc:sldMkLst>
        <pc:spChg chg="mod">
          <ac:chgData name="Guest User" userId="986da52d5293b429" providerId="Windows Live" clId="Web-{7CC10F50-15D1-43C1-9DFC-664BC189E3EF}" dt="2022-09-25T00:31:30.717" v="423"/>
          <ac:spMkLst>
            <pc:docMk/>
            <pc:sldMk cId="1058866215" sldId="258"/>
            <ac:spMk id="2" creationId="{8917D480-9781-0A4A-D6D3-7BE33A257607}"/>
          </ac:spMkLst>
        </pc:spChg>
        <pc:spChg chg="add del mod">
          <ac:chgData name="Guest User" userId="986da52d5293b429" providerId="Windows Live" clId="Web-{7CC10F50-15D1-43C1-9DFC-664BC189E3EF}" dt="2022-09-25T00:31:30.717" v="423"/>
          <ac:spMkLst>
            <pc:docMk/>
            <pc:sldMk cId="1058866215" sldId="258"/>
            <ac:spMk id="3" creationId="{A46CFF83-E419-BAC9-F2AC-DCA1B501BB34}"/>
          </ac:spMkLst>
        </pc:spChg>
        <pc:spChg chg="add del">
          <ac:chgData name="Guest User" userId="986da52d5293b429" providerId="Windows Live" clId="Web-{7CC10F50-15D1-43C1-9DFC-664BC189E3EF}" dt="2022-09-25T00:31:30.701" v="422"/>
          <ac:spMkLst>
            <pc:docMk/>
            <pc:sldMk cId="1058866215" sldId="258"/>
            <ac:spMk id="9" creationId="{56E9B3E6-E277-4D68-BA48-9CB43FFBD6E2}"/>
          </ac:spMkLst>
        </pc:spChg>
        <pc:spChg chg="add">
          <ac:chgData name="Guest User" userId="986da52d5293b429" providerId="Windows Live" clId="Web-{7CC10F50-15D1-43C1-9DFC-664BC189E3EF}" dt="2022-09-25T00:31:30.717" v="423"/>
          <ac:spMkLst>
            <pc:docMk/>
            <pc:sldMk cId="1058866215" sldId="258"/>
            <ac:spMk id="13" creationId="{AAD0DBB9-1A4B-4391-81D4-CB19F9AB918A}"/>
          </ac:spMkLst>
        </pc:spChg>
        <pc:spChg chg="add">
          <ac:chgData name="Guest User" userId="986da52d5293b429" providerId="Windows Live" clId="Web-{7CC10F50-15D1-43C1-9DFC-664BC189E3EF}" dt="2022-09-25T00:31:30.717" v="423"/>
          <ac:spMkLst>
            <pc:docMk/>
            <pc:sldMk cId="1058866215" sldId="258"/>
            <ac:spMk id="15" creationId="{063BBA22-50EA-4C4D-BE05-F1CE4E63AA56}"/>
          </ac:spMkLst>
        </pc:spChg>
        <pc:spChg chg="add del">
          <ac:chgData name="Guest User" userId="986da52d5293b429" providerId="Windows Live" clId="Web-{7CC10F50-15D1-43C1-9DFC-664BC189E3EF}" dt="2022-09-25T00:31:30.701" v="422"/>
          <ac:spMkLst>
            <pc:docMk/>
            <pc:sldMk cId="1058866215" sldId="258"/>
            <ac:spMk id="16" creationId="{D5B0017B-2ECA-49AF-B397-DC140825DF8D}"/>
          </ac:spMkLst>
        </pc:spChg>
        <pc:spChg chg="add">
          <ac:chgData name="Guest User" userId="986da52d5293b429" providerId="Windows Live" clId="Web-{7CC10F50-15D1-43C1-9DFC-664BC189E3EF}" dt="2022-09-25T00:31:30.717" v="423"/>
          <ac:spMkLst>
            <pc:docMk/>
            <pc:sldMk cId="1058866215" sldId="258"/>
            <ac:spMk id="20" creationId="{BACC6370-2D7E-4714-9D71-7542949D7D5D}"/>
          </ac:spMkLst>
        </pc:spChg>
        <pc:spChg chg="add">
          <ac:chgData name="Guest User" userId="986da52d5293b429" providerId="Windows Live" clId="Web-{7CC10F50-15D1-43C1-9DFC-664BC189E3EF}" dt="2022-09-25T00:31:30.717" v="423"/>
          <ac:spMkLst>
            <pc:docMk/>
            <pc:sldMk cId="1058866215" sldId="258"/>
            <ac:spMk id="21" creationId="{F68B3F68-107C-434F-AA38-110D5EA91B85}"/>
          </ac:spMkLst>
        </pc:spChg>
        <pc:grpChg chg="add del">
          <ac:chgData name="Guest User" userId="986da52d5293b429" providerId="Windows Live" clId="Web-{7CC10F50-15D1-43C1-9DFC-664BC189E3EF}" dt="2022-09-25T00:31:30.701" v="422"/>
          <ac:grpSpMkLst>
            <pc:docMk/>
            <pc:sldMk cId="1058866215" sldId="258"/>
            <ac:grpSpMk id="11" creationId="{AE1C45F0-260A-458C-96ED-C1F6D2151219}"/>
          </ac:grpSpMkLst>
        </pc:grpChg>
        <pc:graphicFrameChg chg="add del">
          <ac:chgData name="Guest User" userId="986da52d5293b429" providerId="Windows Live" clId="Web-{7CC10F50-15D1-43C1-9DFC-664BC189E3EF}" dt="2022-09-25T00:31:30.701" v="422"/>
          <ac:graphicFrameMkLst>
            <pc:docMk/>
            <pc:sldMk cId="1058866215" sldId="258"/>
            <ac:graphicFrameMk id="5" creationId="{D7B126AB-2A68-96A7-C663-C0BF8B769856}"/>
          </ac:graphicFrameMkLst>
        </pc:graphicFrameChg>
        <pc:graphicFrameChg chg="add">
          <ac:chgData name="Guest User" userId="986da52d5293b429" providerId="Windows Live" clId="Web-{7CC10F50-15D1-43C1-9DFC-664BC189E3EF}" dt="2022-09-25T00:31:30.717" v="423"/>
          <ac:graphicFrameMkLst>
            <pc:docMk/>
            <pc:sldMk cId="1058866215" sldId="258"/>
            <ac:graphicFrameMk id="22" creationId="{D6EAF6FF-8A96-84FD-99B1-C368FA50DF25}"/>
          </ac:graphicFrameMkLst>
        </pc:graphicFrameChg>
        <pc:cxnChg chg="add del">
          <ac:chgData name="Guest User" userId="986da52d5293b429" providerId="Windows Live" clId="Web-{7CC10F50-15D1-43C1-9DFC-664BC189E3EF}" dt="2022-09-25T00:31:30.701" v="422"/>
          <ac:cxnSpMkLst>
            <pc:docMk/>
            <pc:sldMk cId="1058866215" sldId="258"/>
            <ac:cxnSpMk id="18" creationId="{6CF1BAF6-AD41-4082-B212-8A1F9A2E8779}"/>
          </ac:cxnSpMkLst>
        </pc:cxnChg>
      </pc:sldChg>
      <pc:sldChg chg="addSp modSp new mod setBg">
        <pc:chgData name="Guest User" userId="986da52d5293b429" providerId="Windows Live" clId="Web-{7CC10F50-15D1-43C1-9DFC-664BC189E3EF}" dt="2022-09-25T00:43:54.804" v="1464" actId="20577"/>
        <pc:sldMkLst>
          <pc:docMk/>
          <pc:sldMk cId="3683912206" sldId="259"/>
        </pc:sldMkLst>
        <pc:spChg chg="mod">
          <ac:chgData name="Guest User" userId="986da52d5293b429" providerId="Windows Live" clId="Web-{7CC10F50-15D1-43C1-9DFC-664BC189E3EF}" dt="2022-09-25T00:35:17.874" v="810"/>
          <ac:spMkLst>
            <pc:docMk/>
            <pc:sldMk cId="3683912206" sldId="259"/>
            <ac:spMk id="2" creationId="{32F4FB7E-1A18-30CB-6277-CFF0B1EAD167}"/>
          </ac:spMkLst>
        </pc:spChg>
        <pc:spChg chg="mod">
          <ac:chgData name="Guest User" userId="986da52d5293b429" providerId="Windows Live" clId="Web-{7CC10F50-15D1-43C1-9DFC-664BC189E3EF}" dt="2022-09-25T00:43:54.804" v="1464" actId="20577"/>
          <ac:spMkLst>
            <pc:docMk/>
            <pc:sldMk cId="3683912206" sldId="259"/>
            <ac:spMk id="3" creationId="{BB9F4A40-BB00-C44A-FFD3-A91877AECF91}"/>
          </ac:spMkLst>
        </pc:spChg>
        <pc:spChg chg="add">
          <ac:chgData name="Guest User" userId="986da52d5293b429" providerId="Windows Live" clId="Web-{7CC10F50-15D1-43C1-9DFC-664BC189E3EF}" dt="2022-09-25T00:35:17.874" v="810"/>
          <ac:spMkLst>
            <pc:docMk/>
            <pc:sldMk cId="3683912206" sldId="259"/>
            <ac:spMk id="8" creationId="{1B15ED52-F352-441B-82BF-E0EA34836D08}"/>
          </ac:spMkLst>
        </pc:spChg>
        <pc:spChg chg="add">
          <ac:chgData name="Guest User" userId="986da52d5293b429" providerId="Windows Live" clId="Web-{7CC10F50-15D1-43C1-9DFC-664BC189E3EF}" dt="2022-09-25T00:35:17.874" v="810"/>
          <ac:spMkLst>
            <pc:docMk/>
            <pc:sldMk cId="3683912206" sldId="259"/>
            <ac:spMk id="10" creationId="{3B2E3793-BFE6-45A2-9B7B-E18844431C99}"/>
          </ac:spMkLst>
        </pc:spChg>
        <pc:spChg chg="add">
          <ac:chgData name="Guest User" userId="986da52d5293b429" providerId="Windows Live" clId="Web-{7CC10F50-15D1-43C1-9DFC-664BC189E3EF}" dt="2022-09-25T00:35:17.874" v="810"/>
          <ac:spMkLst>
            <pc:docMk/>
            <pc:sldMk cId="3683912206" sldId="259"/>
            <ac:spMk id="12" creationId="{BC4C4868-CB8F-4AF9-9CDB-8108F2C19B67}"/>
          </ac:spMkLst>
        </pc:spChg>
        <pc:spChg chg="add">
          <ac:chgData name="Guest User" userId="986da52d5293b429" providerId="Windows Live" clId="Web-{7CC10F50-15D1-43C1-9DFC-664BC189E3EF}" dt="2022-09-25T00:35:17.874" v="810"/>
          <ac:spMkLst>
            <pc:docMk/>
            <pc:sldMk cId="3683912206" sldId="259"/>
            <ac:spMk id="14" creationId="{375E0459-6403-40CD-989D-56A4407CA12E}"/>
          </ac:spMkLst>
        </pc:spChg>
        <pc:spChg chg="add">
          <ac:chgData name="Guest User" userId="986da52d5293b429" providerId="Windows Live" clId="Web-{7CC10F50-15D1-43C1-9DFC-664BC189E3EF}" dt="2022-09-25T00:35:17.874" v="810"/>
          <ac:spMkLst>
            <pc:docMk/>
            <pc:sldMk cId="3683912206" sldId="259"/>
            <ac:spMk id="16" creationId="{53E5B1A8-3AC9-4BD1-9BBC-78CA94F2D1BA}"/>
          </ac:spMkLst>
        </pc:spChg>
      </pc:sldChg>
      <pc:sldChg chg="addSp modSp new mod setBg">
        <pc:chgData name="Guest User" userId="986da52d5293b429" providerId="Windows Live" clId="Web-{7CC10F50-15D1-43C1-9DFC-664BC189E3EF}" dt="2022-09-25T00:38:10.818" v="1093"/>
        <pc:sldMkLst>
          <pc:docMk/>
          <pc:sldMk cId="2492525375" sldId="260"/>
        </pc:sldMkLst>
        <pc:spChg chg="mod">
          <ac:chgData name="Guest User" userId="986da52d5293b429" providerId="Windows Live" clId="Web-{7CC10F50-15D1-43C1-9DFC-664BC189E3EF}" dt="2022-09-25T00:38:10.818" v="1093"/>
          <ac:spMkLst>
            <pc:docMk/>
            <pc:sldMk cId="2492525375" sldId="260"/>
            <ac:spMk id="2" creationId="{E25E072D-A2E1-ECA8-B7E9-161B3898DC44}"/>
          </ac:spMkLst>
        </pc:spChg>
        <pc:spChg chg="mod">
          <ac:chgData name="Guest User" userId="986da52d5293b429" providerId="Windows Live" clId="Web-{7CC10F50-15D1-43C1-9DFC-664BC189E3EF}" dt="2022-09-25T00:38:10.818" v="1093"/>
          <ac:spMkLst>
            <pc:docMk/>
            <pc:sldMk cId="2492525375" sldId="260"/>
            <ac:spMk id="3" creationId="{516FA3C0-0681-BAB4-BFD4-C489A9D967DA}"/>
          </ac:spMkLst>
        </pc:spChg>
        <pc:spChg chg="add">
          <ac:chgData name="Guest User" userId="986da52d5293b429" providerId="Windows Live" clId="Web-{7CC10F50-15D1-43C1-9DFC-664BC189E3EF}" dt="2022-09-25T00:38:10.818" v="1093"/>
          <ac:spMkLst>
            <pc:docMk/>
            <pc:sldMk cId="2492525375" sldId="260"/>
            <ac:spMk id="8" creationId="{70DFC902-7D23-471A-B557-B6B6917D7A0D}"/>
          </ac:spMkLst>
        </pc:spChg>
        <pc:spChg chg="add">
          <ac:chgData name="Guest User" userId="986da52d5293b429" providerId="Windows Live" clId="Web-{7CC10F50-15D1-43C1-9DFC-664BC189E3EF}" dt="2022-09-25T00:38:10.818" v="1093"/>
          <ac:spMkLst>
            <pc:docMk/>
            <pc:sldMk cId="2492525375" sldId="260"/>
            <ac:spMk id="10" creationId="{A55D5633-D557-4DCA-982C-FF36EB7A1C00}"/>
          </ac:spMkLst>
        </pc:spChg>
        <pc:spChg chg="add">
          <ac:chgData name="Guest User" userId="986da52d5293b429" providerId="Windows Live" clId="Web-{7CC10F50-15D1-43C1-9DFC-664BC189E3EF}" dt="2022-09-25T00:38:10.818" v="1093"/>
          <ac:spMkLst>
            <pc:docMk/>
            <pc:sldMk cId="2492525375" sldId="260"/>
            <ac:spMk id="12" creationId="{450D3AD2-FA80-415F-A9CE-54D884561CD7}"/>
          </ac:spMkLst>
        </pc:spChg>
      </pc:sldChg>
      <pc:sldChg chg="addSp modSp new mod setBg">
        <pc:chgData name="Guest User" userId="986da52d5293b429" providerId="Windows Live" clId="Web-{7CC10F50-15D1-43C1-9DFC-664BC189E3EF}" dt="2022-09-25T00:42:45.380" v="1388"/>
        <pc:sldMkLst>
          <pc:docMk/>
          <pc:sldMk cId="1091161482" sldId="261"/>
        </pc:sldMkLst>
        <pc:spChg chg="mod">
          <ac:chgData name="Guest User" userId="986da52d5293b429" providerId="Windows Live" clId="Web-{7CC10F50-15D1-43C1-9DFC-664BC189E3EF}" dt="2022-09-25T00:42:45.380" v="1388"/>
          <ac:spMkLst>
            <pc:docMk/>
            <pc:sldMk cId="1091161482" sldId="261"/>
            <ac:spMk id="2" creationId="{1DBDBA6B-B1E1-71A0-7339-3C378D30A208}"/>
          </ac:spMkLst>
        </pc:spChg>
        <pc:spChg chg="mod">
          <ac:chgData name="Guest User" userId="986da52d5293b429" providerId="Windows Live" clId="Web-{7CC10F50-15D1-43C1-9DFC-664BC189E3EF}" dt="2022-09-25T00:42:45.380" v="1388"/>
          <ac:spMkLst>
            <pc:docMk/>
            <pc:sldMk cId="1091161482" sldId="261"/>
            <ac:spMk id="3" creationId="{11CD56B6-D8A4-F333-C4CC-FEC76AD971BA}"/>
          </ac:spMkLst>
        </pc:spChg>
        <pc:spChg chg="add">
          <ac:chgData name="Guest User" userId="986da52d5293b429" providerId="Windows Live" clId="Web-{7CC10F50-15D1-43C1-9DFC-664BC189E3EF}" dt="2022-09-25T00:42:45.380" v="1388"/>
          <ac:spMkLst>
            <pc:docMk/>
            <pc:sldMk cId="1091161482" sldId="261"/>
            <ac:spMk id="8" creationId="{70DFC902-7D23-471A-B557-B6B6917D7A0D}"/>
          </ac:spMkLst>
        </pc:spChg>
        <pc:spChg chg="add">
          <ac:chgData name="Guest User" userId="986da52d5293b429" providerId="Windows Live" clId="Web-{7CC10F50-15D1-43C1-9DFC-664BC189E3EF}" dt="2022-09-25T00:42:45.380" v="1388"/>
          <ac:spMkLst>
            <pc:docMk/>
            <pc:sldMk cId="1091161482" sldId="261"/>
            <ac:spMk id="10" creationId="{A55D5633-D557-4DCA-982C-FF36EB7A1C00}"/>
          </ac:spMkLst>
        </pc:spChg>
        <pc:spChg chg="add">
          <ac:chgData name="Guest User" userId="986da52d5293b429" providerId="Windows Live" clId="Web-{7CC10F50-15D1-43C1-9DFC-664BC189E3EF}" dt="2022-09-25T00:42:45.380" v="1388"/>
          <ac:spMkLst>
            <pc:docMk/>
            <pc:sldMk cId="1091161482" sldId="261"/>
            <ac:spMk id="12" creationId="{450D3AD2-FA80-415F-A9CE-54D884561CD7}"/>
          </ac:spMkLst>
        </pc:spChg>
      </pc:sldChg>
      <pc:sldChg chg="addSp modSp new mod setBg">
        <pc:chgData name="Guest User" userId="986da52d5293b429" providerId="Windows Live" clId="Web-{7CC10F50-15D1-43C1-9DFC-664BC189E3EF}" dt="2022-09-25T00:49:27.302" v="1806" actId="20577"/>
        <pc:sldMkLst>
          <pc:docMk/>
          <pc:sldMk cId="522815466" sldId="262"/>
        </pc:sldMkLst>
        <pc:spChg chg="mod">
          <ac:chgData name="Guest User" userId="986da52d5293b429" providerId="Windows Live" clId="Web-{7CC10F50-15D1-43C1-9DFC-664BC189E3EF}" dt="2022-09-25T00:49:17.333" v="1802"/>
          <ac:spMkLst>
            <pc:docMk/>
            <pc:sldMk cId="522815466" sldId="262"/>
            <ac:spMk id="2" creationId="{373BCD22-D74C-5D93-A09F-3D8861621762}"/>
          </ac:spMkLst>
        </pc:spChg>
        <pc:spChg chg="mod">
          <ac:chgData name="Guest User" userId="986da52d5293b429" providerId="Windows Live" clId="Web-{7CC10F50-15D1-43C1-9DFC-664BC189E3EF}" dt="2022-09-25T00:49:27.302" v="1806" actId="20577"/>
          <ac:spMkLst>
            <pc:docMk/>
            <pc:sldMk cId="522815466" sldId="262"/>
            <ac:spMk id="3" creationId="{EE8A953F-C8AE-B16C-4052-7B783B2DB48F}"/>
          </ac:spMkLst>
        </pc:spChg>
        <pc:spChg chg="add">
          <ac:chgData name="Guest User" userId="986da52d5293b429" providerId="Windows Live" clId="Web-{7CC10F50-15D1-43C1-9DFC-664BC189E3EF}" dt="2022-09-25T00:49:17.333" v="1802"/>
          <ac:spMkLst>
            <pc:docMk/>
            <pc:sldMk cId="522815466" sldId="262"/>
            <ac:spMk id="8" creationId="{70DFC902-7D23-471A-B557-B6B6917D7A0D}"/>
          </ac:spMkLst>
        </pc:spChg>
        <pc:spChg chg="add">
          <ac:chgData name="Guest User" userId="986da52d5293b429" providerId="Windows Live" clId="Web-{7CC10F50-15D1-43C1-9DFC-664BC189E3EF}" dt="2022-09-25T00:49:17.333" v="1802"/>
          <ac:spMkLst>
            <pc:docMk/>
            <pc:sldMk cId="522815466" sldId="262"/>
            <ac:spMk id="10" creationId="{A55D5633-D557-4DCA-982C-FF36EB7A1C00}"/>
          </ac:spMkLst>
        </pc:spChg>
        <pc:spChg chg="add">
          <ac:chgData name="Guest User" userId="986da52d5293b429" providerId="Windows Live" clId="Web-{7CC10F50-15D1-43C1-9DFC-664BC189E3EF}" dt="2022-09-25T00:49:17.333" v="1802"/>
          <ac:spMkLst>
            <pc:docMk/>
            <pc:sldMk cId="522815466" sldId="262"/>
            <ac:spMk id="12" creationId="{450D3AD2-FA80-415F-A9CE-54D884561CD7}"/>
          </ac:spMkLst>
        </pc:spChg>
      </pc:sldChg>
      <pc:sldChg chg="addSp delSp modSp new">
        <pc:chgData name="Guest User" userId="986da52d5293b429" providerId="Windows Live" clId="Web-{7CC10F50-15D1-43C1-9DFC-664BC189E3EF}" dt="2022-09-25T00:52:46.887" v="1936" actId="1076"/>
        <pc:sldMkLst>
          <pc:docMk/>
          <pc:sldMk cId="1107569472" sldId="263"/>
        </pc:sldMkLst>
        <pc:spChg chg="mod">
          <ac:chgData name="Guest User" userId="986da52d5293b429" providerId="Windows Live" clId="Web-{7CC10F50-15D1-43C1-9DFC-664BC189E3EF}" dt="2022-09-25T00:49:43.631" v="1823" actId="20577"/>
          <ac:spMkLst>
            <pc:docMk/>
            <pc:sldMk cId="1107569472" sldId="263"/>
            <ac:spMk id="2" creationId="{B8B26666-6D34-CEF6-6B8C-8F6F839AC5F3}"/>
          </ac:spMkLst>
        </pc:spChg>
        <pc:spChg chg="del">
          <ac:chgData name="Guest User" userId="986da52d5293b429" providerId="Windows Live" clId="Web-{7CC10F50-15D1-43C1-9DFC-664BC189E3EF}" dt="2022-09-25T00:50:51.868" v="1824"/>
          <ac:spMkLst>
            <pc:docMk/>
            <pc:sldMk cId="1107569472" sldId="263"/>
            <ac:spMk id="3" creationId="{3BEBE951-5CD5-76EC-BA92-FDBBFFD97AEA}"/>
          </ac:spMkLst>
        </pc:spChg>
        <pc:spChg chg="add del mod">
          <ac:chgData name="Guest User" userId="986da52d5293b429" providerId="Windows Live" clId="Web-{7CC10F50-15D1-43C1-9DFC-664BC189E3EF}" dt="2022-09-25T00:51:13.571" v="1826"/>
          <ac:spMkLst>
            <pc:docMk/>
            <pc:sldMk cId="1107569472" sldId="263"/>
            <ac:spMk id="6" creationId="{32D220A0-A63C-5953-6319-F7B809A8A664}"/>
          </ac:spMkLst>
        </pc:spChg>
        <pc:graphicFrameChg chg="add del mod ord modGraphic">
          <ac:chgData name="Guest User" userId="986da52d5293b429" providerId="Windows Live" clId="Web-{7CC10F50-15D1-43C1-9DFC-664BC189E3EF}" dt="2022-09-25T00:51:03.665" v="1825"/>
          <ac:graphicFrameMkLst>
            <pc:docMk/>
            <pc:sldMk cId="1107569472" sldId="263"/>
            <ac:graphicFrameMk id="4" creationId="{A0A18694-137E-0820-D3FC-7B788E0D6A96}"/>
          </ac:graphicFrameMkLst>
        </pc:graphicFrameChg>
        <pc:graphicFrameChg chg="add mod ord modGraphic">
          <ac:chgData name="Guest User" userId="986da52d5293b429" providerId="Windows Live" clId="Web-{7CC10F50-15D1-43C1-9DFC-664BC189E3EF}" dt="2022-09-25T00:52:07.370" v="1924"/>
          <ac:graphicFrameMkLst>
            <pc:docMk/>
            <pc:sldMk cId="1107569472" sldId="263"/>
            <ac:graphicFrameMk id="7" creationId="{06BEB68F-329C-F827-98BF-EA6E9A5C6B03}"/>
          </ac:graphicFrameMkLst>
        </pc:graphicFrameChg>
        <pc:picChg chg="add mod">
          <ac:chgData name="Guest User" userId="986da52d5293b429" providerId="Windows Live" clId="Web-{7CC10F50-15D1-43C1-9DFC-664BC189E3EF}" dt="2022-09-25T00:52:26.167" v="1928" actId="1076"/>
          <ac:picMkLst>
            <pc:docMk/>
            <pc:sldMk cId="1107569472" sldId="263"/>
            <ac:picMk id="8" creationId="{7F657E13-BB97-65F9-F58C-757C35440F61}"/>
          </ac:picMkLst>
        </pc:picChg>
        <pc:picChg chg="add mod">
          <ac:chgData name="Guest User" userId="986da52d5293b429" providerId="Windows Live" clId="Web-{7CC10F50-15D1-43C1-9DFC-664BC189E3EF}" dt="2022-09-25T00:52:46.887" v="1936" actId="1076"/>
          <ac:picMkLst>
            <pc:docMk/>
            <pc:sldMk cId="1107569472" sldId="263"/>
            <ac:picMk id="9" creationId="{4BE03E26-E8AD-E771-C5AE-B6523CF6125D}"/>
          </ac:picMkLst>
        </pc:picChg>
      </pc:sldChg>
      <pc:sldChg chg="addSp delSp modSp new mod setBg">
        <pc:chgData name="Guest User" userId="986da52d5293b429" providerId="Windows Live" clId="Web-{7CC10F50-15D1-43C1-9DFC-664BC189E3EF}" dt="2022-09-25T00:56:14.293" v="2029"/>
        <pc:sldMkLst>
          <pc:docMk/>
          <pc:sldMk cId="945543537" sldId="264"/>
        </pc:sldMkLst>
        <pc:spChg chg="mod">
          <ac:chgData name="Guest User" userId="986da52d5293b429" providerId="Windows Live" clId="Web-{7CC10F50-15D1-43C1-9DFC-664BC189E3EF}" dt="2022-09-25T00:54:10.733" v="1964" actId="20577"/>
          <ac:spMkLst>
            <pc:docMk/>
            <pc:sldMk cId="945543537" sldId="264"/>
            <ac:spMk id="2" creationId="{7045DA37-D88C-6BCC-E12B-2369B6144441}"/>
          </ac:spMkLst>
        </pc:spChg>
        <pc:spChg chg="add del mod">
          <ac:chgData name="Guest User" userId="986da52d5293b429" providerId="Windows Live" clId="Web-{7CC10F50-15D1-43C1-9DFC-664BC189E3EF}" dt="2022-09-25T00:54:28.581" v="1970"/>
          <ac:spMkLst>
            <pc:docMk/>
            <pc:sldMk cId="945543537" sldId="264"/>
            <ac:spMk id="3" creationId="{3E8062EC-92E0-1FFF-1EFD-F2E422027B52}"/>
          </ac:spMkLst>
        </pc:spChg>
        <pc:spChg chg="add del">
          <ac:chgData name="Guest User" userId="986da52d5293b429" providerId="Windows Live" clId="Web-{7CC10F50-15D1-43C1-9DFC-664BC189E3EF}" dt="2022-09-25T00:54:00.170" v="1950"/>
          <ac:spMkLst>
            <pc:docMk/>
            <pc:sldMk cId="945543537" sldId="264"/>
            <ac:spMk id="5" creationId="{42B73334-D509-7783-5B9C-C2C215B7A0FD}"/>
          </ac:spMkLst>
        </pc:spChg>
        <pc:spChg chg="add del">
          <ac:chgData name="Guest User" userId="986da52d5293b429" providerId="Windows Live" clId="Web-{7CC10F50-15D1-43C1-9DFC-664BC189E3EF}" dt="2022-09-25T00:53:56.748" v="1949"/>
          <ac:spMkLst>
            <pc:docMk/>
            <pc:sldMk cId="945543537" sldId="264"/>
            <ac:spMk id="16" creationId="{EA9E6440-28AB-43CB-B9F2-B84F6A187783}"/>
          </ac:spMkLst>
        </pc:spChg>
        <pc:spChg chg="add del">
          <ac:chgData name="Guest User" userId="986da52d5293b429" providerId="Windows Live" clId="Web-{7CC10F50-15D1-43C1-9DFC-664BC189E3EF}" dt="2022-09-25T00:53:53.608" v="1946"/>
          <ac:spMkLst>
            <pc:docMk/>
            <pc:sldMk cId="945543537" sldId="264"/>
            <ac:spMk id="21" creationId="{A4AC5506-6312-4701-8D3C-40187889A947}"/>
          </ac:spMkLst>
        </pc:spChg>
        <pc:graphicFrameChg chg="add mod ord modGraphic">
          <ac:chgData name="Guest User" userId="986da52d5293b429" providerId="Windows Live" clId="Web-{7CC10F50-15D1-43C1-9DFC-664BC189E3EF}" dt="2022-09-25T00:56:14.293" v="2029"/>
          <ac:graphicFrameMkLst>
            <pc:docMk/>
            <pc:sldMk cId="945543537" sldId="264"/>
            <ac:graphicFrameMk id="7" creationId="{6522FA60-EA24-E486-2377-08F1986CF0C3}"/>
          </ac:graphicFrameMkLst>
        </pc:graphicFrameChg>
        <pc:picChg chg="add del mod ord">
          <ac:chgData name="Guest User" userId="986da52d5293b429" providerId="Windows Live" clId="Web-{7CC10F50-15D1-43C1-9DFC-664BC189E3EF}" dt="2022-09-25T00:54:20.878" v="1968"/>
          <ac:picMkLst>
            <pc:docMk/>
            <pc:sldMk cId="945543537" sldId="264"/>
            <ac:picMk id="9" creationId="{D1D7DD0A-020A-FDF2-AA5C-A7BD1DED7EEA}"/>
          </ac:picMkLst>
        </pc:picChg>
        <pc:picChg chg="add del mod">
          <ac:chgData name="Guest User" userId="986da52d5293b429" providerId="Windows Live" clId="Web-{7CC10F50-15D1-43C1-9DFC-664BC189E3EF}" dt="2022-09-25T00:54:21.425" v="1969"/>
          <ac:picMkLst>
            <pc:docMk/>
            <pc:sldMk cId="945543537" sldId="264"/>
            <ac:picMk id="11" creationId="{E4136BDA-2D12-5457-42E6-CDFE2CA66289}"/>
          </ac:picMkLst>
        </pc:picChg>
        <pc:picChg chg="add mod ord">
          <ac:chgData name="Guest User" userId="986da52d5293b429" providerId="Windows Live" clId="Web-{7CC10F50-15D1-43C1-9DFC-664BC189E3EF}" dt="2022-09-25T00:54:28.581" v="1970"/>
          <ac:picMkLst>
            <pc:docMk/>
            <pc:sldMk cId="945543537" sldId="264"/>
            <ac:picMk id="12" creationId="{3D8D9286-3A83-49C6-0D28-0775CD564874}"/>
          </ac:picMkLst>
        </pc:picChg>
        <pc:picChg chg="add del mod">
          <ac:chgData name="Guest User" userId="986da52d5293b429" providerId="Windows Live" clId="Web-{7CC10F50-15D1-43C1-9DFC-664BC189E3EF}" dt="2022-09-25T00:54:31.222" v="1973"/>
          <ac:picMkLst>
            <pc:docMk/>
            <pc:sldMk cId="945543537" sldId="264"/>
            <ac:picMk id="13" creationId="{78636E69-15C3-825B-2782-EDDF4333ED7A}"/>
          </ac:picMkLst>
        </pc:picChg>
        <pc:picChg chg="add mod">
          <ac:chgData name="Guest User" userId="986da52d5293b429" providerId="Windows Live" clId="Web-{7CC10F50-15D1-43C1-9DFC-664BC189E3EF}" dt="2022-09-25T00:54:40.910" v="1977" actId="1076"/>
          <ac:picMkLst>
            <pc:docMk/>
            <pc:sldMk cId="945543537" sldId="264"/>
            <ac:picMk id="14" creationId="{DEA2D053-E3A6-2838-6CE3-96E569AF13E3}"/>
          </ac:picMkLst>
        </pc:picChg>
        <pc:picChg chg="add mod">
          <ac:chgData name="Guest User" userId="986da52d5293b429" providerId="Windows Live" clId="Web-{7CC10F50-15D1-43C1-9DFC-664BC189E3EF}" dt="2022-09-25T00:54:50.941" v="1981" actId="1076"/>
          <ac:picMkLst>
            <pc:docMk/>
            <pc:sldMk cId="945543537" sldId="264"/>
            <ac:picMk id="15" creationId="{C4DF2C90-2C0D-C71E-731C-23B64DFA1A95}"/>
          </ac:picMkLst>
        </pc:picChg>
      </pc:sldChg>
      <pc:sldChg chg="addSp delSp modSp new">
        <pc:chgData name="Guest User" userId="986da52d5293b429" providerId="Windows Live" clId="Web-{7CC10F50-15D1-43C1-9DFC-664BC189E3EF}" dt="2022-09-25T01:01:50.528" v="2432" actId="1076"/>
        <pc:sldMkLst>
          <pc:docMk/>
          <pc:sldMk cId="4185995065" sldId="265"/>
        </pc:sldMkLst>
        <pc:spChg chg="mod">
          <ac:chgData name="Guest User" userId="986da52d5293b429" providerId="Windows Live" clId="Web-{7CC10F50-15D1-43C1-9DFC-664BC189E3EF}" dt="2022-09-25T00:55:08.879" v="2008" actId="20577"/>
          <ac:spMkLst>
            <pc:docMk/>
            <pc:sldMk cId="4185995065" sldId="265"/>
            <ac:spMk id="2" creationId="{DE0F02A3-E331-AB9E-DA50-C16CF31F3C8F}"/>
          </ac:spMkLst>
        </pc:spChg>
        <pc:spChg chg="del">
          <ac:chgData name="Guest User" userId="986da52d5293b429" providerId="Windows Live" clId="Web-{7CC10F50-15D1-43C1-9DFC-664BC189E3EF}" dt="2022-09-25T00:55:15.114" v="2009"/>
          <ac:spMkLst>
            <pc:docMk/>
            <pc:sldMk cId="4185995065" sldId="265"/>
            <ac:spMk id="3" creationId="{00CD216A-BCE0-958E-013C-3F9BC6A50171}"/>
          </ac:spMkLst>
        </pc:spChg>
        <pc:spChg chg="add del">
          <ac:chgData name="Guest User" userId="986da52d5293b429" providerId="Windows Live" clId="Web-{7CC10F50-15D1-43C1-9DFC-664BC189E3EF}" dt="2022-09-25T00:55:22.036" v="2014"/>
          <ac:spMkLst>
            <pc:docMk/>
            <pc:sldMk cId="4185995065" sldId="265"/>
            <ac:spMk id="5" creationId="{B5EE9A05-C838-4775-47C4-6B2C53F2F554}"/>
          </ac:spMkLst>
        </pc:spChg>
        <pc:graphicFrameChg chg="add mod modGraphic">
          <ac:chgData name="Guest User" userId="986da52d5293b429" providerId="Windows Live" clId="Web-{7CC10F50-15D1-43C1-9DFC-664BC189E3EF}" dt="2022-09-25T01:01:14.120" v="2423"/>
          <ac:graphicFrameMkLst>
            <pc:docMk/>
            <pc:sldMk cId="4185995065" sldId="265"/>
            <ac:graphicFrameMk id="7" creationId="{2E90FF39-3BDD-A410-BDAD-21EDDD95AA9E}"/>
          </ac:graphicFrameMkLst>
        </pc:graphicFrameChg>
        <pc:picChg chg="add del">
          <ac:chgData name="Guest User" userId="986da52d5293b429" providerId="Windows Live" clId="Web-{7CC10F50-15D1-43C1-9DFC-664BC189E3EF}" dt="2022-09-25T00:55:23.880" v="2015"/>
          <ac:picMkLst>
            <pc:docMk/>
            <pc:sldMk cId="4185995065" sldId="265"/>
            <ac:picMk id="9" creationId="{37FC89EF-22A0-387F-F27A-5FBFE0BCE607}"/>
          </ac:picMkLst>
        </pc:picChg>
        <pc:picChg chg="add del">
          <ac:chgData name="Guest User" userId="986da52d5293b429" providerId="Windows Live" clId="Web-{7CC10F50-15D1-43C1-9DFC-664BC189E3EF}" dt="2022-09-25T00:55:24.458" v="2016"/>
          <ac:picMkLst>
            <pc:docMk/>
            <pc:sldMk cId="4185995065" sldId="265"/>
            <ac:picMk id="11" creationId="{4CCB39D1-CD37-B25E-55C7-3A9EAB89F470}"/>
          </ac:picMkLst>
        </pc:picChg>
        <pc:picChg chg="add mod">
          <ac:chgData name="Guest User" userId="986da52d5293b429" providerId="Windows Live" clId="Web-{7CC10F50-15D1-43C1-9DFC-664BC189E3EF}" dt="2022-09-25T01:01:50.528" v="2432" actId="1076"/>
          <ac:picMkLst>
            <pc:docMk/>
            <pc:sldMk cId="4185995065" sldId="265"/>
            <ac:picMk id="12" creationId="{E5DB3495-5352-76F9-69DF-746A2F70C549}"/>
          </ac:picMkLst>
        </pc:picChg>
        <pc:picChg chg="add mod">
          <ac:chgData name="Guest User" userId="986da52d5293b429" providerId="Windows Live" clId="Web-{7CC10F50-15D1-43C1-9DFC-664BC189E3EF}" dt="2022-09-25T01:01:49.606" v="2431" actId="1076"/>
          <ac:picMkLst>
            <pc:docMk/>
            <pc:sldMk cId="4185995065" sldId="265"/>
            <ac:picMk id="13" creationId="{0D2025E6-5DAC-1FA8-59AE-DCC3D976772F}"/>
          </ac:picMkLst>
        </pc:picChg>
      </pc:sldChg>
      <pc:sldChg chg="addSp delSp modSp new mod setBg">
        <pc:chgData name="Guest User" userId="986da52d5293b429" providerId="Windows Live" clId="Web-{7CC10F50-15D1-43C1-9DFC-664BC189E3EF}" dt="2022-09-25T01:03:21.046" v="2442"/>
        <pc:sldMkLst>
          <pc:docMk/>
          <pc:sldMk cId="3805930524" sldId="266"/>
        </pc:sldMkLst>
        <pc:spChg chg="mod">
          <ac:chgData name="Guest User" userId="986da52d5293b429" providerId="Windows Live" clId="Web-{7CC10F50-15D1-43C1-9DFC-664BC189E3EF}" dt="2022-09-25T01:03:21.046" v="2442"/>
          <ac:spMkLst>
            <pc:docMk/>
            <pc:sldMk cId="3805930524" sldId="266"/>
            <ac:spMk id="2" creationId="{FCD3CD18-EE15-C71E-407B-92A42EAA51B6}"/>
          </ac:spMkLst>
        </pc:spChg>
        <pc:spChg chg="del mod">
          <ac:chgData name="Guest User" userId="986da52d5293b429" providerId="Windows Live" clId="Web-{7CC10F50-15D1-43C1-9DFC-664BC189E3EF}" dt="2022-09-25T00:59:31.690" v="2341"/>
          <ac:spMkLst>
            <pc:docMk/>
            <pc:sldMk cId="3805930524" sldId="266"/>
            <ac:spMk id="3" creationId="{A5BF7384-6EA7-2580-FABC-57B1E9CC465F}"/>
          </ac:spMkLst>
        </pc:spChg>
        <pc:spChg chg="add del">
          <ac:chgData name="Guest User" userId="986da52d5293b429" providerId="Windows Live" clId="Web-{7CC10F50-15D1-43C1-9DFC-664BC189E3EF}" dt="2022-09-25T00:59:31.659" v="2340"/>
          <ac:spMkLst>
            <pc:docMk/>
            <pc:sldMk cId="3805930524" sldId="266"/>
            <ac:spMk id="8" creationId="{DEE2AD96-B495-4E06-9291-B71706F728CB}"/>
          </ac:spMkLst>
        </pc:spChg>
        <pc:spChg chg="add del">
          <ac:chgData name="Guest User" userId="986da52d5293b429" providerId="Windows Live" clId="Web-{7CC10F50-15D1-43C1-9DFC-664BC189E3EF}" dt="2022-09-25T01:03:21.046" v="2442"/>
          <ac:spMkLst>
            <pc:docMk/>
            <pc:sldMk cId="3805930524" sldId="266"/>
            <ac:spMk id="9" creationId="{42285737-90EE-47DC-AC80-8AE156B11969}"/>
          </ac:spMkLst>
        </pc:spChg>
        <pc:spChg chg="add del">
          <ac:chgData name="Guest User" userId="986da52d5293b429" providerId="Windows Live" clId="Web-{7CC10F50-15D1-43C1-9DFC-664BC189E3EF}" dt="2022-09-25T00:59:31.659" v="2340"/>
          <ac:spMkLst>
            <pc:docMk/>
            <pc:sldMk cId="3805930524" sldId="266"/>
            <ac:spMk id="10" creationId="{53CF6D67-C5A8-4ADD-9E8E-1E38CA1D3166}"/>
          </ac:spMkLst>
        </pc:spChg>
        <pc:spChg chg="add del">
          <ac:chgData name="Guest User" userId="986da52d5293b429" providerId="Windows Live" clId="Web-{7CC10F50-15D1-43C1-9DFC-664BC189E3EF}" dt="2022-09-25T00:59:31.659" v="2340"/>
          <ac:spMkLst>
            <pc:docMk/>
            <pc:sldMk cId="3805930524" sldId="266"/>
            <ac:spMk id="12" creationId="{86909FA0-B515-4681-B7A8-FA281D133B94}"/>
          </ac:spMkLst>
        </pc:spChg>
        <pc:spChg chg="add del">
          <ac:chgData name="Guest User" userId="986da52d5293b429" providerId="Windows Live" clId="Web-{7CC10F50-15D1-43C1-9DFC-664BC189E3EF}" dt="2022-09-25T00:59:31.659" v="2340"/>
          <ac:spMkLst>
            <pc:docMk/>
            <pc:sldMk cId="3805930524" sldId="266"/>
            <ac:spMk id="14" creationId="{21C9FE86-FCC3-4A31-AA1C-C882262B7FE7}"/>
          </ac:spMkLst>
        </pc:spChg>
        <pc:spChg chg="add del">
          <ac:chgData name="Guest User" userId="986da52d5293b429" providerId="Windows Live" clId="Web-{7CC10F50-15D1-43C1-9DFC-664BC189E3EF}" dt="2022-09-25T00:59:31.659" v="2340"/>
          <ac:spMkLst>
            <pc:docMk/>
            <pc:sldMk cId="3805930524" sldId="266"/>
            <ac:spMk id="16" creationId="{7D96243B-ECED-4B71-8E06-AE9A285EAD20}"/>
          </ac:spMkLst>
        </pc:spChg>
        <pc:spChg chg="add del">
          <ac:chgData name="Guest User" userId="986da52d5293b429" providerId="Windows Live" clId="Web-{7CC10F50-15D1-43C1-9DFC-664BC189E3EF}" dt="2022-09-25T00:59:31.659" v="2340"/>
          <ac:spMkLst>
            <pc:docMk/>
            <pc:sldMk cId="3805930524" sldId="266"/>
            <ac:spMk id="18" creationId="{A09989E4-EFDC-4A90-A633-E0525FB4139E}"/>
          </ac:spMkLst>
        </pc:spChg>
        <pc:spChg chg="add del">
          <ac:chgData name="Guest User" userId="986da52d5293b429" providerId="Windows Live" clId="Web-{7CC10F50-15D1-43C1-9DFC-664BC189E3EF}" dt="2022-09-25T01:03:03.249" v="2437"/>
          <ac:spMkLst>
            <pc:docMk/>
            <pc:sldMk cId="3805930524" sldId="266"/>
            <ac:spMk id="27" creationId="{BACC6370-2D7E-4714-9D71-7542949D7D5D}"/>
          </ac:spMkLst>
        </pc:spChg>
        <pc:spChg chg="add del">
          <ac:chgData name="Guest User" userId="986da52d5293b429" providerId="Windows Live" clId="Web-{7CC10F50-15D1-43C1-9DFC-664BC189E3EF}" dt="2022-09-25T01:03:03.249" v="2437"/>
          <ac:spMkLst>
            <pc:docMk/>
            <pc:sldMk cId="3805930524" sldId="266"/>
            <ac:spMk id="29" creationId="{F68B3F68-107C-434F-AA38-110D5EA91B85}"/>
          </ac:spMkLst>
        </pc:spChg>
        <pc:spChg chg="add del">
          <ac:chgData name="Guest User" userId="986da52d5293b429" providerId="Windows Live" clId="Web-{7CC10F50-15D1-43C1-9DFC-664BC189E3EF}" dt="2022-09-25T01:03:03.249" v="2437"/>
          <ac:spMkLst>
            <pc:docMk/>
            <pc:sldMk cId="3805930524" sldId="266"/>
            <ac:spMk id="31" creationId="{AAD0DBB9-1A4B-4391-81D4-CB19F9AB918A}"/>
          </ac:spMkLst>
        </pc:spChg>
        <pc:spChg chg="add del">
          <ac:chgData name="Guest User" userId="986da52d5293b429" providerId="Windows Live" clId="Web-{7CC10F50-15D1-43C1-9DFC-664BC189E3EF}" dt="2022-09-25T01:03:03.249" v="2437"/>
          <ac:spMkLst>
            <pc:docMk/>
            <pc:sldMk cId="3805930524" sldId="266"/>
            <ac:spMk id="33" creationId="{063BBA22-50EA-4C4D-BE05-F1CE4E63AA56}"/>
          </ac:spMkLst>
        </pc:spChg>
        <pc:spChg chg="add del">
          <ac:chgData name="Guest User" userId="986da52d5293b429" providerId="Windows Live" clId="Web-{7CC10F50-15D1-43C1-9DFC-664BC189E3EF}" dt="2022-09-25T01:03:15.921" v="2439"/>
          <ac:spMkLst>
            <pc:docMk/>
            <pc:sldMk cId="3805930524" sldId="266"/>
            <ac:spMk id="35" creationId="{BACC6370-2D7E-4714-9D71-7542949D7D5D}"/>
          </ac:spMkLst>
        </pc:spChg>
        <pc:spChg chg="add del">
          <ac:chgData name="Guest User" userId="986da52d5293b429" providerId="Windows Live" clId="Web-{7CC10F50-15D1-43C1-9DFC-664BC189E3EF}" dt="2022-09-25T01:03:15.921" v="2439"/>
          <ac:spMkLst>
            <pc:docMk/>
            <pc:sldMk cId="3805930524" sldId="266"/>
            <ac:spMk id="36" creationId="{F68B3F68-107C-434F-AA38-110D5EA91B85}"/>
          </ac:spMkLst>
        </pc:spChg>
        <pc:spChg chg="add del">
          <ac:chgData name="Guest User" userId="986da52d5293b429" providerId="Windows Live" clId="Web-{7CC10F50-15D1-43C1-9DFC-664BC189E3EF}" dt="2022-09-25T01:03:15.921" v="2439"/>
          <ac:spMkLst>
            <pc:docMk/>
            <pc:sldMk cId="3805930524" sldId="266"/>
            <ac:spMk id="37" creationId="{AAD0DBB9-1A4B-4391-81D4-CB19F9AB918A}"/>
          </ac:spMkLst>
        </pc:spChg>
        <pc:spChg chg="add del">
          <ac:chgData name="Guest User" userId="986da52d5293b429" providerId="Windows Live" clId="Web-{7CC10F50-15D1-43C1-9DFC-664BC189E3EF}" dt="2022-09-25T01:03:15.921" v="2439"/>
          <ac:spMkLst>
            <pc:docMk/>
            <pc:sldMk cId="3805930524" sldId="266"/>
            <ac:spMk id="38" creationId="{063BBA22-50EA-4C4D-BE05-F1CE4E63AA56}"/>
          </ac:spMkLst>
        </pc:spChg>
        <pc:spChg chg="add del">
          <ac:chgData name="Guest User" userId="986da52d5293b429" providerId="Windows Live" clId="Web-{7CC10F50-15D1-43C1-9DFC-664BC189E3EF}" dt="2022-09-25T01:03:20.984" v="2441"/>
          <ac:spMkLst>
            <pc:docMk/>
            <pc:sldMk cId="3805930524" sldId="266"/>
            <ac:spMk id="40" creationId="{6C4028FD-8BAA-4A19-BFDE-594D991B7552}"/>
          </ac:spMkLst>
        </pc:spChg>
        <pc:spChg chg="add">
          <ac:chgData name="Guest User" userId="986da52d5293b429" providerId="Windows Live" clId="Web-{7CC10F50-15D1-43C1-9DFC-664BC189E3EF}" dt="2022-09-25T01:03:21.046" v="2442"/>
          <ac:spMkLst>
            <pc:docMk/>
            <pc:sldMk cId="3805930524" sldId="266"/>
            <ac:spMk id="42" creationId="{955A2079-FA98-4876-80F0-72364A7D2EA4}"/>
          </ac:spMkLst>
        </pc:spChg>
        <pc:grpChg chg="add del">
          <ac:chgData name="Guest User" userId="986da52d5293b429" providerId="Windows Live" clId="Web-{7CC10F50-15D1-43C1-9DFC-664BC189E3EF}" dt="2022-09-25T01:03:21.046" v="2442"/>
          <ac:grpSpMkLst>
            <pc:docMk/>
            <pc:sldMk cId="3805930524" sldId="266"/>
            <ac:grpSpMk id="11" creationId="{B57BDC17-F1B3-455F-BBF1-680AA1F25C06}"/>
          </ac:grpSpMkLst>
        </pc:grpChg>
        <pc:graphicFrameChg chg="add mod modGraphic">
          <ac:chgData name="Guest User" userId="986da52d5293b429" providerId="Windows Live" clId="Web-{7CC10F50-15D1-43C1-9DFC-664BC189E3EF}" dt="2022-09-25T01:03:21.046" v="2442"/>
          <ac:graphicFrameMkLst>
            <pc:docMk/>
            <pc:sldMk cId="3805930524" sldId="266"/>
            <ac:graphicFrameMk id="5" creationId="{FA500BEF-80E2-32AF-0DA8-AA4D95AD59AA}"/>
          </ac:graphicFrameMkLst>
        </pc:graphicFrameChg>
      </pc:sldChg>
      <pc:sldChg chg="addSp delSp modSp new mod setBg">
        <pc:chgData name="Guest User" userId="986da52d5293b429" providerId="Windows Live" clId="Web-{7CC10F50-15D1-43C1-9DFC-664BC189E3EF}" dt="2022-09-25T01:02:44.342" v="2435"/>
        <pc:sldMkLst>
          <pc:docMk/>
          <pc:sldMk cId="4151900193" sldId="267"/>
        </pc:sldMkLst>
        <pc:spChg chg="mod">
          <ac:chgData name="Guest User" userId="986da52d5293b429" providerId="Windows Live" clId="Web-{7CC10F50-15D1-43C1-9DFC-664BC189E3EF}" dt="2022-09-25T01:02:44.342" v="2435"/>
          <ac:spMkLst>
            <pc:docMk/>
            <pc:sldMk cId="4151900193" sldId="267"/>
            <ac:spMk id="2" creationId="{818317E9-CD98-83A8-0B74-69A741C877CE}"/>
          </ac:spMkLst>
        </pc:spChg>
        <pc:spChg chg="del">
          <ac:chgData name="Guest User" userId="986da52d5293b429" providerId="Windows Live" clId="Web-{7CC10F50-15D1-43C1-9DFC-664BC189E3EF}" dt="2022-09-25T01:02:44.342" v="2435"/>
          <ac:spMkLst>
            <pc:docMk/>
            <pc:sldMk cId="4151900193" sldId="267"/>
            <ac:spMk id="3" creationId="{1C017D7D-A822-44CD-FFB3-0367DF520C7A}"/>
          </ac:spMkLst>
        </pc:spChg>
        <pc:spChg chg="add">
          <ac:chgData name="Guest User" userId="986da52d5293b429" providerId="Windows Live" clId="Web-{7CC10F50-15D1-43C1-9DFC-664BC189E3EF}" dt="2022-09-25T01:02:44.342" v="2435"/>
          <ac:spMkLst>
            <pc:docMk/>
            <pc:sldMk cId="4151900193" sldId="267"/>
            <ac:spMk id="8" creationId="{51D98CAC-3EFF-4342-BD5A-6C0E8CAB4C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6B1CE-34B4-483B-974D-7E3EA4F9DDD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EE4B471-7301-4EE4-91BA-4C06A71B4508}">
      <dgm:prSet/>
      <dgm:spPr/>
      <dgm:t>
        <a:bodyPr/>
        <a:lstStyle/>
        <a:p>
          <a:r>
            <a:rPr lang="en-US"/>
            <a:t>Klasterovanje predstavlja problem razbijanja skupa elemenata na podskupove tako da elementi jednog podskupa medjusobno zadovoljavaju dati kriterijum bolje nego sa elementima iz drugih podskupova.</a:t>
          </a:r>
        </a:p>
      </dgm:t>
    </dgm:pt>
    <dgm:pt modelId="{33E14B02-1E15-4B70-8C12-55915EC8ACD6}" type="parTrans" cxnId="{165C24A0-F23C-42E0-AC53-14FEDB7CFC63}">
      <dgm:prSet/>
      <dgm:spPr/>
      <dgm:t>
        <a:bodyPr/>
        <a:lstStyle/>
        <a:p>
          <a:endParaRPr lang="en-US"/>
        </a:p>
      </dgm:t>
    </dgm:pt>
    <dgm:pt modelId="{4984527F-5D9A-4B3A-9CA9-78985A473ECB}" type="sibTrans" cxnId="{165C24A0-F23C-42E0-AC53-14FEDB7CFC63}">
      <dgm:prSet/>
      <dgm:spPr/>
      <dgm:t>
        <a:bodyPr/>
        <a:lstStyle/>
        <a:p>
          <a:endParaRPr lang="en-US"/>
        </a:p>
      </dgm:t>
    </dgm:pt>
    <dgm:pt modelId="{AB493345-8E0E-469E-9C03-17D9A9167E09}">
      <dgm:prSet/>
      <dgm:spPr/>
      <dgm:t>
        <a:bodyPr/>
        <a:lstStyle/>
        <a:p>
          <a:r>
            <a:rPr lang="en-US"/>
            <a:t>Formalno klasterovanje je kategorizacija elemenata u podskupove sa ciljom maksimizacije homogenosti elemenata u istom podskupu I heterogenosti elemenata iz razlicitih podskupova</a:t>
          </a:r>
        </a:p>
      </dgm:t>
    </dgm:pt>
    <dgm:pt modelId="{E208D5AF-144B-48A1-BD00-DBA4D6784520}" type="parTrans" cxnId="{28D3D0CA-4FD6-43EE-843A-8BF730B753F8}">
      <dgm:prSet/>
      <dgm:spPr/>
      <dgm:t>
        <a:bodyPr/>
        <a:lstStyle/>
        <a:p>
          <a:endParaRPr lang="en-US"/>
        </a:p>
      </dgm:t>
    </dgm:pt>
    <dgm:pt modelId="{307F5D0F-5086-4F76-B0FB-EFBACBF95783}" type="sibTrans" cxnId="{28D3D0CA-4FD6-43EE-843A-8BF730B753F8}">
      <dgm:prSet/>
      <dgm:spPr/>
      <dgm:t>
        <a:bodyPr/>
        <a:lstStyle/>
        <a:p>
          <a:endParaRPr lang="en-US"/>
        </a:p>
      </dgm:t>
    </dgm:pt>
    <dgm:pt modelId="{C9C46C28-DF28-4B9E-B33A-7371E5FA1605}" type="pres">
      <dgm:prSet presAssocID="{C796B1CE-34B4-483B-974D-7E3EA4F9DD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2B469A-E140-467E-B4C6-9711463003A2}" type="pres">
      <dgm:prSet presAssocID="{9EE4B471-7301-4EE4-91BA-4C06A71B4508}" presName="hierRoot1" presStyleCnt="0"/>
      <dgm:spPr/>
    </dgm:pt>
    <dgm:pt modelId="{F01E7822-A99C-4C3F-8154-BE2C15C44673}" type="pres">
      <dgm:prSet presAssocID="{9EE4B471-7301-4EE4-91BA-4C06A71B4508}" presName="composite" presStyleCnt="0"/>
      <dgm:spPr/>
    </dgm:pt>
    <dgm:pt modelId="{9C9890B7-BA64-4499-A41A-D71A5BF2E99F}" type="pres">
      <dgm:prSet presAssocID="{9EE4B471-7301-4EE4-91BA-4C06A71B4508}" presName="background" presStyleLbl="node0" presStyleIdx="0" presStyleCnt="2"/>
      <dgm:spPr/>
    </dgm:pt>
    <dgm:pt modelId="{0C970A66-9F2B-4568-99CB-DF7005963EF4}" type="pres">
      <dgm:prSet presAssocID="{9EE4B471-7301-4EE4-91BA-4C06A71B4508}" presName="text" presStyleLbl="fgAcc0" presStyleIdx="0" presStyleCnt="2">
        <dgm:presLayoutVars>
          <dgm:chPref val="3"/>
        </dgm:presLayoutVars>
      </dgm:prSet>
      <dgm:spPr/>
    </dgm:pt>
    <dgm:pt modelId="{FC9D4FB0-3D80-4860-8B11-9D082DAB6E63}" type="pres">
      <dgm:prSet presAssocID="{9EE4B471-7301-4EE4-91BA-4C06A71B4508}" presName="hierChild2" presStyleCnt="0"/>
      <dgm:spPr/>
    </dgm:pt>
    <dgm:pt modelId="{8A45CBB5-4C4F-4A93-87B0-EE46E3C88520}" type="pres">
      <dgm:prSet presAssocID="{AB493345-8E0E-469E-9C03-17D9A9167E09}" presName="hierRoot1" presStyleCnt="0"/>
      <dgm:spPr/>
    </dgm:pt>
    <dgm:pt modelId="{3F9200B0-8CEB-4F3E-853C-C9379D77B959}" type="pres">
      <dgm:prSet presAssocID="{AB493345-8E0E-469E-9C03-17D9A9167E09}" presName="composite" presStyleCnt="0"/>
      <dgm:spPr/>
    </dgm:pt>
    <dgm:pt modelId="{4A0B6C49-E80D-4F7E-BDE1-1BB8BA71ACAE}" type="pres">
      <dgm:prSet presAssocID="{AB493345-8E0E-469E-9C03-17D9A9167E09}" presName="background" presStyleLbl="node0" presStyleIdx="1" presStyleCnt="2"/>
      <dgm:spPr/>
    </dgm:pt>
    <dgm:pt modelId="{1F52E97B-27CC-4DB4-A82D-A71168128DD9}" type="pres">
      <dgm:prSet presAssocID="{AB493345-8E0E-469E-9C03-17D9A9167E09}" presName="text" presStyleLbl="fgAcc0" presStyleIdx="1" presStyleCnt="2">
        <dgm:presLayoutVars>
          <dgm:chPref val="3"/>
        </dgm:presLayoutVars>
      </dgm:prSet>
      <dgm:spPr/>
    </dgm:pt>
    <dgm:pt modelId="{0593A68F-B1DE-487A-B699-B0BBDA6D124D}" type="pres">
      <dgm:prSet presAssocID="{AB493345-8E0E-469E-9C03-17D9A9167E09}" presName="hierChild2" presStyleCnt="0"/>
      <dgm:spPr/>
    </dgm:pt>
  </dgm:ptLst>
  <dgm:cxnLst>
    <dgm:cxn modelId="{D5D74950-17DF-4B34-9EBB-1C96DA6CC311}" type="presOf" srcId="{9EE4B471-7301-4EE4-91BA-4C06A71B4508}" destId="{0C970A66-9F2B-4568-99CB-DF7005963EF4}" srcOrd="0" destOrd="0" presId="urn:microsoft.com/office/officeart/2005/8/layout/hierarchy1"/>
    <dgm:cxn modelId="{09B2D18B-1561-4B62-80AD-D057A01327ED}" type="presOf" srcId="{AB493345-8E0E-469E-9C03-17D9A9167E09}" destId="{1F52E97B-27CC-4DB4-A82D-A71168128DD9}" srcOrd="0" destOrd="0" presId="urn:microsoft.com/office/officeart/2005/8/layout/hierarchy1"/>
    <dgm:cxn modelId="{165C24A0-F23C-42E0-AC53-14FEDB7CFC63}" srcId="{C796B1CE-34B4-483B-974D-7E3EA4F9DDD6}" destId="{9EE4B471-7301-4EE4-91BA-4C06A71B4508}" srcOrd="0" destOrd="0" parTransId="{33E14B02-1E15-4B70-8C12-55915EC8ACD6}" sibTransId="{4984527F-5D9A-4B3A-9CA9-78985A473ECB}"/>
    <dgm:cxn modelId="{28B2C4AE-895E-435F-9ED5-FA730ECC62A2}" type="presOf" srcId="{C796B1CE-34B4-483B-974D-7E3EA4F9DDD6}" destId="{C9C46C28-DF28-4B9E-B33A-7371E5FA1605}" srcOrd="0" destOrd="0" presId="urn:microsoft.com/office/officeart/2005/8/layout/hierarchy1"/>
    <dgm:cxn modelId="{28D3D0CA-4FD6-43EE-843A-8BF730B753F8}" srcId="{C796B1CE-34B4-483B-974D-7E3EA4F9DDD6}" destId="{AB493345-8E0E-469E-9C03-17D9A9167E09}" srcOrd="1" destOrd="0" parTransId="{E208D5AF-144B-48A1-BD00-DBA4D6784520}" sibTransId="{307F5D0F-5086-4F76-B0FB-EFBACBF95783}"/>
    <dgm:cxn modelId="{5DD1B8B9-5801-473F-8142-4801DC3DA8A8}" type="presParOf" srcId="{C9C46C28-DF28-4B9E-B33A-7371E5FA1605}" destId="{372B469A-E140-467E-B4C6-9711463003A2}" srcOrd="0" destOrd="0" presId="urn:microsoft.com/office/officeart/2005/8/layout/hierarchy1"/>
    <dgm:cxn modelId="{461363CD-CC16-471F-B883-7725B4404D52}" type="presParOf" srcId="{372B469A-E140-467E-B4C6-9711463003A2}" destId="{F01E7822-A99C-4C3F-8154-BE2C15C44673}" srcOrd="0" destOrd="0" presId="urn:microsoft.com/office/officeart/2005/8/layout/hierarchy1"/>
    <dgm:cxn modelId="{2DBF479E-FC64-4308-A15F-4C65875AD48E}" type="presParOf" srcId="{F01E7822-A99C-4C3F-8154-BE2C15C44673}" destId="{9C9890B7-BA64-4499-A41A-D71A5BF2E99F}" srcOrd="0" destOrd="0" presId="urn:microsoft.com/office/officeart/2005/8/layout/hierarchy1"/>
    <dgm:cxn modelId="{8F3751FD-B35D-474A-BD86-4341BDF0D129}" type="presParOf" srcId="{F01E7822-A99C-4C3F-8154-BE2C15C44673}" destId="{0C970A66-9F2B-4568-99CB-DF7005963EF4}" srcOrd="1" destOrd="0" presId="urn:microsoft.com/office/officeart/2005/8/layout/hierarchy1"/>
    <dgm:cxn modelId="{88F0120A-E08E-4649-BBB9-5F886DA8D524}" type="presParOf" srcId="{372B469A-E140-467E-B4C6-9711463003A2}" destId="{FC9D4FB0-3D80-4860-8B11-9D082DAB6E63}" srcOrd="1" destOrd="0" presId="urn:microsoft.com/office/officeart/2005/8/layout/hierarchy1"/>
    <dgm:cxn modelId="{4E6EA319-FA98-4FCC-A1DE-B2A33539020A}" type="presParOf" srcId="{C9C46C28-DF28-4B9E-B33A-7371E5FA1605}" destId="{8A45CBB5-4C4F-4A93-87B0-EE46E3C88520}" srcOrd="1" destOrd="0" presId="urn:microsoft.com/office/officeart/2005/8/layout/hierarchy1"/>
    <dgm:cxn modelId="{3BE92119-CC5E-4287-8F10-0763D180CDEA}" type="presParOf" srcId="{8A45CBB5-4C4F-4A93-87B0-EE46E3C88520}" destId="{3F9200B0-8CEB-4F3E-853C-C9379D77B959}" srcOrd="0" destOrd="0" presId="urn:microsoft.com/office/officeart/2005/8/layout/hierarchy1"/>
    <dgm:cxn modelId="{89AE0BE4-0C36-49B4-80E3-35B8EDF171A1}" type="presParOf" srcId="{3F9200B0-8CEB-4F3E-853C-C9379D77B959}" destId="{4A0B6C49-E80D-4F7E-BDE1-1BB8BA71ACAE}" srcOrd="0" destOrd="0" presId="urn:microsoft.com/office/officeart/2005/8/layout/hierarchy1"/>
    <dgm:cxn modelId="{BACC0414-FA1D-4631-B14E-B4980315970A}" type="presParOf" srcId="{3F9200B0-8CEB-4F3E-853C-C9379D77B959}" destId="{1F52E97B-27CC-4DB4-A82D-A71168128DD9}" srcOrd="1" destOrd="0" presId="urn:microsoft.com/office/officeart/2005/8/layout/hierarchy1"/>
    <dgm:cxn modelId="{0CFB0123-A891-4B7D-8706-8240E965F5CA}" type="presParOf" srcId="{8A45CBB5-4C4F-4A93-87B0-EE46E3C88520}" destId="{0593A68F-B1DE-487A-B699-B0BBDA6D12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1B9CF-0187-4E4A-8C22-02D5BA38663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0C17A7-B3BD-462E-B0CB-6E90E5FD721E}">
      <dgm:prSet/>
      <dgm:spPr/>
      <dgm:t>
        <a:bodyPr/>
        <a:lstStyle/>
        <a:p>
          <a:r>
            <a:rPr lang="en-US"/>
            <a:t>Problem klasterovanja k minimalne sume se odnosi na klasterovanje sa zadatkom minimizacije ukupne sume udaljenosti izmedju elemenata istig podskupova sa ciljem pronalazenja tacno k podskupova.</a:t>
          </a:r>
        </a:p>
      </dgm:t>
    </dgm:pt>
    <dgm:pt modelId="{52D833A4-8F44-4CB8-B636-4C46545CBBB5}" type="parTrans" cxnId="{13793133-2610-40E2-B01D-E8F4C72B3D74}">
      <dgm:prSet/>
      <dgm:spPr/>
      <dgm:t>
        <a:bodyPr/>
        <a:lstStyle/>
        <a:p>
          <a:endParaRPr lang="en-US"/>
        </a:p>
      </dgm:t>
    </dgm:pt>
    <dgm:pt modelId="{81690BD0-BC93-4E87-BFDB-D0D6D1CC36FE}" type="sibTrans" cxnId="{13793133-2610-40E2-B01D-E8F4C72B3D74}">
      <dgm:prSet/>
      <dgm:spPr/>
      <dgm:t>
        <a:bodyPr/>
        <a:lstStyle/>
        <a:p>
          <a:endParaRPr lang="en-US"/>
        </a:p>
      </dgm:t>
    </dgm:pt>
    <dgm:pt modelId="{B1FC66E6-2AE9-4645-A37B-D33B505886E0}">
      <dgm:prSet/>
      <dgm:spPr/>
      <dgm:t>
        <a:bodyPr/>
        <a:lstStyle/>
        <a:p>
          <a:r>
            <a:rPr lang="en-US"/>
            <a:t>Tj. Minimizuje se suma koja se racuna za svaki klaster kao zbir udaljenosti izmedju elemenata koji cine taj klaster.</a:t>
          </a:r>
        </a:p>
      </dgm:t>
    </dgm:pt>
    <dgm:pt modelId="{DA542726-0034-43E2-A43D-E89FB20F3C48}" type="parTrans" cxnId="{8ADC7A1C-F5D5-4A49-822E-030940E605A1}">
      <dgm:prSet/>
      <dgm:spPr/>
      <dgm:t>
        <a:bodyPr/>
        <a:lstStyle/>
        <a:p>
          <a:endParaRPr lang="en-US"/>
        </a:p>
      </dgm:t>
    </dgm:pt>
    <dgm:pt modelId="{7999CE28-8953-420A-A23A-6CD9840ED54B}" type="sibTrans" cxnId="{8ADC7A1C-F5D5-4A49-822E-030940E605A1}">
      <dgm:prSet/>
      <dgm:spPr/>
      <dgm:t>
        <a:bodyPr/>
        <a:lstStyle/>
        <a:p>
          <a:endParaRPr lang="en-US"/>
        </a:p>
      </dgm:t>
    </dgm:pt>
    <dgm:pt modelId="{E67428DF-F7DD-4278-A566-B2F3EEDA56A3}" type="pres">
      <dgm:prSet presAssocID="{B671B9CF-0187-4E4A-8C22-02D5BA3866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A76A0B-5120-4CE8-AF09-04F3CF80BA34}" type="pres">
      <dgm:prSet presAssocID="{F50C17A7-B3BD-462E-B0CB-6E90E5FD721E}" presName="hierRoot1" presStyleCnt="0"/>
      <dgm:spPr/>
    </dgm:pt>
    <dgm:pt modelId="{B86F3C2B-4B39-4942-BA5C-EF5D8C998FDB}" type="pres">
      <dgm:prSet presAssocID="{F50C17A7-B3BD-462E-B0CB-6E90E5FD721E}" presName="composite" presStyleCnt="0"/>
      <dgm:spPr/>
    </dgm:pt>
    <dgm:pt modelId="{FF169211-A249-428E-A8CF-3EADA6D663EA}" type="pres">
      <dgm:prSet presAssocID="{F50C17A7-B3BD-462E-B0CB-6E90E5FD721E}" presName="background" presStyleLbl="node0" presStyleIdx="0" presStyleCnt="2"/>
      <dgm:spPr/>
    </dgm:pt>
    <dgm:pt modelId="{FAB1F0F5-C067-47D5-8E1F-4C8CE911637B}" type="pres">
      <dgm:prSet presAssocID="{F50C17A7-B3BD-462E-B0CB-6E90E5FD721E}" presName="text" presStyleLbl="fgAcc0" presStyleIdx="0" presStyleCnt="2">
        <dgm:presLayoutVars>
          <dgm:chPref val="3"/>
        </dgm:presLayoutVars>
      </dgm:prSet>
      <dgm:spPr/>
    </dgm:pt>
    <dgm:pt modelId="{53A01787-4FB0-48CA-814F-0805045B2470}" type="pres">
      <dgm:prSet presAssocID="{F50C17A7-B3BD-462E-B0CB-6E90E5FD721E}" presName="hierChild2" presStyleCnt="0"/>
      <dgm:spPr/>
    </dgm:pt>
    <dgm:pt modelId="{C13A8ED4-A1A8-4AAF-828B-3C935D348008}" type="pres">
      <dgm:prSet presAssocID="{B1FC66E6-2AE9-4645-A37B-D33B505886E0}" presName="hierRoot1" presStyleCnt="0"/>
      <dgm:spPr/>
    </dgm:pt>
    <dgm:pt modelId="{715F8317-A040-4AD5-A418-86ED283658E9}" type="pres">
      <dgm:prSet presAssocID="{B1FC66E6-2AE9-4645-A37B-D33B505886E0}" presName="composite" presStyleCnt="0"/>
      <dgm:spPr/>
    </dgm:pt>
    <dgm:pt modelId="{10522985-504E-42C8-AE29-FDBCDE67D0CC}" type="pres">
      <dgm:prSet presAssocID="{B1FC66E6-2AE9-4645-A37B-D33B505886E0}" presName="background" presStyleLbl="node0" presStyleIdx="1" presStyleCnt="2"/>
      <dgm:spPr/>
    </dgm:pt>
    <dgm:pt modelId="{6C0F978A-68C4-4D8B-BC0C-B513C177C567}" type="pres">
      <dgm:prSet presAssocID="{B1FC66E6-2AE9-4645-A37B-D33B505886E0}" presName="text" presStyleLbl="fgAcc0" presStyleIdx="1" presStyleCnt="2">
        <dgm:presLayoutVars>
          <dgm:chPref val="3"/>
        </dgm:presLayoutVars>
      </dgm:prSet>
      <dgm:spPr/>
    </dgm:pt>
    <dgm:pt modelId="{8DC56302-8B4A-4950-9EF8-77C66F2C64A0}" type="pres">
      <dgm:prSet presAssocID="{B1FC66E6-2AE9-4645-A37B-D33B505886E0}" presName="hierChild2" presStyleCnt="0"/>
      <dgm:spPr/>
    </dgm:pt>
  </dgm:ptLst>
  <dgm:cxnLst>
    <dgm:cxn modelId="{B0F90F06-7302-4793-8E78-A47B646CA71D}" type="presOf" srcId="{B1FC66E6-2AE9-4645-A37B-D33B505886E0}" destId="{6C0F978A-68C4-4D8B-BC0C-B513C177C567}" srcOrd="0" destOrd="0" presId="urn:microsoft.com/office/officeart/2005/8/layout/hierarchy1"/>
    <dgm:cxn modelId="{8ADC7A1C-F5D5-4A49-822E-030940E605A1}" srcId="{B671B9CF-0187-4E4A-8C22-02D5BA386632}" destId="{B1FC66E6-2AE9-4645-A37B-D33B505886E0}" srcOrd="1" destOrd="0" parTransId="{DA542726-0034-43E2-A43D-E89FB20F3C48}" sibTransId="{7999CE28-8953-420A-A23A-6CD9840ED54B}"/>
    <dgm:cxn modelId="{13793133-2610-40E2-B01D-E8F4C72B3D74}" srcId="{B671B9CF-0187-4E4A-8C22-02D5BA386632}" destId="{F50C17A7-B3BD-462E-B0CB-6E90E5FD721E}" srcOrd="0" destOrd="0" parTransId="{52D833A4-8F44-4CB8-B636-4C46545CBBB5}" sibTransId="{81690BD0-BC93-4E87-BFDB-D0D6D1CC36FE}"/>
    <dgm:cxn modelId="{9E40117B-4AE8-4E9D-AC61-29818B15F3E4}" type="presOf" srcId="{B671B9CF-0187-4E4A-8C22-02D5BA386632}" destId="{E67428DF-F7DD-4278-A566-B2F3EEDA56A3}" srcOrd="0" destOrd="0" presId="urn:microsoft.com/office/officeart/2005/8/layout/hierarchy1"/>
    <dgm:cxn modelId="{CFAAC08F-DF98-4244-B036-896D8A212F57}" type="presOf" srcId="{F50C17A7-B3BD-462E-B0CB-6E90E5FD721E}" destId="{FAB1F0F5-C067-47D5-8E1F-4C8CE911637B}" srcOrd="0" destOrd="0" presId="urn:microsoft.com/office/officeart/2005/8/layout/hierarchy1"/>
    <dgm:cxn modelId="{0F1F0846-B5CC-4DF5-B482-03DBEB29F765}" type="presParOf" srcId="{E67428DF-F7DD-4278-A566-B2F3EEDA56A3}" destId="{10A76A0B-5120-4CE8-AF09-04F3CF80BA34}" srcOrd="0" destOrd="0" presId="urn:microsoft.com/office/officeart/2005/8/layout/hierarchy1"/>
    <dgm:cxn modelId="{045C1723-1278-4384-947B-68A8AF78E854}" type="presParOf" srcId="{10A76A0B-5120-4CE8-AF09-04F3CF80BA34}" destId="{B86F3C2B-4B39-4942-BA5C-EF5D8C998FDB}" srcOrd="0" destOrd="0" presId="urn:microsoft.com/office/officeart/2005/8/layout/hierarchy1"/>
    <dgm:cxn modelId="{07A3CC2F-9588-42E4-A5F2-A87481B048FD}" type="presParOf" srcId="{B86F3C2B-4B39-4942-BA5C-EF5D8C998FDB}" destId="{FF169211-A249-428E-A8CF-3EADA6D663EA}" srcOrd="0" destOrd="0" presId="urn:microsoft.com/office/officeart/2005/8/layout/hierarchy1"/>
    <dgm:cxn modelId="{EB1D531B-454B-40B0-8CE9-94D2DD5C9392}" type="presParOf" srcId="{B86F3C2B-4B39-4942-BA5C-EF5D8C998FDB}" destId="{FAB1F0F5-C067-47D5-8E1F-4C8CE911637B}" srcOrd="1" destOrd="0" presId="urn:microsoft.com/office/officeart/2005/8/layout/hierarchy1"/>
    <dgm:cxn modelId="{C361F38A-41DE-4E60-B75B-CB29170AF89D}" type="presParOf" srcId="{10A76A0B-5120-4CE8-AF09-04F3CF80BA34}" destId="{53A01787-4FB0-48CA-814F-0805045B2470}" srcOrd="1" destOrd="0" presId="urn:microsoft.com/office/officeart/2005/8/layout/hierarchy1"/>
    <dgm:cxn modelId="{0B63B9BC-04FD-4460-8CA8-BDC2EF90AE2B}" type="presParOf" srcId="{E67428DF-F7DD-4278-A566-B2F3EEDA56A3}" destId="{C13A8ED4-A1A8-4AAF-828B-3C935D348008}" srcOrd="1" destOrd="0" presId="urn:microsoft.com/office/officeart/2005/8/layout/hierarchy1"/>
    <dgm:cxn modelId="{D0168D9B-2A1F-47C2-8971-3E50E69D5770}" type="presParOf" srcId="{C13A8ED4-A1A8-4AAF-828B-3C935D348008}" destId="{715F8317-A040-4AD5-A418-86ED283658E9}" srcOrd="0" destOrd="0" presId="urn:microsoft.com/office/officeart/2005/8/layout/hierarchy1"/>
    <dgm:cxn modelId="{58CB1B90-111C-4B07-8BF2-E6AC55507FD3}" type="presParOf" srcId="{715F8317-A040-4AD5-A418-86ED283658E9}" destId="{10522985-504E-42C8-AE29-FDBCDE67D0CC}" srcOrd="0" destOrd="0" presId="urn:microsoft.com/office/officeart/2005/8/layout/hierarchy1"/>
    <dgm:cxn modelId="{CC2ED231-BF70-4418-8F25-96E8A43CD70B}" type="presParOf" srcId="{715F8317-A040-4AD5-A418-86ED283658E9}" destId="{6C0F978A-68C4-4D8B-BC0C-B513C177C567}" srcOrd="1" destOrd="0" presId="urn:microsoft.com/office/officeart/2005/8/layout/hierarchy1"/>
    <dgm:cxn modelId="{7A3ECAAF-BC03-4B62-9F21-5819BEDDEC8A}" type="presParOf" srcId="{C13A8ED4-A1A8-4AAF-828B-3C935D348008}" destId="{8DC56302-8B4A-4950-9EF8-77C66F2C64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714F2-B2A1-4B3B-A7AF-38DA48C9B0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80408C-0B20-4AD1-AF13-0708C40B0C72}">
      <dgm:prSet/>
      <dgm:spPr/>
      <dgm:t>
        <a:bodyPr/>
        <a:lstStyle/>
        <a:p>
          <a:r>
            <a:rPr lang="en-US" dirty="0" err="1"/>
            <a:t>Prednost</a:t>
          </a:r>
          <a:r>
            <a:rPr lang="en-US" dirty="0"/>
            <a:t> </a:t>
          </a:r>
          <a:r>
            <a:rPr lang="en-US" dirty="0" err="1"/>
            <a:t>algoritma</a:t>
          </a:r>
          <a:r>
            <a:rPr lang="en-US" dirty="0"/>
            <a:t> </a:t>
          </a:r>
          <a:r>
            <a:rPr lang="en-US" dirty="0" err="1"/>
            <a:t>grube</a:t>
          </a:r>
          <a:r>
            <a:rPr lang="en-US" dirty="0"/>
            <a:t> </a:t>
          </a:r>
          <a:r>
            <a:rPr lang="en-US" dirty="0" err="1"/>
            <a:t>sile</a:t>
          </a:r>
          <a:r>
            <a:rPr lang="en-US" dirty="0"/>
            <a:t> je </a:t>
          </a:r>
          <a:r>
            <a:rPr lang="en-US" dirty="0" err="1"/>
            <a:t>sto</a:t>
          </a:r>
          <a:r>
            <a:rPr lang="en-US" dirty="0"/>
            <a:t> </a:t>
          </a:r>
          <a:r>
            <a:rPr lang="en-US" dirty="0" err="1"/>
            <a:t>garantuje</a:t>
          </a:r>
          <a:r>
            <a:rPr lang="en-US" dirty="0"/>
            <a:t> </a:t>
          </a:r>
          <a:r>
            <a:rPr lang="en-US" dirty="0" err="1"/>
            <a:t>optimalno</a:t>
          </a:r>
          <a:r>
            <a:rPr lang="en-US" dirty="0"/>
            <a:t> </a:t>
          </a:r>
          <a:r>
            <a:rPr lang="en-US" dirty="0" err="1"/>
            <a:t>resenje</a:t>
          </a:r>
          <a:r>
            <a:rPr lang="en-US" dirty="0"/>
            <a:t> </a:t>
          </a:r>
          <a:r>
            <a:rPr lang="en-US" dirty="0" err="1"/>
            <a:t>medjutim</a:t>
          </a:r>
          <a:r>
            <a:rPr lang="en-US" dirty="0"/>
            <a:t> </a:t>
          </a:r>
          <a:r>
            <a:rPr lang="en-US" dirty="0" err="1"/>
            <a:t>vremenska</a:t>
          </a:r>
          <a:r>
            <a:rPr lang="en-US" dirty="0"/>
            <a:t> </a:t>
          </a:r>
          <a:r>
            <a:rPr lang="en-US" dirty="0" err="1"/>
            <a:t>slozenost</a:t>
          </a:r>
          <a:r>
            <a:rPr lang="en-US" dirty="0"/>
            <a:t> mu je lose.</a:t>
          </a:r>
        </a:p>
      </dgm:t>
    </dgm:pt>
    <dgm:pt modelId="{DD9A1F2F-3CF6-4DF2-A2D7-43DF6158C09A}" type="parTrans" cxnId="{63B79B28-037B-48F6-A230-7E31559AA355}">
      <dgm:prSet/>
      <dgm:spPr/>
      <dgm:t>
        <a:bodyPr/>
        <a:lstStyle/>
        <a:p>
          <a:endParaRPr lang="en-US"/>
        </a:p>
      </dgm:t>
    </dgm:pt>
    <dgm:pt modelId="{4D872658-1250-404F-98A5-609F827B197E}" type="sibTrans" cxnId="{63B79B28-037B-48F6-A230-7E31559AA355}">
      <dgm:prSet/>
      <dgm:spPr/>
      <dgm:t>
        <a:bodyPr/>
        <a:lstStyle/>
        <a:p>
          <a:endParaRPr lang="en-US"/>
        </a:p>
      </dgm:t>
    </dgm:pt>
    <dgm:pt modelId="{59CEEDF7-8FFF-4EF3-A065-E891DF3515E3}">
      <dgm:prSet/>
      <dgm:spPr/>
      <dgm:t>
        <a:bodyPr/>
        <a:lstStyle/>
        <a:p>
          <a:r>
            <a:rPr lang="en-US" dirty="0" err="1"/>
            <a:t>Pohlepni</a:t>
          </a:r>
          <a:r>
            <a:rPr lang="en-US" dirty="0"/>
            <a:t> </a:t>
          </a:r>
          <a:r>
            <a:rPr lang="en-US" dirty="0" err="1"/>
            <a:t>algoritam</a:t>
          </a:r>
          <a:r>
            <a:rPr lang="en-US" dirty="0"/>
            <a:t> </a:t>
          </a:r>
          <a:r>
            <a:rPr lang="en-US" dirty="0" err="1"/>
            <a:t>daje</a:t>
          </a:r>
          <a:r>
            <a:rPr lang="en-US" dirty="0"/>
            <a:t> </a:t>
          </a:r>
          <a:r>
            <a:rPr lang="en-US" dirty="0" err="1"/>
            <a:t>veoma</a:t>
          </a:r>
          <a:r>
            <a:rPr lang="en-US" dirty="0"/>
            <a:t> </a:t>
          </a:r>
          <a:r>
            <a:rPr lang="en-US" dirty="0" err="1"/>
            <a:t>dobre</a:t>
          </a:r>
          <a:r>
            <a:rPr lang="en-US" dirty="0"/>
            <a:t> </a:t>
          </a:r>
          <a:r>
            <a:rPr lang="en-US" dirty="0" err="1"/>
            <a:t>rezultate</a:t>
          </a:r>
          <a:r>
            <a:rPr lang="en-US" dirty="0"/>
            <a:t> za male </a:t>
          </a:r>
          <a:r>
            <a:rPr lang="en-US" dirty="0" err="1"/>
            <a:t>ulaze</a:t>
          </a:r>
          <a:r>
            <a:rPr lang="en-US" dirty="0"/>
            <a:t> I </a:t>
          </a:r>
          <a:r>
            <a:rPr lang="en-US" dirty="0" err="1"/>
            <a:t>radi</a:t>
          </a:r>
          <a:r>
            <a:rPr lang="en-US" dirty="0"/>
            <a:t> </a:t>
          </a:r>
          <a:r>
            <a:rPr lang="en-US" dirty="0" err="1"/>
            <a:t>brze</a:t>
          </a:r>
          <a:r>
            <a:rPr lang="en-US" dirty="0"/>
            <a:t> </a:t>
          </a:r>
          <a:r>
            <a:rPr lang="en-US" dirty="0" err="1"/>
            <a:t>od</a:t>
          </a:r>
          <a:r>
            <a:rPr lang="en-US" dirty="0"/>
            <a:t> </a:t>
          </a:r>
          <a:r>
            <a:rPr lang="en-US" dirty="0" err="1"/>
            <a:t>genetskog</a:t>
          </a:r>
          <a:r>
            <a:rPr lang="en-US" dirty="0"/>
            <a:t>.</a:t>
          </a:r>
        </a:p>
      </dgm:t>
    </dgm:pt>
    <dgm:pt modelId="{D243A82A-A650-4EFD-9709-2A8E708B3950}" type="parTrans" cxnId="{452122CB-74E6-42C7-8718-FC49EFB41429}">
      <dgm:prSet/>
      <dgm:spPr/>
      <dgm:t>
        <a:bodyPr/>
        <a:lstStyle/>
        <a:p>
          <a:endParaRPr lang="en-US"/>
        </a:p>
      </dgm:t>
    </dgm:pt>
    <dgm:pt modelId="{8E29E15B-122C-4A4D-B967-2D3CF9EFA497}" type="sibTrans" cxnId="{452122CB-74E6-42C7-8718-FC49EFB41429}">
      <dgm:prSet/>
      <dgm:spPr/>
      <dgm:t>
        <a:bodyPr/>
        <a:lstStyle/>
        <a:p>
          <a:endParaRPr lang="en-US"/>
        </a:p>
      </dgm:t>
    </dgm:pt>
    <dgm:pt modelId="{5A8EC62F-581A-492F-9AE6-A7C2D664DFA8}">
      <dgm:prSet/>
      <dgm:spPr/>
      <dgm:t>
        <a:bodyPr/>
        <a:lstStyle/>
        <a:p>
          <a:r>
            <a:rPr lang="en-US" dirty="0"/>
            <a:t>Za </a:t>
          </a:r>
          <a:r>
            <a:rPr lang="en-US" dirty="0" err="1"/>
            <a:t>velike</a:t>
          </a:r>
          <a:r>
            <a:rPr lang="en-US" dirty="0"/>
            <a:t>  I </a:t>
          </a:r>
          <a:r>
            <a:rPr lang="en-US" dirty="0" err="1"/>
            <a:t>kompleksne</a:t>
          </a:r>
          <a:r>
            <a:rPr lang="en-US" dirty="0"/>
            <a:t> </a:t>
          </a:r>
          <a:r>
            <a:rPr lang="en-US" dirty="0" err="1"/>
            <a:t>ulaze</a:t>
          </a:r>
          <a:r>
            <a:rPr lang="en-US" dirty="0"/>
            <a:t> </a:t>
          </a:r>
          <a:r>
            <a:rPr lang="en-US" dirty="0" err="1"/>
            <a:t>genetski</a:t>
          </a:r>
          <a:r>
            <a:rPr lang="en-US" dirty="0"/>
            <a:t> </a:t>
          </a:r>
          <a:r>
            <a:rPr lang="en-US" dirty="0" err="1"/>
            <a:t>algoritam</a:t>
          </a:r>
          <a:r>
            <a:rPr lang="en-US" dirty="0"/>
            <a:t> </a:t>
          </a:r>
          <a:r>
            <a:rPr lang="en-US" dirty="0" err="1"/>
            <a:t>brze</a:t>
          </a:r>
          <a:r>
            <a:rPr lang="en-US" dirty="0"/>
            <a:t> </a:t>
          </a:r>
          <a:r>
            <a:rPr lang="en-US" dirty="0" err="1"/>
            <a:t>radi</a:t>
          </a:r>
          <a:r>
            <a:rPr lang="en-US" dirty="0"/>
            <a:t> (</a:t>
          </a:r>
          <a:r>
            <a:rPr lang="en-US" dirty="0" err="1"/>
            <a:t>mada</a:t>
          </a:r>
          <a:r>
            <a:rPr lang="en-US" dirty="0"/>
            <a:t> I on je </a:t>
          </a:r>
          <a:r>
            <a:rPr lang="en-US" dirty="0" err="1"/>
            <a:t>generalno</a:t>
          </a:r>
          <a:r>
            <a:rPr lang="en-US" dirty="0"/>
            <a:t> </a:t>
          </a:r>
          <a:r>
            <a:rPr lang="en-US" dirty="0" err="1"/>
            <a:t>spor</a:t>
          </a:r>
          <a:r>
            <a:rPr lang="en-US" dirty="0"/>
            <a:t>) I </a:t>
          </a:r>
          <a:r>
            <a:rPr lang="en-US" dirty="0" err="1"/>
            <a:t>daje</a:t>
          </a:r>
          <a:r>
            <a:rPr lang="en-US" dirty="0"/>
            <a:t> </a:t>
          </a:r>
          <a:r>
            <a:rPr lang="en-US" dirty="0" err="1"/>
            <a:t>pristojne</a:t>
          </a:r>
          <a:r>
            <a:rPr lang="en-US" dirty="0"/>
            <a:t> </a:t>
          </a:r>
          <a:r>
            <a:rPr lang="en-US" dirty="0" err="1"/>
            <a:t>rezultate</a:t>
          </a:r>
          <a:r>
            <a:rPr lang="en-US" dirty="0"/>
            <a:t>.</a:t>
          </a:r>
        </a:p>
      </dgm:t>
    </dgm:pt>
    <dgm:pt modelId="{46608A01-81B6-4A4B-AE4B-2C4060AAB7BE}" type="parTrans" cxnId="{1BDBC0F9-8000-4C01-A471-F22B01E93472}">
      <dgm:prSet/>
      <dgm:spPr/>
      <dgm:t>
        <a:bodyPr/>
        <a:lstStyle/>
        <a:p>
          <a:endParaRPr lang="en-US"/>
        </a:p>
      </dgm:t>
    </dgm:pt>
    <dgm:pt modelId="{EF7338E4-0521-42F2-A20D-3F1001ACE8B3}" type="sibTrans" cxnId="{1BDBC0F9-8000-4C01-A471-F22B01E93472}">
      <dgm:prSet/>
      <dgm:spPr/>
      <dgm:t>
        <a:bodyPr/>
        <a:lstStyle/>
        <a:p>
          <a:endParaRPr lang="en-US"/>
        </a:p>
      </dgm:t>
    </dgm:pt>
    <dgm:pt modelId="{62F15F75-48A0-4267-A5E0-6437E07F0C15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Jedna</a:t>
          </a:r>
          <a:r>
            <a:rPr lang="en-US" dirty="0">
              <a:latin typeface="Calibri Light" panose="020F0302020204030204"/>
            </a:rPr>
            <a:t> od </a:t>
          </a:r>
          <a:r>
            <a:rPr lang="en-US" dirty="0" err="1">
              <a:latin typeface="Calibri Light" panose="020F0302020204030204"/>
            </a:rPr>
            <a:t>prednosti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genetskog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algoritma</a:t>
          </a:r>
          <a:r>
            <a:rPr lang="en-US" dirty="0">
              <a:latin typeface="Calibri Light" panose="020F0302020204030204"/>
            </a:rPr>
            <a:t> je </a:t>
          </a:r>
          <a:r>
            <a:rPr lang="en-US" dirty="0" err="1">
              <a:latin typeface="Calibri Light" panose="020F0302020204030204"/>
            </a:rPr>
            <a:t>takodje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sto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teorijski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sa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operatorima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ukrstanja</a:t>
          </a:r>
          <a:r>
            <a:rPr lang="en-US" dirty="0">
              <a:latin typeface="Calibri Light" panose="020F0302020204030204"/>
            </a:rPr>
            <a:t> I </a:t>
          </a:r>
          <a:r>
            <a:rPr lang="en-US" dirty="0" err="1">
              <a:latin typeface="Calibri Light" panose="020F0302020204030204"/>
            </a:rPr>
            <a:t>mutacije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pretrazuje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veci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prostor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resenja</a:t>
          </a:r>
          <a:r>
            <a:rPr lang="en-US" dirty="0">
              <a:latin typeface="Calibri Light" panose="020F0302020204030204"/>
            </a:rPr>
            <a:t>.</a:t>
          </a:r>
        </a:p>
      </dgm:t>
    </dgm:pt>
    <dgm:pt modelId="{95BA3828-6182-467D-A61C-40F1D263F597}" type="parTrans" cxnId="{0B501F9D-8DEE-478B-BA6A-2849A0FF143C}">
      <dgm:prSet/>
      <dgm:spPr/>
    </dgm:pt>
    <dgm:pt modelId="{A33474A5-6854-4FF1-8FD8-4BB9FE8A291F}" type="sibTrans" cxnId="{0B501F9D-8DEE-478B-BA6A-2849A0FF143C}">
      <dgm:prSet/>
      <dgm:spPr/>
    </dgm:pt>
    <dgm:pt modelId="{74648D3A-6163-4CB2-9430-DF319E779609}" type="pres">
      <dgm:prSet presAssocID="{64D714F2-B2A1-4B3B-A7AF-38DA48C9B0BD}" presName="vert0" presStyleCnt="0">
        <dgm:presLayoutVars>
          <dgm:dir/>
          <dgm:animOne val="branch"/>
          <dgm:animLvl val="lvl"/>
        </dgm:presLayoutVars>
      </dgm:prSet>
      <dgm:spPr/>
    </dgm:pt>
    <dgm:pt modelId="{7348EF9E-AC66-4FAD-AE40-414AC13997CD}" type="pres">
      <dgm:prSet presAssocID="{E680408C-0B20-4AD1-AF13-0708C40B0C72}" presName="thickLine" presStyleLbl="alignNode1" presStyleIdx="0" presStyleCnt="4"/>
      <dgm:spPr/>
    </dgm:pt>
    <dgm:pt modelId="{C701316F-47E9-4503-B4B6-614FB933AE61}" type="pres">
      <dgm:prSet presAssocID="{E680408C-0B20-4AD1-AF13-0708C40B0C72}" presName="horz1" presStyleCnt="0"/>
      <dgm:spPr/>
    </dgm:pt>
    <dgm:pt modelId="{684CC874-F7E6-4DE6-8761-71C77445A38A}" type="pres">
      <dgm:prSet presAssocID="{E680408C-0B20-4AD1-AF13-0708C40B0C72}" presName="tx1" presStyleLbl="revTx" presStyleIdx="0" presStyleCnt="4"/>
      <dgm:spPr/>
    </dgm:pt>
    <dgm:pt modelId="{7DBAE8E1-2E26-45F2-938F-94F4DF364A38}" type="pres">
      <dgm:prSet presAssocID="{E680408C-0B20-4AD1-AF13-0708C40B0C72}" presName="vert1" presStyleCnt="0"/>
      <dgm:spPr/>
    </dgm:pt>
    <dgm:pt modelId="{AD7AC9D0-5D03-4CA5-9B5D-E15399BA2562}" type="pres">
      <dgm:prSet presAssocID="{59CEEDF7-8FFF-4EF3-A065-E891DF3515E3}" presName="thickLine" presStyleLbl="alignNode1" presStyleIdx="1" presStyleCnt="4"/>
      <dgm:spPr/>
    </dgm:pt>
    <dgm:pt modelId="{EAC8E59A-17FB-4EB1-9222-C1095FF7AC6F}" type="pres">
      <dgm:prSet presAssocID="{59CEEDF7-8FFF-4EF3-A065-E891DF3515E3}" presName="horz1" presStyleCnt="0"/>
      <dgm:spPr/>
    </dgm:pt>
    <dgm:pt modelId="{922B5334-CDCD-454C-95C7-6B7CF96D7D02}" type="pres">
      <dgm:prSet presAssocID="{59CEEDF7-8FFF-4EF3-A065-E891DF3515E3}" presName="tx1" presStyleLbl="revTx" presStyleIdx="1" presStyleCnt="4"/>
      <dgm:spPr/>
    </dgm:pt>
    <dgm:pt modelId="{62D033E2-1C38-433A-908E-179CC5A4351E}" type="pres">
      <dgm:prSet presAssocID="{59CEEDF7-8FFF-4EF3-A065-E891DF3515E3}" presName="vert1" presStyleCnt="0"/>
      <dgm:spPr/>
    </dgm:pt>
    <dgm:pt modelId="{16525B8F-2625-4725-90B5-270E92DD6B8F}" type="pres">
      <dgm:prSet presAssocID="{5A8EC62F-581A-492F-9AE6-A7C2D664DFA8}" presName="thickLine" presStyleLbl="alignNode1" presStyleIdx="2" presStyleCnt="4"/>
      <dgm:spPr/>
    </dgm:pt>
    <dgm:pt modelId="{3C9B187B-9E1F-4262-BA29-0C46787196E1}" type="pres">
      <dgm:prSet presAssocID="{5A8EC62F-581A-492F-9AE6-A7C2D664DFA8}" presName="horz1" presStyleCnt="0"/>
      <dgm:spPr/>
    </dgm:pt>
    <dgm:pt modelId="{349D6C57-5D0B-4EB0-9171-8F76AC3A7837}" type="pres">
      <dgm:prSet presAssocID="{5A8EC62F-581A-492F-9AE6-A7C2D664DFA8}" presName="tx1" presStyleLbl="revTx" presStyleIdx="2" presStyleCnt="4"/>
      <dgm:spPr/>
    </dgm:pt>
    <dgm:pt modelId="{515E838E-DC02-4644-B873-4A0AB82CDE82}" type="pres">
      <dgm:prSet presAssocID="{5A8EC62F-581A-492F-9AE6-A7C2D664DFA8}" presName="vert1" presStyleCnt="0"/>
      <dgm:spPr/>
    </dgm:pt>
    <dgm:pt modelId="{72836CC8-62DC-479E-A3B3-321AA2494F33}" type="pres">
      <dgm:prSet presAssocID="{62F15F75-48A0-4267-A5E0-6437E07F0C15}" presName="thickLine" presStyleLbl="alignNode1" presStyleIdx="3" presStyleCnt="4"/>
      <dgm:spPr/>
    </dgm:pt>
    <dgm:pt modelId="{42B34AD5-0AA3-4654-8DCD-241BBDBB6855}" type="pres">
      <dgm:prSet presAssocID="{62F15F75-48A0-4267-A5E0-6437E07F0C15}" presName="horz1" presStyleCnt="0"/>
      <dgm:spPr/>
    </dgm:pt>
    <dgm:pt modelId="{86CCDD0E-1268-48BA-9549-4DB67B508B5C}" type="pres">
      <dgm:prSet presAssocID="{62F15F75-48A0-4267-A5E0-6437E07F0C15}" presName="tx1" presStyleLbl="revTx" presStyleIdx="3" presStyleCnt="4"/>
      <dgm:spPr/>
    </dgm:pt>
    <dgm:pt modelId="{1B86D5EB-DE01-4DA2-904B-D21FED64CC1A}" type="pres">
      <dgm:prSet presAssocID="{62F15F75-48A0-4267-A5E0-6437E07F0C15}" presName="vert1" presStyleCnt="0"/>
      <dgm:spPr/>
    </dgm:pt>
  </dgm:ptLst>
  <dgm:cxnLst>
    <dgm:cxn modelId="{1E65A51B-1FF4-4215-9F86-C8DABBF0EC45}" type="presOf" srcId="{59CEEDF7-8FFF-4EF3-A065-E891DF3515E3}" destId="{922B5334-CDCD-454C-95C7-6B7CF96D7D02}" srcOrd="0" destOrd="0" presId="urn:microsoft.com/office/officeart/2008/layout/LinedList"/>
    <dgm:cxn modelId="{63B79B28-037B-48F6-A230-7E31559AA355}" srcId="{64D714F2-B2A1-4B3B-A7AF-38DA48C9B0BD}" destId="{E680408C-0B20-4AD1-AF13-0708C40B0C72}" srcOrd="0" destOrd="0" parTransId="{DD9A1F2F-3CF6-4DF2-A2D7-43DF6158C09A}" sibTransId="{4D872658-1250-404F-98A5-609F827B197E}"/>
    <dgm:cxn modelId="{C2D0F241-044A-466D-9EFB-0FE0339B181C}" type="presOf" srcId="{5A8EC62F-581A-492F-9AE6-A7C2D664DFA8}" destId="{349D6C57-5D0B-4EB0-9171-8F76AC3A7837}" srcOrd="0" destOrd="0" presId="urn:microsoft.com/office/officeart/2008/layout/LinedList"/>
    <dgm:cxn modelId="{F6DD5389-9350-4EFA-B362-72EB7BAD8492}" type="presOf" srcId="{E680408C-0B20-4AD1-AF13-0708C40B0C72}" destId="{684CC874-F7E6-4DE6-8761-71C77445A38A}" srcOrd="0" destOrd="0" presId="urn:microsoft.com/office/officeart/2008/layout/LinedList"/>
    <dgm:cxn modelId="{788BD498-4255-46C1-8842-92E26565E2DC}" type="presOf" srcId="{62F15F75-48A0-4267-A5E0-6437E07F0C15}" destId="{86CCDD0E-1268-48BA-9549-4DB67B508B5C}" srcOrd="0" destOrd="0" presId="urn:microsoft.com/office/officeart/2008/layout/LinedList"/>
    <dgm:cxn modelId="{0B501F9D-8DEE-478B-BA6A-2849A0FF143C}" srcId="{64D714F2-B2A1-4B3B-A7AF-38DA48C9B0BD}" destId="{62F15F75-48A0-4267-A5E0-6437E07F0C15}" srcOrd="3" destOrd="0" parTransId="{95BA3828-6182-467D-A61C-40F1D263F597}" sibTransId="{A33474A5-6854-4FF1-8FD8-4BB9FE8A291F}"/>
    <dgm:cxn modelId="{8DA0E7C6-5497-4C66-A0F2-D32F68A2A0BD}" type="presOf" srcId="{64D714F2-B2A1-4B3B-A7AF-38DA48C9B0BD}" destId="{74648D3A-6163-4CB2-9430-DF319E779609}" srcOrd="0" destOrd="0" presId="urn:microsoft.com/office/officeart/2008/layout/LinedList"/>
    <dgm:cxn modelId="{452122CB-74E6-42C7-8718-FC49EFB41429}" srcId="{64D714F2-B2A1-4B3B-A7AF-38DA48C9B0BD}" destId="{59CEEDF7-8FFF-4EF3-A065-E891DF3515E3}" srcOrd="1" destOrd="0" parTransId="{D243A82A-A650-4EFD-9709-2A8E708B3950}" sibTransId="{8E29E15B-122C-4A4D-B967-2D3CF9EFA497}"/>
    <dgm:cxn modelId="{1BDBC0F9-8000-4C01-A471-F22B01E93472}" srcId="{64D714F2-B2A1-4B3B-A7AF-38DA48C9B0BD}" destId="{5A8EC62F-581A-492F-9AE6-A7C2D664DFA8}" srcOrd="2" destOrd="0" parTransId="{46608A01-81B6-4A4B-AE4B-2C4060AAB7BE}" sibTransId="{EF7338E4-0521-42F2-A20D-3F1001ACE8B3}"/>
    <dgm:cxn modelId="{1C880D52-00C8-4F1C-ADB1-2F1E3B9FC185}" type="presParOf" srcId="{74648D3A-6163-4CB2-9430-DF319E779609}" destId="{7348EF9E-AC66-4FAD-AE40-414AC13997CD}" srcOrd="0" destOrd="0" presId="urn:microsoft.com/office/officeart/2008/layout/LinedList"/>
    <dgm:cxn modelId="{F3BC6841-E0DD-4391-9965-B781DECAD293}" type="presParOf" srcId="{74648D3A-6163-4CB2-9430-DF319E779609}" destId="{C701316F-47E9-4503-B4B6-614FB933AE61}" srcOrd="1" destOrd="0" presId="urn:microsoft.com/office/officeart/2008/layout/LinedList"/>
    <dgm:cxn modelId="{36EA367C-8D9C-4EED-9DD5-4D9986F0FE42}" type="presParOf" srcId="{C701316F-47E9-4503-B4B6-614FB933AE61}" destId="{684CC874-F7E6-4DE6-8761-71C77445A38A}" srcOrd="0" destOrd="0" presId="urn:microsoft.com/office/officeart/2008/layout/LinedList"/>
    <dgm:cxn modelId="{DF4EF93C-A2A4-475A-AF1E-D7C833FEC4AA}" type="presParOf" srcId="{C701316F-47E9-4503-B4B6-614FB933AE61}" destId="{7DBAE8E1-2E26-45F2-938F-94F4DF364A38}" srcOrd="1" destOrd="0" presId="urn:microsoft.com/office/officeart/2008/layout/LinedList"/>
    <dgm:cxn modelId="{B64C7D13-B235-42C1-B168-151E87520486}" type="presParOf" srcId="{74648D3A-6163-4CB2-9430-DF319E779609}" destId="{AD7AC9D0-5D03-4CA5-9B5D-E15399BA2562}" srcOrd="2" destOrd="0" presId="urn:microsoft.com/office/officeart/2008/layout/LinedList"/>
    <dgm:cxn modelId="{75C0D5E6-EA27-47B8-B596-AF67B8D3D7CD}" type="presParOf" srcId="{74648D3A-6163-4CB2-9430-DF319E779609}" destId="{EAC8E59A-17FB-4EB1-9222-C1095FF7AC6F}" srcOrd="3" destOrd="0" presId="urn:microsoft.com/office/officeart/2008/layout/LinedList"/>
    <dgm:cxn modelId="{21654908-1F94-43C2-B66D-B93DE7C432FF}" type="presParOf" srcId="{EAC8E59A-17FB-4EB1-9222-C1095FF7AC6F}" destId="{922B5334-CDCD-454C-95C7-6B7CF96D7D02}" srcOrd="0" destOrd="0" presId="urn:microsoft.com/office/officeart/2008/layout/LinedList"/>
    <dgm:cxn modelId="{2AEF26CE-8CF1-4ECC-950E-B9D3D22188BB}" type="presParOf" srcId="{EAC8E59A-17FB-4EB1-9222-C1095FF7AC6F}" destId="{62D033E2-1C38-433A-908E-179CC5A4351E}" srcOrd="1" destOrd="0" presId="urn:microsoft.com/office/officeart/2008/layout/LinedList"/>
    <dgm:cxn modelId="{D200C993-9CAB-4A3C-9898-1B083C9AA7C2}" type="presParOf" srcId="{74648D3A-6163-4CB2-9430-DF319E779609}" destId="{16525B8F-2625-4725-90B5-270E92DD6B8F}" srcOrd="4" destOrd="0" presId="urn:microsoft.com/office/officeart/2008/layout/LinedList"/>
    <dgm:cxn modelId="{45372B99-417F-4575-807B-444D5E5DA7AF}" type="presParOf" srcId="{74648D3A-6163-4CB2-9430-DF319E779609}" destId="{3C9B187B-9E1F-4262-BA29-0C46787196E1}" srcOrd="5" destOrd="0" presId="urn:microsoft.com/office/officeart/2008/layout/LinedList"/>
    <dgm:cxn modelId="{909AE632-E376-4CB9-AD10-194866EA5A74}" type="presParOf" srcId="{3C9B187B-9E1F-4262-BA29-0C46787196E1}" destId="{349D6C57-5D0B-4EB0-9171-8F76AC3A7837}" srcOrd="0" destOrd="0" presId="urn:microsoft.com/office/officeart/2008/layout/LinedList"/>
    <dgm:cxn modelId="{EFE294AE-3358-48FF-A135-9207361A52C1}" type="presParOf" srcId="{3C9B187B-9E1F-4262-BA29-0C46787196E1}" destId="{515E838E-DC02-4644-B873-4A0AB82CDE82}" srcOrd="1" destOrd="0" presId="urn:microsoft.com/office/officeart/2008/layout/LinedList"/>
    <dgm:cxn modelId="{672110F6-B9DC-4263-A4AD-98B8F7A4AB27}" type="presParOf" srcId="{74648D3A-6163-4CB2-9430-DF319E779609}" destId="{72836CC8-62DC-479E-A3B3-321AA2494F33}" srcOrd="6" destOrd="0" presId="urn:microsoft.com/office/officeart/2008/layout/LinedList"/>
    <dgm:cxn modelId="{BD679F27-7A32-47C7-9B87-13676FAFA5AE}" type="presParOf" srcId="{74648D3A-6163-4CB2-9430-DF319E779609}" destId="{42B34AD5-0AA3-4654-8DCD-241BBDBB6855}" srcOrd="7" destOrd="0" presId="urn:microsoft.com/office/officeart/2008/layout/LinedList"/>
    <dgm:cxn modelId="{D12762A6-497C-45DB-893D-1B392C903B4F}" type="presParOf" srcId="{42B34AD5-0AA3-4654-8DCD-241BBDBB6855}" destId="{86CCDD0E-1268-48BA-9549-4DB67B508B5C}" srcOrd="0" destOrd="0" presId="urn:microsoft.com/office/officeart/2008/layout/LinedList"/>
    <dgm:cxn modelId="{0D396008-36D3-4FE3-AC81-19E19EE7CCF7}" type="presParOf" srcId="{42B34AD5-0AA3-4654-8DCD-241BBDBB6855}" destId="{1B86D5EB-DE01-4DA2-904B-D21FED64CC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890B7-BA64-4499-A41A-D71A5BF2E99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70A66-9F2B-4568-99CB-DF7005963EF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Klasterovanje predstavlja problem razbijanja skupa elemenata na podskupove tako da elementi jednog podskupa medjusobno zadovoljavaju dati kriterijum bolje nego sa elementima iz drugih podskupova.</a:t>
          </a:r>
        </a:p>
      </dsp:txBody>
      <dsp:txXfrm>
        <a:off x="608661" y="692298"/>
        <a:ext cx="4508047" cy="2799040"/>
      </dsp:txXfrm>
    </dsp:sp>
    <dsp:sp modelId="{4A0B6C49-E80D-4F7E-BDE1-1BB8BA71ACA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2E97B-27CC-4DB4-A82D-A71168128DD9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Formalno klasterovanje je kategorizacija elemenata u podskupove sa ciljom maksimizacije homogenosti elemenata u istom podskupu I heterogenosti elemenata iz razlicitih podskupova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69211-A249-428E-A8CF-3EADA6D663E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1F0F5-C067-47D5-8E1F-4C8CE911637B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Problem klasterovanja k minimalne sume se odnosi na klasterovanje sa zadatkom minimizacije ukupne sume udaljenosti izmedju elemenata istig podskupova sa ciljem pronalazenja tacno k podskupova.</a:t>
          </a:r>
        </a:p>
      </dsp:txBody>
      <dsp:txXfrm>
        <a:off x="608661" y="692298"/>
        <a:ext cx="4508047" cy="2799040"/>
      </dsp:txXfrm>
    </dsp:sp>
    <dsp:sp modelId="{10522985-504E-42C8-AE29-FDBCDE67D0CC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F978A-68C4-4D8B-BC0C-B513C177C567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Tj. Minimizuje se suma koja se racuna za svaki klaster kao zbir udaljenosti izmedju elemenata koji cine taj klaster.</a:t>
          </a:r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8EF9E-AC66-4FAD-AE40-414AC13997C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CC874-F7E6-4DE6-8761-71C77445A38A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Prednost</a:t>
          </a:r>
          <a:r>
            <a:rPr lang="en-US" sz="3000" kern="1200" dirty="0"/>
            <a:t> </a:t>
          </a:r>
          <a:r>
            <a:rPr lang="en-US" sz="3000" kern="1200" dirty="0" err="1"/>
            <a:t>algoritma</a:t>
          </a:r>
          <a:r>
            <a:rPr lang="en-US" sz="3000" kern="1200" dirty="0"/>
            <a:t> </a:t>
          </a:r>
          <a:r>
            <a:rPr lang="en-US" sz="3000" kern="1200" dirty="0" err="1"/>
            <a:t>grube</a:t>
          </a:r>
          <a:r>
            <a:rPr lang="en-US" sz="3000" kern="1200" dirty="0"/>
            <a:t> </a:t>
          </a:r>
          <a:r>
            <a:rPr lang="en-US" sz="3000" kern="1200" dirty="0" err="1"/>
            <a:t>sile</a:t>
          </a:r>
          <a:r>
            <a:rPr lang="en-US" sz="3000" kern="1200" dirty="0"/>
            <a:t> je </a:t>
          </a:r>
          <a:r>
            <a:rPr lang="en-US" sz="3000" kern="1200" dirty="0" err="1"/>
            <a:t>sto</a:t>
          </a:r>
          <a:r>
            <a:rPr lang="en-US" sz="3000" kern="1200" dirty="0"/>
            <a:t> </a:t>
          </a:r>
          <a:r>
            <a:rPr lang="en-US" sz="3000" kern="1200" dirty="0" err="1"/>
            <a:t>garantuje</a:t>
          </a:r>
          <a:r>
            <a:rPr lang="en-US" sz="3000" kern="1200" dirty="0"/>
            <a:t> </a:t>
          </a:r>
          <a:r>
            <a:rPr lang="en-US" sz="3000" kern="1200" dirty="0" err="1"/>
            <a:t>optimalno</a:t>
          </a:r>
          <a:r>
            <a:rPr lang="en-US" sz="3000" kern="1200" dirty="0"/>
            <a:t> </a:t>
          </a:r>
          <a:r>
            <a:rPr lang="en-US" sz="3000" kern="1200" dirty="0" err="1"/>
            <a:t>resenje</a:t>
          </a:r>
          <a:r>
            <a:rPr lang="en-US" sz="3000" kern="1200" dirty="0"/>
            <a:t> </a:t>
          </a:r>
          <a:r>
            <a:rPr lang="en-US" sz="3000" kern="1200" dirty="0" err="1"/>
            <a:t>medjutim</a:t>
          </a:r>
          <a:r>
            <a:rPr lang="en-US" sz="3000" kern="1200" dirty="0"/>
            <a:t> </a:t>
          </a:r>
          <a:r>
            <a:rPr lang="en-US" sz="3000" kern="1200" dirty="0" err="1"/>
            <a:t>vremenska</a:t>
          </a:r>
          <a:r>
            <a:rPr lang="en-US" sz="3000" kern="1200" dirty="0"/>
            <a:t> </a:t>
          </a:r>
          <a:r>
            <a:rPr lang="en-US" sz="3000" kern="1200" dirty="0" err="1"/>
            <a:t>slozenost</a:t>
          </a:r>
          <a:r>
            <a:rPr lang="en-US" sz="3000" kern="1200" dirty="0"/>
            <a:t> mu je lose.</a:t>
          </a:r>
        </a:p>
      </dsp:txBody>
      <dsp:txXfrm>
        <a:off x="0" y="0"/>
        <a:ext cx="10515600" cy="1088136"/>
      </dsp:txXfrm>
    </dsp:sp>
    <dsp:sp modelId="{AD7AC9D0-5D03-4CA5-9B5D-E15399BA2562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B5334-CDCD-454C-95C7-6B7CF96D7D02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Pohlepni</a:t>
          </a:r>
          <a:r>
            <a:rPr lang="en-US" sz="3000" kern="1200" dirty="0"/>
            <a:t> </a:t>
          </a:r>
          <a:r>
            <a:rPr lang="en-US" sz="3000" kern="1200" dirty="0" err="1"/>
            <a:t>algoritam</a:t>
          </a:r>
          <a:r>
            <a:rPr lang="en-US" sz="3000" kern="1200" dirty="0"/>
            <a:t> </a:t>
          </a:r>
          <a:r>
            <a:rPr lang="en-US" sz="3000" kern="1200" dirty="0" err="1"/>
            <a:t>daje</a:t>
          </a:r>
          <a:r>
            <a:rPr lang="en-US" sz="3000" kern="1200" dirty="0"/>
            <a:t> </a:t>
          </a:r>
          <a:r>
            <a:rPr lang="en-US" sz="3000" kern="1200" dirty="0" err="1"/>
            <a:t>veoma</a:t>
          </a:r>
          <a:r>
            <a:rPr lang="en-US" sz="3000" kern="1200" dirty="0"/>
            <a:t> </a:t>
          </a:r>
          <a:r>
            <a:rPr lang="en-US" sz="3000" kern="1200" dirty="0" err="1"/>
            <a:t>dobre</a:t>
          </a:r>
          <a:r>
            <a:rPr lang="en-US" sz="3000" kern="1200" dirty="0"/>
            <a:t> </a:t>
          </a:r>
          <a:r>
            <a:rPr lang="en-US" sz="3000" kern="1200" dirty="0" err="1"/>
            <a:t>rezultate</a:t>
          </a:r>
          <a:r>
            <a:rPr lang="en-US" sz="3000" kern="1200" dirty="0"/>
            <a:t> za male </a:t>
          </a:r>
          <a:r>
            <a:rPr lang="en-US" sz="3000" kern="1200" dirty="0" err="1"/>
            <a:t>ulaze</a:t>
          </a:r>
          <a:r>
            <a:rPr lang="en-US" sz="3000" kern="1200" dirty="0"/>
            <a:t> I </a:t>
          </a:r>
          <a:r>
            <a:rPr lang="en-US" sz="3000" kern="1200" dirty="0" err="1"/>
            <a:t>radi</a:t>
          </a:r>
          <a:r>
            <a:rPr lang="en-US" sz="3000" kern="1200" dirty="0"/>
            <a:t> </a:t>
          </a:r>
          <a:r>
            <a:rPr lang="en-US" sz="3000" kern="1200" dirty="0" err="1"/>
            <a:t>brze</a:t>
          </a:r>
          <a:r>
            <a:rPr lang="en-US" sz="3000" kern="1200" dirty="0"/>
            <a:t> </a:t>
          </a:r>
          <a:r>
            <a:rPr lang="en-US" sz="3000" kern="1200" dirty="0" err="1"/>
            <a:t>od</a:t>
          </a:r>
          <a:r>
            <a:rPr lang="en-US" sz="3000" kern="1200" dirty="0"/>
            <a:t> </a:t>
          </a:r>
          <a:r>
            <a:rPr lang="en-US" sz="3000" kern="1200" dirty="0" err="1"/>
            <a:t>genetskog</a:t>
          </a:r>
          <a:r>
            <a:rPr lang="en-US" sz="3000" kern="1200" dirty="0"/>
            <a:t>.</a:t>
          </a:r>
        </a:p>
      </dsp:txBody>
      <dsp:txXfrm>
        <a:off x="0" y="1088136"/>
        <a:ext cx="10515600" cy="1088136"/>
      </dsp:txXfrm>
    </dsp:sp>
    <dsp:sp modelId="{16525B8F-2625-4725-90B5-270E92DD6B8F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D6C57-5D0B-4EB0-9171-8F76AC3A7837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Za </a:t>
          </a:r>
          <a:r>
            <a:rPr lang="en-US" sz="3000" kern="1200" dirty="0" err="1"/>
            <a:t>velike</a:t>
          </a:r>
          <a:r>
            <a:rPr lang="en-US" sz="3000" kern="1200" dirty="0"/>
            <a:t>  I </a:t>
          </a:r>
          <a:r>
            <a:rPr lang="en-US" sz="3000" kern="1200" dirty="0" err="1"/>
            <a:t>kompleksne</a:t>
          </a:r>
          <a:r>
            <a:rPr lang="en-US" sz="3000" kern="1200" dirty="0"/>
            <a:t> </a:t>
          </a:r>
          <a:r>
            <a:rPr lang="en-US" sz="3000" kern="1200" dirty="0" err="1"/>
            <a:t>ulaze</a:t>
          </a:r>
          <a:r>
            <a:rPr lang="en-US" sz="3000" kern="1200" dirty="0"/>
            <a:t> </a:t>
          </a:r>
          <a:r>
            <a:rPr lang="en-US" sz="3000" kern="1200" dirty="0" err="1"/>
            <a:t>genetski</a:t>
          </a:r>
          <a:r>
            <a:rPr lang="en-US" sz="3000" kern="1200" dirty="0"/>
            <a:t> </a:t>
          </a:r>
          <a:r>
            <a:rPr lang="en-US" sz="3000" kern="1200" dirty="0" err="1"/>
            <a:t>algoritam</a:t>
          </a:r>
          <a:r>
            <a:rPr lang="en-US" sz="3000" kern="1200" dirty="0"/>
            <a:t> </a:t>
          </a:r>
          <a:r>
            <a:rPr lang="en-US" sz="3000" kern="1200" dirty="0" err="1"/>
            <a:t>brze</a:t>
          </a:r>
          <a:r>
            <a:rPr lang="en-US" sz="3000" kern="1200" dirty="0"/>
            <a:t> </a:t>
          </a:r>
          <a:r>
            <a:rPr lang="en-US" sz="3000" kern="1200" dirty="0" err="1"/>
            <a:t>radi</a:t>
          </a:r>
          <a:r>
            <a:rPr lang="en-US" sz="3000" kern="1200" dirty="0"/>
            <a:t> (</a:t>
          </a:r>
          <a:r>
            <a:rPr lang="en-US" sz="3000" kern="1200" dirty="0" err="1"/>
            <a:t>mada</a:t>
          </a:r>
          <a:r>
            <a:rPr lang="en-US" sz="3000" kern="1200" dirty="0"/>
            <a:t> I on je </a:t>
          </a:r>
          <a:r>
            <a:rPr lang="en-US" sz="3000" kern="1200" dirty="0" err="1"/>
            <a:t>generalno</a:t>
          </a:r>
          <a:r>
            <a:rPr lang="en-US" sz="3000" kern="1200" dirty="0"/>
            <a:t> </a:t>
          </a:r>
          <a:r>
            <a:rPr lang="en-US" sz="3000" kern="1200" dirty="0" err="1"/>
            <a:t>spor</a:t>
          </a:r>
          <a:r>
            <a:rPr lang="en-US" sz="3000" kern="1200" dirty="0"/>
            <a:t>) I </a:t>
          </a:r>
          <a:r>
            <a:rPr lang="en-US" sz="3000" kern="1200" dirty="0" err="1"/>
            <a:t>daje</a:t>
          </a:r>
          <a:r>
            <a:rPr lang="en-US" sz="3000" kern="1200" dirty="0"/>
            <a:t> </a:t>
          </a:r>
          <a:r>
            <a:rPr lang="en-US" sz="3000" kern="1200" dirty="0" err="1"/>
            <a:t>pristojne</a:t>
          </a:r>
          <a:r>
            <a:rPr lang="en-US" sz="3000" kern="1200" dirty="0"/>
            <a:t> </a:t>
          </a:r>
          <a:r>
            <a:rPr lang="en-US" sz="3000" kern="1200" dirty="0" err="1"/>
            <a:t>rezultate</a:t>
          </a:r>
          <a:r>
            <a:rPr lang="en-US" sz="3000" kern="1200" dirty="0"/>
            <a:t>.</a:t>
          </a:r>
        </a:p>
      </dsp:txBody>
      <dsp:txXfrm>
        <a:off x="0" y="2176272"/>
        <a:ext cx="10515600" cy="1088136"/>
      </dsp:txXfrm>
    </dsp:sp>
    <dsp:sp modelId="{72836CC8-62DC-479E-A3B3-321AA2494F33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CDD0E-1268-48BA-9549-4DB67B508B5C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Calibri Light" panose="020F0302020204030204"/>
            </a:rPr>
            <a:t>Jedna</a:t>
          </a:r>
          <a:r>
            <a:rPr lang="en-US" sz="3000" kern="1200" dirty="0">
              <a:latin typeface="Calibri Light" panose="020F0302020204030204"/>
            </a:rPr>
            <a:t> od </a:t>
          </a:r>
          <a:r>
            <a:rPr lang="en-US" sz="3000" kern="1200" dirty="0" err="1">
              <a:latin typeface="Calibri Light" panose="020F0302020204030204"/>
            </a:rPr>
            <a:t>prednosti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genetskog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algoritma</a:t>
          </a:r>
          <a:r>
            <a:rPr lang="en-US" sz="3000" kern="1200" dirty="0">
              <a:latin typeface="Calibri Light" panose="020F0302020204030204"/>
            </a:rPr>
            <a:t> je </a:t>
          </a:r>
          <a:r>
            <a:rPr lang="en-US" sz="3000" kern="1200" dirty="0" err="1">
              <a:latin typeface="Calibri Light" panose="020F0302020204030204"/>
            </a:rPr>
            <a:t>takodje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sto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teorijski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sa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operatorima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ukrstanja</a:t>
          </a:r>
          <a:r>
            <a:rPr lang="en-US" sz="3000" kern="1200" dirty="0">
              <a:latin typeface="Calibri Light" panose="020F0302020204030204"/>
            </a:rPr>
            <a:t> I </a:t>
          </a:r>
          <a:r>
            <a:rPr lang="en-US" sz="3000" kern="1200" dirty="0" err="1">
              <a:latin typeface="Calibri Light" panose="020F0302020204030204"/>
            </a:rPr>
            <a:t>mutacije</a:t>
          </a:r>
          <a:r>
            <a:rPr lang="en-US" sz="3000" kern="1200" dirty="0">
              <a:latin typeface="Calibri Light" panose="020F0302020204030204"/>
            </a:rPr>
            <a:t> </a:t>
          </a:r>
          <a:r>
            <a:rPr lang="en-US" sz="3000" kern="1200" dirty="0" err="1">
              <a:latin typeface="Calibri Light" panose="020F0302020204030204"/>
            </a:rPr>
            <a:t>pretrazuje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veci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prostor</a:t>
          </a:r>
          <a:r>
            <a:rPr lang="en-US" sz="3000" kern="1200" dirty="0">
              <a:latin typeface="Calibri Light" panose="020F0302020204030204"/>
            </a:rPr>
            <a:t> </a:t>
          </a:r>
          <a:r>
            <a:rPr lang="en-US" sz="3000" kern="1200" dirty="0" err="1">
              <a:latin typeface="Calibri Light" panose="020F0302020204030204"/>
            </a:rPr>
            <a:t>resenja</a:t>
          </a:r>
          <a:r>
            <a:rPr lang="en-US" sz="3000" kern="1200" dirty="0">
              <a:latin typeface="Calibri Light" panose="020F0302020204030204"/>
            </a:rPr>
            <a:t>.</a:t>
          </a:r>
        </a:p>
      </dsp:txBody>
      <dsp:txXfrm>
        <a:off x="0" y="3264408"/>
        <a:ext cx="10515600" cy="1088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Minimal sum k clustering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Ilic Mihajlo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02A3-E331-AB9E-DA50-C16CF31F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Rezultati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eksperimenta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nad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skupom</a:t>
            </a:r>
            <a:r>
              <a:rPr lang="en-US" dirty="0">
                <a:cs typeface="Calibri Light"/>
              </a:rPr>
              <a:t> random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90FF39-3BDD-A410-BDAD-21EDDD95A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52452"/>
              </p:ext>
            </p:extLst>
          </p:nvPr>
        </p:nvGraphicFramePr>
        <p:xfrm>
          <a:off x="838200" y="1825625"/>
          <a:ext cx="10515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561">
                  <a:extLst>
                    <a:ext uri="{9D8B030D-6E8A-4147-A177-3AD203B41FA5}">
                      <a16:colId xmlns:a16="http://schemas.microsoft.com/office/drawing/2014/main" val="2100212694"/>
                    </a:ext>
                  </a:extLst>
                </a:gridCol>
                <a:gridCol w="3404839">
                  <a:extLst>
                    <a:ext uri="{9D8B030D-6E8A-4147-A177-3AD203B41FA5}">
                      <a16:colId xmlns:a16="http://schemas.microsoft.com/office/drawing/2014/main" val="15442387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224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algoritam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Gruba </a:t>
                      </a:r>
                      <a:r>
                        <a:rPr lang="en-US" dirty="0" err="1"/>
                        <a:t>sila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4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pohlepni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2851536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562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8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genetski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2850149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85627"/>
                  </a:ext>
                </a:extLst>
              </a:tr>
            </a:tbl>
          </a:graphicData>
        </a:graphic>
      </p:graphicFrame>
      <p:pic>
        <p:nvPicPr>
          <p:cNvPr id="12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E5DB3495-5352-76F9-69DF-746A2F70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533775"/>
            <a:ext cx="4114800" cy="3086100"/>
          </a:xfrm>
          <a:prstGeom prst="rect">
            <a:avLst/>
          </a:prstGeom>
        </p:spPr>
      </p:pic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0D2025E6-5DAC-1FA8-59AE-DCC3D976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3571875"/>
            <a:ext cx="4019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3CD18-EE15-C71E-407B-92A42EAA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cs typeface="Calibri Light"/>
              </a:rPr>
              <a:t>Zakljucak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00BEF-80E2-32AF-0DA8-AA4D95AD5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73886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93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317E9-CD98-83A8-0B74-69A741C8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415190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A423D-BF0F-E35C-D479-FC8DD92B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Klasterovanje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C9B9D360-ABC4-47CB-438C-5281F82D2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55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4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7D480-9781-0A4A-D6D3-7BE33A2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Problem k minimalne sume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6EAF6FF-8A96-84FD-99B1-C368FA50D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0434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86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4FB7E-1A18-30CB-6277-CFF0B1EA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Opis resenja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4A40-BB00-C44A-FFD3-A91877AE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dirty="0" err="1">
                <a:cs typeface="Calibri"/>
              </a:rPr>
              <a:t>Algoritmi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koriste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pomocne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strukture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koje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pomazu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pri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radu</a:t>
            </a:r>
            <a:r>
              <a:rPr lang="en-US" sz="2000" dirty="0">
                <a:cs typeface="Calibri"/>
              </a:rPr>
              <a:t>.</a:t>
            </a:r>
          </a:p>
          <a:p>
            <a:r>
              <a:rPr lang="en-US" sz="2000" dirty="0">
                <a:cs typeface="Calibri"/>
              </a:rPr>
              <a:t>Svi </a:t>
            </a:r>
            <a:r>
              <a:rPr lang="en-US" sz="2000" dirty="0" err="1">
                <a:cs typeface="Calibri"/>
              </a:rPr>
              <a:t>koriste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matricu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unapred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izracunatih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rastojanja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izmedju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svake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dve</a:t>
            </a:r>
            <a:r>
              <a:rPr lang="en-US" sz="2000" dirty="0">
                <a:cs typeface="Calibri"/>
              </a:rPr>
              <a:t> instance </a:t>
            </a:r>
            <a:r>
              <a:rPr lang="en-US" sz="2000" dirty="0" err="1">
                <a:cs typeface="Calibri"/>
              </a:rPr>
              <a:t>kako</a:t>
            </a:r>
            <a:r>
              <a:rPr lang="en-US" sz="2000" dirty="0">
                <a:cs typeface="Calibri"/>
              </a:rPr>
              <a:t> ne bi vise puta </a:t>
            </a:r>
            <a:r>
              <a:rPr lang="en-US" sz="2000" dirty="0" err="1">
                <a:cs typeface="Calibri"/>
              </a:rPr>
              <a:t>morali</a:t>
            </a:r>
            <a:r>
              <a:rPr lang="en-US" sz="2000" dirty="0">
                <a:cs typeface="Calibri"/>
              </a:rPr>
              <a:t> to da </a:t>
            </a:r>
            <a:r>
              <a:rPr lang="en-US" sz="2000" dirty="0" err="1">
                <a:cs typeface="Calibri"/>
              </a:rPr>
              <a:t>racunaju</a:t>
            </a:r>
            <a:r>
              <a:rPr lang="en-US" sz="2000" dirty="0">
                <a:cs typeface="Calibri"/>
              </a:rPr>
              <a:t>.</a:t>
            </a:r>
          </a:p>
          <a:p>
            <a:r>
              <a:rPr lang="en-US" sz="2000" dirty="0" err="1">
                <a:cs typeface="Calibri"/>
              </a:rPr>
              <a:t>Takodje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rade</a:t>
            </a:r>
            <a:r>
              <a:rPr lang="en-US" sz="2000" dirty="0">
                <a:cs typeface="Calibri"/>
              </a:rPr>
              <a:t> u </a:t>
            </a:r>
            <a:r>
              <a:rPr lang="en-US" sz="2000" dirty="0" err="1">
                <a:cs typeface="Calibri"/>
              </a:rPr>
              <a:t>mestu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strukturama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koje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napravili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tj</a:t>
            </a:r>
            <a:r>
              <a:rPr lang="en-US" sz="2000" dirty="0">
                <a:cs typeface="Calibri"/>
              </a:rPr>
              <a:t>. </a:t>
            </a:r>
            <a:r>
              <a:rPr lang="en-US" sz="2000" dirty="0" err="1">
                <a:cs typeface="Calibri"/>
              </a:rPr>
              <a:t>Jedanput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samo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alociraju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potreban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prostor</a:t>
            </a:r>
            <a:r>
              <a:rPr lang="en-US" sz="2000" dirty="0">
                <a:cs typeface="Calibri"/>
              </a:rPr>
              <a:t> I </a:t>
            </a:r>
            <a:r>
              <a:rPr lang="en-US" sz="2000" dirty="0" err="1">
                <a:cs typeface="Calibri"/>
              </a:rPr>
              <a:t>uvek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rade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nad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njim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kako</a:t>
            </a:r>
            <a:r>
              <a:rPr lang="en-US" sz="2000" dirty="0">
                <a:cs typeface="Calibri"/>
              </a:rPr>
              <a:t> ne bi </a:t>
            </a:r>
            <a:r>
              <a:rPr lang="en-US" sz="2000" dirty="0" err="1">
                <a:cs typeface="Calibri"/>
              </a:rPr>
              <a:t>gubili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vreme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na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sistemske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pozive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alokacije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memorije</a:t>
            </a:r>
            <a:r>
              <a:rPr lang="en-US" sz="2000" dirty="0">
                <a:cs typeface="Calibri"/>
              </a:rPr>
              <a:t>.</a:t>
            </a:r>
          </a:p>
          <a:p>
            <a:r>
              <a:rPr lang="en-US" sz="2000" dirty="0">
                <a:cs typeface="Calibri"/>
              </a:rPr>
              <a:t>Na </a:t>
            </a:r>
            <a:r>
              <a:rPr lang="en-US" sz="2000" dirty="0" err="1">
                <a:cs typeface="Calibri"/>
              </a:rPr>
              <a:t>kraju</a:t>
            </a:r>
            <a:r>
              <a:rPr lang="en-US" sz="2000" dirty="0">
                <a:cs typeface="Calibri"/>
              </a:rPr>
              <a:t> se </a:t>
            </a:r>
            <a:r>
              <a:rPr lang="en-US" sz="2000" dirty="0" err="1">
                <a:cs typeface="Calibri"/>
              </a:rPr>
              <a:t>prikazuju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prva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dva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atributa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iz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skupa</a:t>
            </a:r>
            <a:r>
              <a:rPr lang="en-US" sz="2000" dirty="0">
                <a:cs typeface="Calibri"/>
              </a:rPr>
              <a:t> u </a:t>
            </a:r>
            <a:r>
              <a:rPr lang="en-US" sz="2000" dirty="0" err="1">
                <a:cs typeface="Calibri"/>
              </a:rPr>
              <a:t>obliku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rasprsenog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dijagrama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gde</a:t>
            </a:r>
            <a:r>
              <a:rPr lang="en-US" sz="2000" dirty="0">
                <a:cs typeface="Calibri"/>
              </a:rPr>
              <a:t> je </a:t>
            </a:r>
            <a:r>
              <a:rPr lang="en-US" sz="2000" dirty="0" err="1">
                <a:cs typeface="Calibri"/>
              </a:rPr>
              <a:t>bojom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oznacen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klaster</a:t>
            </a:r>
            <a:r>
              <a:rPr lang="en-US" sz="2000" dirty="0">
                <a:cs typeface="Calibri"/>
              </a:rPr>
              <a:t> koji mu je </a:t>
            </a:r>
            <a:r>
              <a:rPr lang="en-US" sz="2000" dirty="0" err="1">
                <a:cs typeface="Calibri"/>
              </a:rPr>
              <a:t>algoritam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dodelio</a:t>
            </a:r>
            <a:r>
              <a:rPr lang="en-US" sz="2000" dirty="0">
                <a:cs typeface="Calibri"/>
              </a:rPr>
              <a:t>.</a:t>
            </a:r>
          </a:p>
          <a:p>
            <a:r>
              <a:rPr lang="en-US" sz="2000" dirty="0" err="1">
                <a:cs typeface="Calibri"/>
              </a:rPr>
              <a:t>Generalna</a:t>
            </a:r>
            <a:r>
              <a:rPr lang="en-US" sz="2000" dirty="0">
                <a:cs typeface="Calibri"/>
              </a:rPr>
              <a:t> forma u </a:t>
            </a:r>
            <a:r>
              <a:rPr lang="en-US" sz="2000" dirty="0" err="1">
                <a:cs typeface="Calibri"/>
              </a:rPr>
              <a:t>svakom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algoritmu</a:t>
            </a:r>
            <a:r>
              <a:rPr lang="en-US" sz="2000" dirty="0">
                <a:cs typeface="Calibri"/>
              </a:rPr>
              <a:t> u </a:t>
            </a:r>
            <a:r>
              <a:rPr lang="en-US" sz="2000" dirty="0" err="1">
                <a:cs typeface="Calibri"/>
              </a:rPr>
              <a:t>kojoj</a:t>
            </a:r>
            <a:r>
              <a:rPr lang="en-US" sz="2000" dirty="0">
                <a:cs typeface="Calibri"/>
              </a:rPr>
              <a:t> se </a:t>
            </a:r>
            <a:r>
              <a:rPr lang="en-US" sz="2000" dirty="0" err="1">
                <a:cs typeface="Calibri"/>
              </a:rPr>
              <a:t>predstavljaju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klasteri</a:t>
            </a:r>
            <a:r>
              <a:rPr lang="en-US" sz="2000" dirty="0">
                <a:cs typeface="Calibri"/>
              </a:rPr>
              <a:t> je </a:t>
            </a:r>
            <a:r>
              <a:rPr lang="en-US" sz="2000" dirty="0" err="1">
                <a:cs typeface="Calibri"/>
              </a:rPr>
              <a:t>kao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niz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celih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brojeva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gde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broj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odredjuje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klasteru</a:t>
            </a:r>
            <a:r>
              <a:rPr lang="en-US" sz="2000" dirty="0">
                <a:cs typeface="Calibri"/>
              </a:rPr>
              <a:t> je </a:t>
            </a:r>
            <a:r>
              <a:rPr lang="en-US" sz="2000" dirty="0" err="1">
                <a:cs typeface="Calibri"/>
              </a:rPr>
              <a:t>dodeljena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instanca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na</a:t>
            </a:r>
            <a:r>
              <a:rPr lang="en-US" sz="2000" dirty="0">
                <a:cs typeface="Calibri"/>
              </a:rPr>
              <a:t> tom </a:t>
            </a:r>
            <a:r>
              <a:rPr lang="en-US" sz="2000" dirty="0" err="1">
                <a:cs typeface="Calibri"/>
              </a:rPr>
              <a:t>indeksu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                                                111221113312 – </a:t>
            </a:r>
            <a:r>
              <a:rPr lang="en-US" sz="2000" dirty="0" err="1">
                <a:cs typeface="Calibri"/>
              </a:rPr>
              <a:t>moguce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resenje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sa</a:t>
            </a:r>
            <a:r>
              <a:rPr lang="en-US" sz="2000" dirty="0">
                <a:cs typeface="Calibri"/>
              </a:rPr>
              <a:t> 3 </a:t>
            </a:r>
            <a:r>
              <a:rPr lang="en-US" sz="2000" dirty="0" err="1">
                <a:cs typeface="Calibri"/>
              </a:rPr>
              <a:t>klastera</a:t>
            </a:r>
          </a:p>
        </p:txBody>
      </p:sp>
    </p:spTree>
    <p:extLst>
      <p:ext uri="{BB962C8B-B14F-4D97-AF65-F5344CB8AC3E}">
        <p14:creationId xmlns:p14="http://schemas.microsoft.com/office/powerpoint/2010/main" val="368391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E072D-A2E1-ECA8-B7E9-161B3898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Algoritam grube sile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A3C0-0681-BAB4-BFD4-C489A9D9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Algoritam grube sile je implementiran kao algoritam generisanja varijacija I proveravanja da li je izgenerisana varijacija bolja od najbolje</a:t>
            </a:r>
          </a:p>
          <a:p>
            <a:r>
              <a:rPr lang="en-US" sz="2400">
                <a:cs typeface="Calibri"/>
              </a:rPr>
              <a:t>Izgenerisu se sve varijacije duzine n klase k , gde je n broj instanci u skupu a k broj trazenih klastera.</a:t>
            </a:r>
          </a:p>
          <a:p>
            <a:r>
              <a:rPr lang="en-US" sz="2400">
                <a:cs typeface="Calibri"/>
              </a:rPr>
              <a:t>Za svaku izgenerisanu varijaciju se racuna njena suma distanci unutar klastera</a:t>
            </a:r>
          </a:p>
          <a:p>
            <a:r>
              <a:rPr lang="en-US" sz="2400">
                <a:cs typeface="Calibri"/>
              </a:rPr>
              <a:t>Proverava se da li je bolja od trenutno optimalne I menja se sa njom ako jeste</a:t>
            </a:r>
          </a:p>
        </p:txBody>
      </p:sp>
    </p:spTree>
    <p:extLst>
      <p:ext uri="{BB962C8B-B14F-4D97-AF65-F5344CB8AC3E}">
        <p14:creationId xmlns:p14="http://schemas.microsoft.com/office/powerpoint/2010/main" val="24925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DBA6B-B1E1-71A0-7339-3C378D30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Pohlepni algoritam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56B6-D8A4-F333-C4CC-FEC76AD9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Ne vrsi generaciju celog prostora resenja vec krece od jednog resenja I pokusava da ga popravi cime zapravo generise podskup prostora resenja.</a:t>
            </a:r>
          </a:p>
          <a:p>
            <a:r>
              <a:rPr lang="en-US" sz="2400">
                <a:cs typeface="Calibri"/>
              </a:rPr>
              <a:t>Popravku resenja radi tako sto za svaku instancu pokusava da je premesti u drugi skup I ako je ukupna suma tako manja uzima to resenje kao tekuce.</a:t>
            </a:r>
          </a:p>
          <a:p>
            <a:r>
              <a:rPr lang="en-US" sz="2400">
                <a:cs typeface="Calibri"/>
              </a:rPr>
              <a:t>Koristi pomocnu strukturu u obliku niza gde pamti trenutne sume u klasterima. Zbog toga kad vrsi popravku posto se menjaju dva klastera moze da izracuna celu sumu relativno brzo nego da mora sve ispocetka.</a:t>
            </a:r>
          </a:p>
        </p:txBody>
      </p:sp>
    </p:spTree>
    <p:extLst>
      <p:ext uri="{BB962C8B-B14F-4D97-AF65-F5344CB8AC3E}">
        <p14:creationId xmlns:p14="http://schemas.microsoft.com/office/powerpoint/2010/main" val="109116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BCD22-D74C-5D93-A09F-3D886162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Genetski algoritam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953F-C8AE-B16C-4052-7B783B2D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cs typeface="Calibri"/>
              </a:rPr>
              <a:t>Predstavlja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implementaciju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standardnog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genetskog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algoritma</a:t>
            </a:r>
            <a:r>
              <a:rPr lang="en-US" sz="2200" dirty="0">
                <a:cs typeface="Calibri"/>
              </a:rPr>
              <a:t> koji je </a:t>
            </a:r>
            <a:r>
              <a:rPr lang="en-US" sz="2200" dirty="0" err="1">
                <a:cs typeface="Calibri"/>
              </a:rPr>
              <a:t>prilagodjen</a:t>
            </a:r>
            <a:r>
              <a:rPr lang="en-US" sz="2200" dirty="0">
                <a:cs typeface="Calibri"/>
              </a:rPr>
              <a:t> za rad </a:t>
            </a:r>
            <a:r>
              <a:rPr lang="en-US" sz="2200" dirty="0" err="1">
                <a:cs typeface="Calibri"/>
              </a:rPr>
              <a:t>sa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klasterima</a:t>
            </a:r>
            <a:r>
              <a:rPr lang="en-US" sz="2200" dirty="0">
                <a:cs typeface="Calibri"/>
              </a:rPr>
              <a:t>.</a:t>
            </a:r>
          </a:p>
          <a:p>
            <a:r>
              <a:rPr lang="en-US" sz="2200" dirty="0" err="1">
                <a:cs typeface="Calibri"/>
              </a:rPr>
              <a:t>Genotip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jedinke</a:t>
            </a:r>
            <a:r>
              <a:rPr lang="en-US" sz="2200" dirty="0">
                <a:cs typeface="Calibri"/>
              </a:rPr>
              <a:t> je </a:t>
            </a:r>
            <a:r>
              <a:rPr lang="en-US" sz="2200" dirty="0" err="1">
                <a:cs typeface="Calibri"/>
              </a:rPr>
              <a:t>predstavljen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kao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niz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celih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brojeva</a:t>
            </a:r>
            <a:r>
              <a:rPr lang="en-US" sz="2200" dirty="0">
                <a:cs typeface="Calibri"/>
              </a:rPr>
              <a:t> (mana je </a:t>
            </a:r>
            <a:r>
              <a:rPr lang="en-US" sz="2200" dirty="0" err="1">
                <a:cs typeface="Calibri"/>
              </a:rPr>
              <a:t>memorijska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konzumcija</a:t>
            </a:r>
            <a:r>
              <a:rPr lang="en-US" sz="2200" dirty="0">
                <a:cs typeface="Calibri"/>
              </a:rPr>
              <a:t>)</a:t>
            </a:r>
          </a:p>
          <a:p>
            <a:r>
              <a:rPr lang="en-US" sz="2200" dirty="0" err="1">
                <a:cs typeface="Calibri"/>
              </a:rPr>
              <a:t>Fitnes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funkcija</a:t>
            </a:r>
            <a:r>
              <a:rPr lang="en-US" sz="2200" dirty="0">
                <a:cs typeface="Calibri"/>
              </a:rPr>
              <a:t> je </a:t>
            </a:r>
            <a:r>
              <a:rPr lang="en-US" sz="2200" dirty="0" err="1">
                <a:cs typeface="Calibri"/>
              </a:rPr>
              <a:t>predstavljena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kao</a:t>
            </a:r>
            <a:r>
              <a:rPr lang="en-US" sz="2200" dirty="0">
                <a:cs typeface="Calibri"/>
              </a:rPr>
              <a:t> 1 / </a:t>
            </a:r>
            <a:r>
              <a:rPr lang="en-US" sz="2200" dirty="0" err="1">
                <a:cs typeface="Calibri"/>
              </a:rPr>
              <a:t>suma</a:t>
            </a:r>
            <a:r>
              <a:rPr lang="en-US" sz="2200" dirty="0">
                <a:cs typeface="Calibri"/>
              </a:rPr>
              <a:t> , </a:t>
            </a:r>
            <a:r>
              <a:rPr lang="en-US" sz="2200" dirty="0" err="1">
                <a:cs typeface="Calibri"/>
              </a:rPr>
              <a:t>zato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genetski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algoritam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maksimizuje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fitnes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funkcije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sto</a:t>
            </a:r>
            <a:r>
              <a:rPr lang="en-US" sz="2200" dirty="0">
                <a:cs typeface="Calibri"/>
              </a:rPr>
              <a:t> u </a:t>
            </a:r>
            <a:r>
              <a:rPr lang="en-US" sz="2200" dirty="0" err="1">
                <a:cs typeface="Calibri"/>
              </a:rPr>
              <a:t>nasem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kontekstu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znaci</a:t>
            </a:r>
            <a:r>
              <a:rPr lang="en-US" sz="2200" dirty="0">
                <a:cs typeface="Calibri"/>
              </a:rPr>
              <a:t> da </a:t>
            </a:r>
            <a:r>
              <a:rPr lang="en-US" sz="2200" dirty="0" err="1">
                <a:cs typeface="Calibri"/>
              </a:rPr>
              <a:t>maksimizacijom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nje</a:t>
            </a:r>
            <a:r>
              <a:rPr lang="en-US" sz="2200" dirty="0">
                <a:cs typeface="Calibri"/>
              </a:rPr>
              <a:t> mi </a:t>
            </a:r>
            <a:r>
              <a:rPr lang="en-US" sz="2200" dirty="0" err="1">
                <a:cs typeface="Calibri"/>
              </a:rPr>
              <a:t>minimizujemo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sumu</a:t>
            </a:r>
          </a:p>
          <a:p>
            <a:r>
              <a:rPr lang="en-US" sz="2200" dirty="0">
                <a:cs typeface="Calibri"/>
              </a:rPr>
              <a:t>Operator </a:t>
            </a:r>
            <a:r>
              <a:rPr lang="en-US" sz="2200" dirty="0" err="1">
                <a:cs typeface="Calibri"/>
              </a:rPr>
              <a:t>ukrstanja</a:t>
            </a:r>
            <a:r>
              <a:rPr lang="en-US" sz="2200" dirty="0">
                <a:cs typeface="Calibri"/>
              </a:rPr>
              <a:t> je </a:t>
            </a:r>
            <a:r>
              <a:rPr lang="en-US" sz="2200" dirty="0" err="1">
                <a:cs typeface="Calibri"/>
              </a:rPr>
              <a:t>uradjen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kao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standardni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jednopozicioni</a:t>
            </a:r>
            <a:r>
              <a:rPr lang="en-US" sz="2200" dirty="0">
                <a:cs typeface="Calibri"/>
              </a:rPr>
              <a:t> operator </a:t>
            </a:r>
            <a:r>
              <a:rPr lang="en-US" sz="2200" dirty="0" err="1">
                <a:cs typeface="Calibri"/>
              </a:rPr>
              <a:t>ukrstanja</a:t>
            </a:r>
          </a:p>
          <a:p>
            <a:r>
              <a:rPr lang="en-US" sz="2200" dirty="0">
                <a:cs typeface="Calibri"/>
              </a:rPr>
              <a:t>Operator </a:t>
            </a:r>
            <a:r>
              <a:rPr lang="en-US" sz="2200" dirty="0" err="1">
                <a:cs typeface="Calibri"/>
              </a:rPr>
              <a:t>mutacije</a:t>
            </a:r>
            <a:r>
              <a:rPr lang="en-US" sz="2200" dirty="0">
                <a:cs typeface="Calibri"/>
              </a:rPr>
              <a:t> je </a:t>
            </a:r>
            <a:r>
              <a:rPr lang="en-US" sz="2200" dirty="0" err="1">
                <a:cs typeface="Calibri"/>
              </a:rPr>
              <a:t>uradjen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tako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sto</a:t>
            </a:r>
            <a:r>
              <a:rPr lang="en-US" sz="2200" dirty="0">
                <a:cs typeface="Calibri"/>
              </a:rPr>
              <a:t> se </a:t>
            </a:r>
            <a:r>
              <a:rPr lang="en-US" sz="2200" dirty="0" err="1">
                <a:cs typeface="Calibri"/>
              </a:rPr>
              <a:t>odabere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nasumican</a:t>
            </a:r>
            <a:r>
              <a:rPr lang="en-US" sz="2200" dirty="0">
                <a:cs typeface="Calibri"/>
              </a:rPr>
              <a:t> element I </a:t>
            </a:r>
            <a:r>
              <a:rPr lang="en-US" sz="2200" dirty="0" err="1">
                <a:cs typeface="Calibri"/>
              </a:rPr>
              <a:t>samo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dodeli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drugom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klasteru</a:t>
            </a:r>
          </a:p>
        </p:txBody>
      </p:sp>
    </p:spTree>
    <p:extLst>
      <p:ext uri="{BB962C8B-B14F-4D97-AF65-F5344CB8AC3E}">
        <p14:creationId xmlns:p14="http://schemas.microsoft.com/office/powerpoint/2010/main" val="52281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6666-6D34-CEF6-6B8C-8F6F839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Rezultati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eksperimenta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nad</a:t>
            </a:r>
            <a:r>
              <a:rPr lang="en-US" dirty="0">
                <a:cs typeface="Calibri Light"/>
              </a:rPr>
              <a:t> iris </a:t>
            </a:r>
            <a:r>
              <a:rPr lang="en-US" dirty="0" err="1">
                <a:cs typeface="Calibri Light"/>
              </a:rPr>
              <a:t>skupom</a:t>
            </a:r>
            <a:endParaRPr lang="en-US" dirty="0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BEB68F-329C-F827-98BF-EA6E9A5C6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4862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002126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442387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224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algoritam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Gruba </a:t>
                      </a:r>
                      <a:r>
                        <a:rPr lang="en-US" dirty="0" err="1"/>
                        <a:t>sila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4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pohlepni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8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genetski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85627"/>
                  </a:ext>
                </a:extLst>
              </a:tr>
            </a:tbl>
          </a:graphicData>
        </a:graphic>
      </p:graphicFrame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F657E13-BB97-65F9-F58C-757C3544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53" y="3768765"/>
            <a:ext cx="6014224" cy="2610078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BE03E26-E8AD-E771-C5AE-B6523CF6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17" y="3822079"/>
            <a:ext cx="4443761" cy="24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6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DA37-D88C-6BCC-E12B-2369B614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Rezultati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eksperimenta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nad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skupom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ruspini</a:t>
            </a:r>
            <a:endParaRPr lang="en-US" dirty="0" err="1"/>
          </a:p>
        </p:txBody>
      </p:sp>
      <p:pic>
        <p:nvPicPr>
          <p:cNvPr id="12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3D8D9286-3A83-49C6-0D28-0775CD564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010" y="1825625"/>
            <a:ext cx="1997980" cy="1498485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22FA60-EA24-E486-2377-08F1986CF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77096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002126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442387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224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algoritam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Gruba </a:t>
                      </a:r>
                      <a:r>
                        <a:rPr lang="en-US" dirty="0" err="1"/>
                        <a:t>sila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4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pohlepni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10956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1.14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8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genetski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10956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20.59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85627"/>
                  </a:ext>
                </a:extLst>
              </a:tr>
            </a:tbl>
          </a:graphicData>
        </a:graphic>
      </p:graphicFrame>
      <p:pic>
        <p:nvPicPr>
          <p:cNvPr id="14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EA2D053-E3A6-2838-6CE3-96E569AF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2" y="3431788"/>
            <a:ext cx="4360126" cy="3265448"/>
          </a:xfrm>
          <a:prstGeom prst="rect">
            <a:avLst/>
          </a:prstGeom>
        </p:spPr>
      </p:pic>
      <p:pic>
        <p:nvPicPr>
          <p:cNvPr id="15" name="Picture 16">
            <a:extLst>
              <a:ext uri="{FF2B5EF4-FFF2-40B4-BE49-F238E27FC236}">
                <a16:creationId xmlns:a16="http://schemas.microsoft.com/office/drawing/2014/main" id="{C4DF2C90-2C0D-C71E-731C-23B64DFA1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15" y="3515422"/>
            <a:ext cx="4127809" cy="30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4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Minimal sum k clustering</vt:lpstr>
      <vt:lpstr>Klasterovanje</vt:lpstr>
      <vt:lpstr>Problem k minimalne sume</vt:lpstr>
      <vt:lpstr>Opis resenja</vt:lpstr>
      <vt:lpstr>Algoritam grube sile</vt:lpstr>
      <vt:lpstr>Pohlepni algoritam</vt:lpstr>
      <vt:lpstr>Genetski algoritam</vt:lpstr>
      <vt:lpstr>Rezultati eksperimenta nad iris skupom</vt:lpstr>
      <vt:lpstr>Rezultati eksperimenta nad skupom ruspini</vt:lpstr>
      <vt:lpstr>Rezultati eksperimenta nad skupom random</vt:lpstr>
      <vt:lpstr>Zakljucak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252</cp:revision>
  <dcterms:created xsi:type="dcterms:W3CDTF">2022-09-25T00:23:09Z</dcterms:created>
  <dcterms:modified xsi:type="dcterms:W3CDTF">2022-09-25T01:03:26Z</dcterms:modified>
</cp:coreProperties>
</file>