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5"/>
  </p:sldMasterIdLst>
  <p:notesMasterIdLst>
    <p:notesMasterId r:id="rId16"/>
  </p:notesMasterIdLst>
  <p:handoutMasterIdLst>
    <p:handoutMasterId r:id="rId17"/>
  </p:handoutMasterIdLst>
  <p:sldIdLst>
    <p:sldId id="368" r:id="rId6"/>
    <p:sldId id="276" r:id="rId7"/>
    <p:sldId id="277" r:id="rId8"/>
    <p:sldId id="410" r:id="rId9"/>
    <p:sldId id="414" r:id="rId10"/>
    <p:sldId id="412" r:id="rId11"/>
    <p:sldId id="411" r:id="rId12"/>
    <p:sldId id="413" r:id="rId13"/>
    <p:sldId id="343" r:id="rId14"/>
    <p:sldId id="353" r:id="rId15"/>
  </p:sldIdLst>
  <p:sldSz cx="12192000"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7" orient="horz" pos="2160" userDrawn="1">
          <p15:clr>
            <a:srgbClr val="A4A3A4"/>
          </p15:clr>
        </p15:guide>
        <p15:guide id="8" pos="422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uwman, R. (Remke)" initials="RB" lastIdx="68" clrIdx="0"/>
  <p:cmAuthor id="2" name="CAV2" initials="C" lastIdx="5"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34A0"/>
    <a:srgbClr val="FF6608"/>
    <a:srgbClr val="000000"/>
    <a:srgbClr val="FF4500"/>
    <a:srgbClr val="FFD203"/>
    <a:srgbClr val="E6E6E6"/>
    <a:srgbClr val="EAEAEA"/>
    <a:srgbClr val="00A13A"/>
    <a:srgbClr val="706F6F"/>
    <a:srgbClr val="009892"/>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9B1DEC-80FA-491E-B9DD-066E84AC55B8}" v="79" dt="2024-04-12T08:45:55.511"/>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3" autoAdjust="0"/>
    <p:restoredTop sz="81851" autoAdjust="0"/>
  </p:normalViewPr>
  <p:slideViewPr>
    <p:cSldViewPr snapToGrid="0" showGuides="1">
      <p:cViewPr varScale="1">
        <p:scale>
          <a:sx n="91" d="100"/>
          <a:sy n="91" d="100"/>
        </p:scale>
        <p:origin x="1512" y="84"/>
      </p:cViewPr>
      <p:guideLst>
        <p:guide orient="horz" pos="2160"/>
        <p:guide pos="4226"/>
      </p:guideLst>
    </p:cSldViewPr>
  </p:slideViewPr>
  <p:outlineViewPr>
    <p:cViewPr>
      <p:scale>
        <a:sx n="33" d="100"/>
        <a:sy n="33" d="100"/>
      </p:scale>
      <p:origin x="0" y="-9258"/>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100" d="100"/>
          <a:sy n="100" d="100"/>
        </p:scale>
        <p:origin x="328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6/11/relationships/changesInfo" Target="changesInfos/changesInfo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zica Kresoja" userId="a6268bfb-387f-411d-94f7-912cd66db9fe" providerId="ADAL" clId="{AE9B1DEC-80FA-491E-B9DD-066E84AC55B8}"/>
    <pc:docChg chg="undo custSel addSld delSld modSld sldOrd">
      <pc:chgData name="Ruzica Kresoja" userId="a6268bfb-387f-411d-94f7-912cd66db9fe" providerId="ADAL" clId="{AE9B1DEC-80FA-491E-B9DD-066E84AC55B8}" dt="2024-04-12T10:14:12.860" v="630"/>
      <pc:docMkLst>
        <pc:docMk/>
      </pc:docMkLst>
      <pc:sldChg chg="modSp mod">
        <pc:chgData name="Ruzica Kresoja" userId="a6268bfb-387f-411d-94f7-912cd66db9fe" providerId="ADAL" clId="{AE9B1DEC-80FA-491E-B9DD-066E84AC55B8}" dt="2024-04-12T06:41:24.015" v="72" actId="20577"/>
        <pc:sldMkLst>
          <pc:docMk/>
          <pc:sldMk cId="3933529977" sldId="276"/>
        </pc:sldMkLst>
        <pc:spChg chg="mod">
          <ac:chgData name="Ruzica Kresoja" userId="a6268bfb-387f-411d-94f7-912cd66db9fe" providerId="ADAL" clId="{AE9B1DEC-80FA-491E-B9DD-066E84AC55B8}" dt="2024-04-12T06:41:24.015" v="72" actId="20577"/>
          <ac:spMkLst>
            <pc:docMk/>
            <pc:sldMk cId="3933529977" sldId="276"/>
            <ac:spMk id="6" creationId="{00000000-0000-0000-0000-000000000000}"/>
          </ac:spMkLst>
        </pc:spChg>
        <pc:spChg chg="mod">
          <ac:chgData name="Ruzica Kresoja" userId="a6268bfb-387f-411d-94f7-912cd66db9fe" providerId="ADAL" clId="{AE9B1DEC-80FA-491E-B9DD-066E84AC55B8}" dt="2024-04-12T06:41:18.831" v="70" actId="20577"/>
          <ac:spMkLst>
            <pc:docMk/>
            <pc:sldMk cId="3933529977" sldId="276"/>
            <ac:spMk id="8" creationId="{00000000-0000-0000-0000-000000000000}"/>
          </ac:spMkLst>
        </pc:spChg>
      </pc:sldChg>
      <pc:sldChg chg="addSp modSp mod">
        <pc:chgData name="Ruzica Kresoja" userId="a6268bfb-387f-411d-94f7-912cd66db9fe" providerId="ADAL" clId="{AE9B1DEC-80FA-491E-B9DD-066E84AC55B8}" dt="2024-04-12T06:42:48.674" v="139" actId="20577"/>
        <pc:sldMkLst>
          <pc:docMk/>
          <pc:sldMk cId="833522033" sldId="277"/>
        </pc:sldMkLst>
        <pc:spChg chg="mod">
          <ac:chgData name="Ruzica Kresoja" userId="a6268bfb-387f-411d-94f7-912cd66db9fe" providerId="ADAL" clId="{AE9B1DEC-80FA-491E-B9DD-066E84AC55B8}" dt="2024-04-12T06:41:50.634" v="74" actId="20577"/>
          <ac:spMkLst>
            <pc:docMk/>
            <pc:sldMk cId="833522033" sldId="277"/>
            <ac:spMk id="2" creationId="{00000000-0000-0000-0000-000000000000}"/>
          </ac:spMkLst>
        </pc:spChg>
        <pc:spChg chg="mod">
          <ac:chgData name="Ruzica Kresoja" userId="a6268bfb-387f-411d-94f7-912cd66db9fe" providerId="ADAL" clId="{AE9B1DEC-80FA-491E-B9DD-066E84AC55B8}" dt="2024-04-12T06:42:44.026" v="135" actId="5793"/>
          <ac:spMkLst>
            <pc:docMk/>
            <pc:sldMk cId="833522033" sldId="277"/>
            <ac:spMk id="3" creationId="{00000000-0000-0000-0000-000000000000}"/>
          </ac:spMkLst>
        </pc:spChg>
        <pc:spChg chg="add mod">
          <ac:chgData name="Ruzica Kresoja" userId="a6268bfb-387f-411d-94f7-912cd66db9fe" providerId="ADAL" clId="{AE9B1DEC-80FA-491E-B9DD-066E84AC55B8}" dt="2024-04-12T06:42:48.674" v="139" actId="20577"/>
          <ac:spMkLst>
            <pc:docMk/>
            <pc:sldMk cId="833522033" sldId="277"/>
            <ac:spMk id="6" creationId="{4A464A81-CBAF-1836-C685-C488343BB9C6}"/>
          </ac:spMkLst>
        </pc:spChg>
      </pc:sldChg>
      <pc:sldChg chg="addSp delSp modSp mod">
        <pc:chgData name="Ruzica Kresoja" userId="a6268bfb-387f-411d-94f7-912cd66db9fe" providerId="ADAL" clId="{AE9B1DEC-80FA-491E-B9DD-066E84AC55B8}" dt="2024-04-12T09:54:28.674" v="589" actId="478"/>
        <pc:sldMkLst>
          <pc:docMk/>
          <pc:sldMk cId="635890998" sldId="368"/>
        </pc:sldMkLst>
        <pc:spChg chg="mod">
          <ac:chgData name="Ruzica Kresoja" userId="a6268bfb-387f-411d-94f7-912cd66db9fe" providerId="ADAL" clId="{AE9B1DEC-80FA-491E-B9DD-066E84AC55B8}" dt="2024-04-12T08:46:30.354" v="587" actId="1076"/>
          <ac:spMkLst>
            <pc:docMk/>
            <pc:sldMk cId="635890998" sldId="368"/>
            <ac:spMk id="2" creationId="{00000000-0000-0000-0000-000000000000}"/>
          </ac:spMkLst>
        </pc:spChg>
        <pc:spChg chg="del">
          <ac:chgData name="Ruzica Kresoja" userId="a6268bfb-387f-411d-94f7-912cd66db9fe" providerId="ADAL" clId="{AE9B1DEC-80FA-491E-B9DD-066E84AC55B8}" dt="2024-04-12T09:54:28.674" v="589" actId="478"/>
          <ac:spMkLst>
            <pc:docMk/>
            <pc:sldMk cId="635890998" sldId="368"/>
            <ac:spMk id="4" creationId="{00000000-0000-0000-0000-000000000000}"/>
          </ac:spMkLst>
        </pc:spChg>
        <pc:spChg chg="del">
          <ac:chgData name="Ruzica Kresoja" userId="a6268bfb-387f-411d-94f7-912cd66db9fe" providerId="ADAL" clId="{AE9B1DEC-80FA-491E-B9DD-066E84AC55B8}" dt="2024-04-12T08:46:16.452" v="584" actId="478"/>
          <ac:spMkLst>
            <pc:docMk/>
            <pc:sldMk cId="635890998" sldId="368"/>
            <ac:spMk id="5" creationId="{00000000-0000-0000-0000-000000000000}"/>
          </ac:spMkLst>
        </pc:spChg>
        <pc:spChg chg="add del mod">
          <ac:chgData name="Ruzica Kresoja" userId="a6268bfb-387f-411d-94f7-912cd66db9fe" providerId="ADAL" clId="{AE9B1DEC-80FA-491E-B9DD-066E84AC55B8}" dt="2024-04-12T08:46:18.555" v="585" actId="478"/>
          <ac:spMkLst>
            <pc:docMk/>
            <pc:sldMk cId="635890998" sldId="368"/>
            <ac:spMk id="11" creationId="{DA577C9E-5E1D-B41D-1433-E4F700BB688F}"/>
          </ac:spMkLst>
        </pc:spChg>
        <pc:picChg chg="add del mod">
          <ac:chgData name="Ruzica Kresoja" userId="a6268bfb-387f-411d-94f7-912cd66db9fe" providerId="ADAL" clId="{AE9B1DEC-80FA-491E-B9DD-066E84AC55B8}" dt="2024-04-12T06:40:03.102" v="23" actId="478"/>
          <ac:picMkLst>
            <pc:docMk/>
            <pc:sldMk cId="635890998" sldId="368"/>
            <ac:picMk id="7" creationId="{BAC801B7-F68E-8AE2-4C19-FCDC6E6E28F8}"/>
          </ac:picMkLst>
        </pc:picChg>
        <pc:picChg chg="add mod">
          <ac:chgData name="Ruzica Kresoja" userId="a6268bfb-387f-411d-94f7-912cd66db9fe" providerId="ADAL" clId="{AE9B1DEC-80FA-491E-B9DD-066E84AC55B8}" dt="2024-04-12T06:40:26.582" v="28" actId="1076"/>
          <ac:picMkLst>
            <pc:docMk/>
            <pc:sldMk cId="635890998" sldId="368"/>
            <ac:picMk id="9" creationId="{0435EA06-C062-9263-9B0F-F7CC5BCBCB0E}"/>
          </ac:picMkLst>
        </pc:picChg>
        <pc:picChg chg="del">
          <ac:chgData name="Ruzica Kresoja" userId="a6268bfb-387f-411d-94f7-912cd66db9fe" providerId="ADAL" clId="{AE9B1DEC-80FA-491E-B9DD-066E84AC55B8}" dt="2024-04-12T06:37:55.176" v="16" actId="478"/>
          <ac:picMkLst>
            <pc:docMk/>
            <pc:sldMk cId="635890998" sldId="368"/>
            <ac:picMk id="17" creationId="{62B4251E-A705-4411-B005-FCE5AA47734D}"/>
          </ac:picMkLst>
        </pc:picChg>
      </pc:sldChg>
      <pc:sldChg chg="addSp delSp modSp del mod">
        <pc:chgData name="Ruzica Kresoja" userId="a6268bfb-387f-411d-94f7-912cd66db9fe" providerId="ADAL" clId="{AE9B1DEC-80FA-491E-B9DD-066E84AC55B8}" dt="2024-04-12T09:53:31.089" v="588" actId="2696"/>
        <pc:sldMkLst>
          <pc:docMk/>
          <pc:sldMk cId="38848321" sldId="381"/>
        </pc:sldMkLst>
        <pc:spChg chg="mod">
          <ac:chgData name="Ruzica Kresoja" userId="a6268bfb-387f-411d-94f7-912cd66db9fe" providerId="ADAL" clId="{AE9B1DEC-80FA-491E-B9DD-066E84AC55B8}" dt="2024-04-12T06:50:44.092" v="148" actId="6549"/>
          <ac:spMkLst>
            <pc:docMk/>
            <pc:sldMk cId="38848321" sldId="381"/>
            <ac:spMk id="2" creationId="{FA3CD470-80B3-4DD1-8C57-8B7F29D1DF6C}"/>
          </ac:spMkLst>
        </pc:spChg>
        <pc:spChg chg="del">
          <ac:chgData name="Ruzica Kresoja" userId="a6268bfb-387f-411d-94f7-912cd66db9fe" providerId="ADAL" clId="{AE9B1DEC-80FA-491E-B9DD-066E84AC55B8}" dt="2024-04-12T06:51:31.281" v="149" actId="478"/>
          <ac:spMkLst>
            <pc:docMk/>
            <pc:sldMk cId="38848321" sldId="381"/>
            <ac:spMk id="8" creationId="{591A9C8A-E159-4FD5-8A3F-D1D4857823E9}"/>
          </ac:spMkLst>
        </pc:spChg>
        <pc:picChg chg="add mod">
          <ac:chgData name="Ruzica Kresoja" userId="a6268bfb-387f-411d-94f7-912cd66db9fe" providerId="ADAL" clId="{AE9B1DEC-80FA-491E-B9DD-066E84AC55B8}" dt="2024-04-12T06:45:03.711" v="144" actId="1076"/>
          <ac:picMkLst>
            <pc:docMk/>
            <pc:sldMk cId="38848321" sldId="381"/>
            <ac:picMk id="5" creationId="{89DF5499-BAFB-C25D-C1ED-97947FDC0671}"/>
          </ac:picMkLst>
        </pc:picChg>
        <pc:picChg chg="del">
          <ac:chgData name="Ruzica Kresoja" userId="a6268bfb-387f-411d-94f7-912cd66db9fe" providerId="ADAL" clId="{AE9B1DEC-80FA-491E-B9DD-066E84AC55B8}" dt="2024-04-12T06:44:42.924" v="140" actId="478"/>
          <ac:picMkLst>
            <pc:docMk/>
            <pc:sldMk cId="38848321" sldId="381"/>
            <ac:picMk id="1026" creationId="{2C541341-15A7-BC0A-36A8-6F00A2AB071B}"/>
          </ac:picMkLst>
        </pc:picChg>
      </pc:sldChg>
      <pc:sldChg chg="addSp delSp modSp add del mod modClrScheme delAnim modAnim chgLayout">
        <pc:chgData name="Ruzica Kresoja" userId="a6268bfb-387f-411d-94f7-912cd66db9fe" providerId="ADAL" clId="{AE9B1DEC-80FA-491E-B9DD-066E84AC55B8}" dt="2024-04-12T08:45:55.511" v="583" actId="6549"/>
        <pc:sldMkLst>
          <pc:docMk/>
          <pc:sldMk cId="1750688305" sldId="410"/>
        </pc:sldMkLst>
        <pc:spChg chg="mod">
          <ac:chgData name="Ruzica Kresoja" userId="a6268bfb-387f-411d-94f7-912cd66db9fe" providerId="ADAL" clId="{AE9B1DEC-80FA-491E-B9DD-066E84AC55B8}" dt="2024-04-12T08:45:55.511" v="583" actId="6549"/>
          <ac:spMkLst>
            <pc:docMk/>
            <pc:sldMk cId="1750688305" sldId="410"/>
            <ac:spMk id="2" creationId="{05FBDBDF-E3A6-306B-5839-B62DCB48D6A4}"/>
          </ac:spMkLst>
        </pc:spChg>
        <pc:spChg chg="del mod">
          <ac:chgData name="Ruzica Kresoja" userId="a6268bfb-387f-411d-94f7-912cd66db9fe" providerId="ADAL" clId="{AE9B1DEC-80FA-491E-B9DD-066E84AC55B8}" dt="2024-04-12T07:19:16.715" v="184" actId="478"/>
          <ac:spMkLst>
            <pc:docMk/>
            <pc:sldMk cId="1750688305" sldId="410"/>
            <ac:spMk id="5" creationId="{B4E2205D-A60A-EF90-3ED5-7EE12552AA5F}"/>
          </ac:spMkLst>
        </pc:spChg>
        <pc:spChg chg="mod">
          <ac:chgData name="Ruzica Kresoja" userId="a6268bfb-387f-411d-94f7-912cd66db9fe" providerId="ADAL" clId="{AE9B1DEC-80FA-491E-B9DD-066E84AC55B8}" dt="2024-04-12T07:28:09.119" v="252" actId="26606"/>
          <ac:spMkLst>
            <pc:docMk/>
            <pc:sldMk cId="1750688305" sldId="410"/>
            <ac:spMk id="6" creationId="{7A03062A-35D0-7FF3-D704-4D92BF73715D}"/>
          </ac:spMkLst>
        </pc:spChg>
        <pc:spChg chg="mod">
          <ac:chgData name="Ruzica Kresoja" userId="a6268bfb-387f-411d-94f7-912cd66db9fe" providerId="ADAL" clId="{AE9B1DEC-80FA-491E-B9DD-066E84AC55B8}" dt="2024-04-12T07:28:09.119" v="252" actId="26606"/>
          <ac:spMkLst>
            <pc:docMk/>
            <pc:sldMk cId="1750688305" sldId="410"/>
            <ac:spMk id="7" creationId="{96B20D1E-079D-427B-2517-0D081FA0188E}"/>
          </ac:spMkLst>
        </pc:spChg>
        <pc:spChg chg="add del mod">
          <ac:chgData name="Ruzica Kresoja" userId="a6268bfb-387f-411d-94f7-912cd66db9fe" providerId="ADAL" clId="{AE9B1DEC-80FA-491E-B9DD-066E84AC55B8}" dt="2024-04-12T07:29:43.328" v="258" actId="478"/>
          <ac:spMkLst>
            <pc:docMk/>
            <pc:sldMk cId="1750688305" sldId="410"/>
            <ac:spMk id="13" creationId="{6653921B-F7E5-451B-E954-D8A0DA869A42}"/>
          </ac:spMkLst>
        </pc:spChg>
        <pc:picChg chg="add del mod">
          <ac:chgData name="Ruzica Kresoja" userId="a6268bfb-387f-411d-94f7-912cd66db9fe" providerId="ADAL" clId="{AE9B1DEC-80FA-491E-B9DD-066E84AC55B8}" dt="2024-04-12T07:27:23.634" v="240" actId="478"/>
          <ac:picMkLst>
            <pc:docMk/>
            <pc:sldMk cId="1750688305" sldId="410"/>
            <ac:picMk id="4" creationId="{90BCBEC7-6BC6-8277-3506-3A27DC5C2371}"/>
          </ac:picMkLst>
        </pc:picChg>
        <pc:picChg chg="add del mod ord">
          <ac:chgData name="Ruzica Kresoja" userId="a6268bfb-387f-411d-94f7-912cd66db9fe" providerId="ADAL" clId="{AE9B1DEC-80FA-491E-B9DD-066E84AC55B8}" dt="2024-04-12T07:29:12.664" v="255" actId="478"/>
          <ac:picMkLst>
            <pc:docMk/>
            <pc:sldMk cId="1750688305" sldId="410"/>
            <ac:picMk id="8" creationId="{9CE6B0B1-45CA-CFDB-B823-631971B60BE0}"/>
          </ac:picMkLst>
        </pc:picChg>
        <pc:picChg chg="del">
          <ac:chgData name="Ruzica Kresoja" userId="a6268bfb-387f-411d-94f7-912cd66db9fe" providerId="ADAL" clId="{AE9B1DEC-80FA-491E-B9DD-066E84AC55B8}" dt="2024-04-12T07:16:45.221" v="157" actId="478"/>
          <ac:picMkLst>
            <pc:docMk/>
            <pc:sldMk cId="1750688305" sldId="410"/>
            <ac:picMk id="10" creationId="{9C054ADC-3330-8D7A-4F67-E8E052CD96EC}"/>
          </ac:picMkLst>
        </pc:picChg>
        <pc:picChg chg="add del mod">
          <ac:chgData name="Ruzica Kresoja" userId="a6268bfb-387f-411d-94f7-912cd66db9fe" providerId="ADAL" clId="{AE9B1DEC-80FA-491E-B9DD-066E84AC55B8}" dt="2024-04-12T07:43:58.540" v="283" actId="478"/>
          <ac:picMkLst>
            <pc:docMk/>
            <pc:sldMk cId="1750688305" sldId="410"/>
            <ac:picMk id="11" creationId="{8A574534-954B-5995-85F4-847F68B90B6C}"/>
          </ac:picMkLst>
        </pc:picChg>
        <pc:picChg chg="add del mod">
          <ac:chgData name="Ruzica Kresoja" userId="a6268bfb-387f-411d-94f7-912cd66db9fe" providerId="ADAL" clId="{AE9B1DEC-80FA-491E-B9DD-066E84AC55B8}" dt="2024-04-12T07:54:04.504" v="287" actId="478"/>
          <ac:picMkLst>
            <pc:docMk/>
            <pc:sldMk cId="1750688305" sldId="410"/>
            <ac:picMk id="14" creationId="{7229CB79-4225-B2FF-850B-79EA6BABD35D}"/>
          </ac:picMkLst>
        </pc:picChg>
        <pc:picChg chg="add mod">
          <ac:chgData name="Ruzica Kresoja" userId="a6268bfb-387f-411d-94f7-912cd66db9fe" providerId="ADAL" clId="{AE9B1DEC-80FA-491E-B9DD-066E84AC55B8}" dt="2024-04-12T07:54:17.993" v="289" actId="1076"/>
          <ac:picMkLst>
            <pc:docMk/>
            <pc:sldMk cId="1750688305" sldId="410"/>
            <ac:picMk id="15" creationId="{F2F43C92-2ED3-AA7B-5AF6-035227D49F7C}"/>
          </ac:picMkLst>
        </pc:picChg>
      </pc:sldChg>
      <pc:sldChg chg="addSp delSp modSp mod ord delAnim modAnim">
        <pc:chgData name="Ruzica Kresoja" userId="a6268bfb-387f-411d-94f7-912cd66db9fe" providerId="ADAL" clId="{AE9B1DEC-80FA-491E-B9DD-066E84AC55B8}" dt="2024-04-12T08:15:27.456" v="414" actId="1076"/>
        <pc:sldMkLst>
          <pc:docMk/>
          <pc:sldMk cId="1742172960" sldId="411"/>
        </pc:sldMkLst>
        <pc:spChg chg="del mod">
          <ac:chgData name="Ruzica Kresoja" userId="a6268bfb-387f-411d-94f7-912cd66db9fe" providerId="ADAL" clId="{AE9B1DEC-80FA-491E-B9DD-066E84AC55B8}" dt="2024-04-12T08:04:45.206" v="319"/>
          <ac:spMkLst>
            <pc:docMk/>
            <pc:sldMk cId="1742172960" sldId="411"/>
            <ac:spMk id="2" creationId="{17F40983-00F2-71F7-AA34-ECD31F4EADE5}"/>
          </ac:spMkLst>
        </pc:spChg>
        <pc:spChg chg="del">
          <ac:chgData name="Ruzica Kresoja" userId="a6268bfb-387f-411d-94f7-912cd66db9fe" providerId="ADAL" clId="{AE9B1DEC-80FA-491E-B9DD-066E84AC55B8}" dt="2024-04-12T07:24:43.355" v="222" actId="478"/>
          <ac:spMkLst>
            <pc:docMk/>
            <pc:sldMk cId="1742172960" sldId="411"/>
            <ac:spMk id="4" creationId="{9B9805D0-2A21-776C-0A02-345029234654}"/>
          </ac:spMkLst>
        </pc:spChg>
        <pc:spChg chg="add del mod">
          <ac:chgData name="Ruzica Kresoja" userId="a6268bfb-387f-411d-94f7-912cd66db9fe" providerId="ADAL" clId="{AE9B1DEC-80FA-491E-B9DD-066E84AC55B8}" dt="2024-04-12T07:24:46.689" v="224" actId="478"/>
          <ac:spMkLst>
            <pc:docMk/>
            <pc:sldMk cId="1742172960" sldId="411"/>
            <ac:spMk id="5" creationId="{B8B860A5-CE07-5772-251A-678F73C09850}"/>
          </ac:spMkLst>
        </pc:spChg>
        <pc:spChg chg="del mod">
          <ac:chgData name="Ruzica Kresoja" userId="a6268bfb-387f-411d-94f7-912cd66db9fe" providerId="ADAL" clId="{AE9B1DEC-80FA-491E-B9DD-066E84AC55B8}" dt="2024-04-12T07:24:44.821" v="223" actId="478"/>
          <ac:spMkLst>
            <pc:docMk/>
            <pc:sldMk cId="1742172960" sldId="411"/>
            <ac:spMk id="6" creationId="{52E4A2D2-9885-6F20-4B92-8E3C88C00B0B}"/>
          </ac:spMkLst>
        </pc:spChg>
        <pc:spChg chg="mod">
          <ac:chgData name="Ruzica Kresoja" userId="a6268bfb-387f-411d-94f7-912cd66db9fe" providerId="ADAL" clId="{AE9B1DEC-80FA-491E-B9DD-066E84AC55B8}" dt="2024-04-12T08:03:27.678" v="315"/>
          <ac:spMkLst>
            <pc:docMk/>
            <pc:sldMk cId="1742172960" sldId="411"/>
            <ac:spMk id="8" creationId="{EE28DB96-5F9E-7C4A-782A-B4E82928B7EF}"/>
          </ac:spMkLst>
        </pc:spChg>
        <pc:spChg chg="add del mod">
          <ac:chgData name="Ruzica Kresoja" userId="a6268bfb-387f-411d-94f7-912cd66db9fe" providerId="ADAL" clId="{AE9B1DEC-80FA-491E-B9DD-066E84AC55B8}" dt="2024-04-12T07:24:48.417" v="225" actId="478"/>
          <ac:spMkLst>
            <pc:docMk/>
            <pc:sldMk cId="1742172960" sldId="411"/>
            <ac:spMk id="10" creationId="{ABFCF66F-7ACB-0DB8-04CC-983B5928979F}"/>
          </ac:spMkLst>
        </pc:spChg>
        <pc:spChg chg="add del mod">
          <ac:chgData name="Ruzica Kresoja" userId="a6268bfb-387f-411d-94f7-912cd66db9fe" providerId="ADAL" clId="{AE9B1DEC-80FA-491E-B9DD-066E84AC55B8}" dt="2024-04-12T08:05:05.308" v="321"/>
          <ac:spMkLst>
            <pc:docMk/>
            <pc:sldMk cId="1742172960" sldId="411"/>
            <ac:spMk id="16" creationId="{87745DB3-DE1B-30CA-B9B4-8C977C643220}"/>
          </ac:spMkLst>
        </pc:spChg>
        <pc:spChg chg="add del mod">
          <ac:chgData name="Ruzica Kresoja" userId="a6268bfb-387f-411d-94f7-912cd66db9fe" providerId="ADAL" clId="{AE9B1DEC-80FA-491E-B9DD-066E84AC55B8}" dt="2024-04-12T08:09:01.206" v="337" actId="478"/>
          <ac:spMkLst>
            <pc:docMk/>
            <pc:sldMk cId="1742172960" sldId="411"/>
            <ac:spMk id="20" creationId="{38333F62-22F0-C9DD-D6A0-B305C94F4E86}"/>
          </ac:spMkLst>
        </pc:spChg>
        <pc:spChg chg="add del mod">
          <ac:chgData name="Ruzica Kresoja" userId="a6268bfb-387f-411d-94f7-912cd66db9fe" providerId="ADAL" clId="{AE9B1DEC-80FA-491E-B9DD-066E84AC55B8}" dt="2024-04-12T08:09:09.762" v="338" actId="478"/>
          <ac:spMkLst>
            <pc:docMk/>
            <pc:sldMk cId="1742172960" sldId="411"/>
            <ac:spMk id="21" creationId="{53C7AAAC-9C2B-DBE3-40E7-26C0459737E6}"/>
          </ac:spMkLst>
        </pc:spChg>
        <pc:spChg chg="add mod">
          <ac:chgData name="Ruzica Kresoja" userId="a6268bfb-387f-411d-94f7-912cd66db9fe" providerId="ADAL" clId="{AE9B1DEC-80FA-491E-B9DD-066E84AC55B8}" dt="2024-04-12T08:13:34.613" v="401" actId="20577"/>
          <ac:spMkLst>
            <pc:docMk/>
            <pc:sldMk cId="1742172960" sldId="411"/>
            <ac:spMk id="24" creationId="{61FBD910-35FA-F5BB-22D8-7529C3D266E1}"/>
          </ac:spMkLst>
        </pc:spChg>
        <pc:picChg chg="add del mod">
          <ac:chgData name="Ruzica Kresoja" userId="a6268bfb-387f-411d-94f7-912cd66db9fe" providerId="ADAL" clId="{AE9B1DEC-80FA-491E-B9DD-066E84AC55B8}" dt="2024-04-12T08:04:37.880" v="318" actId="478"/>
          <ac:picMkLst>
            <pc:docMk/>
            <pc:sldMk cId="1742172960" sldId="411"/>
            <ac:picMk id="12" creationId="{B454AF55-9F85-80BF-EFAF-AD3BD89959BF}"/>
          </ac:picMkLst>
        </pc:picChg>
        <pc:picChg chg="add del mod">
          <ac:chgData name="Ruzica Kresoja" userId="a6268bfb-387f-411d-94f7-912cd66db9fe" providerId="ADAL" clId="{AE9B1DEC-80FA-491E-B9DD-066E84AC55B8}" dt="2024-04-12T08:05:04.651" v="320" actId="478"/>
          <ac:picMkLst>
            <pc:docMk/>
            <pc:sldMk cId="1742172960" sldId="411"/>
            <ac:picMk id="14" creationId="{C7D80882-5562-1F46-77EA-644FD82FC1BD}"/>
          </ac:picMkLst>
        </pc:picChg>
        <pc:picChg chg="add del mod">
          <ac:chgData name="Ruzica Kresoja" userId="a6268bfb-387f-411d-94f7-912cd66db9fe" providerId="ADAL" clId="{AE9B1DEC-80FA-491E-B9DD-066E84AC55B8}" dt="2024-04-12T08:07:56.401" v="324" actId="478"/>
          <ac:picMkLst>
            <pc:docMk/>
            <pc:sldMk cId="1742172960" sldId="411"/>
            <ac:picMk id="18" creationId="{DDF9D5A8-2485-D9FA-AE45-E3F22BB5ED51}"/>
          </ac:picMkLst>
        </pc:picChg>
        <pc:picChg chg="add del mod">
          <ac:chgData name="Ruzica Kresoja" userId="a6268bfb-387f-411d-94f7-912cd66db9fe" providerId="ADAL" clId="{AE9B1DEC-80FA-491E-B9DD-066E84AC55B8}" dt="2024-04-12T08:12:32.406" v="341" actId="478"/>
          <ac:picMkLst>
            <pc:docMk/>
            <pc:sldMk cId="1742172960" sldId="411"/>
            <ac:picMk id="23" creationId="{CB2C1DA2-F174-D5C4-2C6E-36038F00040A}"/>
          </ac:picMkLst>
        </pc:picChg>
        <pc:picChg chg="add del mod">
          <ac:chgData name="Ruzica Kresoja" userId="a6268bfb-387f-411d-94f7-912cd66db9fe" providerId="ADAL" clId="{AE9B1DEC-80FA-491E-B9DD-066E84AC55B8}" dt="2024-04-12T08:15:13.151" v="409" actId="478"/>
          <ac:picMkLst>
            <pc:docMk/>
            <pc:sldMk cId="1742172960" sldId="411"/>
            <ac:picMk id="26" creationId="{F19F764D-6876-386C-24D8-308467FDD276}"/>
          </ac:picMkLst>
        </pc:picChg>
        <pc:picChg chg="add del mod">
          <ac:chgData name="Ruzica Kresoja" userId="a6268bfb-387f-411d-94f7-912cd66db9fe" providerId="ADAL" clId="{AE9B1DEC-80FA-491E-B9DD-066E84AC55B8}" dt="2024-04-12T08:14:51.777" v="406" actId="478"/>
          <ac:picMkLst>
            <pc:docMk/>
            <pc:sldMk cId="1742172960" sldId="411"/>
            <ac:picMk id="28" creationId="{AB8E30AC-C8D8-B1C2-1989-92034C1093A0}"/>
          </ac:picMkLst>
        </pc:picChg>
        <pc:picChg chg="add mod">
          <ac:chgData name="Ruzica Kresoja" userId="a6268bfb-387f-411d-94f7-912cd66db9fe" providerId="ADAL" clId="{AE9B1DEC-80FA-491E-B9DD-066E84AC55B8}" dt="2024-04-12T08:15:25.208" v="413" actId="1076"/>
          <ac:picMkLst>
            <pc:docMk/>
            <pc:sldMk cId="1742172960" sldId="411"/>
            <ac:picMk id="30" creationId="{D8B10512-EB65-476C-A3C6-4FC28337A894}"/>
          </ac:picMkLst>
        </pc:picChg>
        <pc:picChg chg="add mod">
          <ac:chgData name="Ruzica Kresoja" userId="a6268bfb-387f-411d-94f7-912cd66db9fe" providerId="ADAL" clId="{AE9B1DEC-80FA-491E-B9DD-066E84AC55B8}" dt="2024-04-12T08:15:27.456" v="414" actId="1076"/>
          <ac:picMkLst>
            <pc:docMk/>
            <pc:sldMk cId="1742172960" sldId="411"/>
            <ac:picMk id="32" creationId="{8A6BAEA5-5B8D-0664-D5BF-FE2D327E0C3F}"/>
          </ac:picMkLst>
        </pc:picChg>
        <pc:picChg chg="add mod">
          <ac:chgData name="Ruzica Kresoja" userId="a6268bfb-387f-411d-94f7-912cd66db9fe" providerId="ADAL" clId="{AE9B1DEC-80FA-491E-B9DD-066E84AC55B8}" dt="2024-04-12T08:15:16.883" v="411" actId="1076"/>
          <ac:picMkLst>
            <pc:docMk/>
            <pc:sldMk cId="1742172960" sldId="411"/>
            <ac:picMk id="34" creationId="{1503D56C-E73C-D3C4-B691-44AF34C8A04B}"/>
          </ac:picMkLst>
        </pc:picChg>
      </pc:sldChg>
      <pc:sldChg chg="del">
        <pc:chgData name="Ruzica Kresoja" userId="a6268bfb-387f-411d-94f7-912cd66db9fe" providerId="ADAL" clId="{AE9B1DEC-80FA-491E-B9DD-066E84AC55B8}" dt="2024-04-12T07:24:05.464" v="212" actId="2696"/>
        <pc:sldMkLst>
          <pc:docMk/>
          <pc:sldMk cId="2136923126" sldId="412"/>
        </pc:sldMkLst>
      </pc:sldChg>
      <pc:sldChg chg="addSp delSp modSp add mod">
        <pc:chgData name="Ruzica Kresoja" userId="a6268bfb-387f-411d-94f7-912cd66db9fe" providerId="ADAL" clId="{AE9B1DEC-80FA-491E-B9DD-066E84AC55B8}" dt="2024-04-12T07:33:28.499" v="282" actId="1076"/>
        <pc:sldMkLst>
          <pc:docMk/>
          <pc:sldMk cId="3146318940" sldId="412"/>
        </pc:sldMkLst>
        <pc:spChg chg="del">
          <ac:chgData name="Ruzica Kresoja" userId="a6268bfb-387f-411d-94f7-912cd66db9fe" providerId="ADAL" clId="{AE9B1DEC-80FA-491E-B9DD-066E84AC55B8}" dt="2024-04-12T07:26:51.779" v="231" actId="478"/>
          <ac:spMkLst>
            <pc:docMk/>
            <pc:sldMk cId="3146318940" sldId="412"/>
            <ac:spMk id="2" creationId="{05FBDBDF-E3A6-306B-5839-B62DCB48D6A4}"/>
          </ac:spMkLst>
        </pc:spChg>
        <pc:spChg chg="add del mod">
          <ac:chgData name="Ruzica Kresoja" userId="a6268bfb-387f-411d-94f7-912cd66db9fe" providerId="ADAL" clId="{AE9B1DEC-80FA-491E-B9DD-066E84AC55B8}" dt="2024-04-12T07:27:01.096" v="234" actId="478"/>
          <ac:spMkLst>
            <pc:docMk/>
            <pc:sldMk cId="3146318940" sldId="412"/>
            <ac:spMk id="5" creationId="{FF887D14-F749-5968-F1E8-66C8015AE095}"/>
          </ac:spMkLst>
        </pc:spChg>
        <pc:spChg chg="del">
          <ac:chgData name="Ruzica Kresoja" userId="a6268bfb-387f-411d-94f7-912cd66db9fe" providerId="ADAL" clId="{AE9B1DEC-80FA-491E-B9DD-066E84AC55B8}" dt="2024-04-12T07:26:58.108" v="233" actId="478"/>
          <ac:spMkLst>
            <pc:docMk/>
            <pc:sldMk cId="3146318940" sldId="412"/>
            <ac:spMk id="6" creationId="{7A03062A-35D0-7FF3-D704-4D92BF73715D}"/>
          </ac:spMkLst>
        </pc:spChg>
        <pc:spChg chg="add del mod">
          <ac:chgData name="Ruzica Kresoja" userId="a6268bfb-387f-411d-94f7-912cd66db9fe" providerId="ADAL" clId="{AE9B1DEC-80FA-491E-B9DD-066E84AC55B8}" dt="2024-04-12T07:27:02.164" v="235" actId="478"/>
          <ac:spMkLst>
            <pc:docMk/>
            <pc:sldMk cId="3146318940" sldId="412"/>
            <ac:spMk id="9" creationId="{A569A00A-C261-BCBD-30BC-DF81298F9EC9}"/>
          </ac:spMkLst>
        </pc:spChg>
        <pc:picChg chg="del mod">
          <ac:chgData name="Ruzica Kresoja" userId="a6268bfb-387f-411d-94f7-912cd66db9fe" providerId="ADAL" clId="{AE9B1DEC-80FA-491E-B9DD-066E84AC55B8}" dt="2024-04-12T07:30:27.508" v="259" actId="478"/>
          <ac:picMkLst>
            <pc:docMk/>
            <pc:sldMk cId="3146318940" sldId="412"/>
            <ac:picMk id="4" creationId="{90BCBEC7-6BC6-8277-3506-3A27DC5C2371}"/>
          </ac:picMkLst>
        </pc:picChg>
        <pc:picChg chg="add del mod">
          <ac:chgData name="Ruzica Kresoja" userId="a6268bfb-387f-411d-94f7-912cd66db9fe" providerId="ADAL" clId="{AE9B1DEC-80FA-491E-B9DD-066E84AC55B8}" dt="2024-04-12T07:30:53.830" v="264" actId="478"/>
          <ac:picMkLst>
            <pc:docMk/>
            <pc:sldMk cId="3146318940" sldId="412"/>
            <ac:picMk id="11" creationId="{562A0EB2-2E1B-0039-9ABC-4A9BB327EDF5}"/>
          </ac:picMkLst>
        </pc:picChg>
        <pc:picChg chg="add del mod">
          <ac:chgData name="Ruzica Kresoja" userId="a6268bfb-387f-411d-94f7-912cd66db9fe" providerId="ADAL" clId="{AE9B1DEC-80FA-491E-B9DD-066E84AC55B8}" dt="2024-04-12T07:33:22.813" v="280" actId="478"/>
          <ac:picMkLst>
            <pc:docMk/>
            <pc:sldMk cId="3146318940" sldId="412"/>
            <ac:picMk id="13" creationId="{DECC4D70-B2D8-FB23-0E5D-1FADA630A77A}"/>
          </ac:picMkLst>
        </pc:picChg>
        <pc:picChg chg="add del mod">
          <ac:chgData name="Ruzica Kresoja" userId="a6268bfb-387f-411d-94f7-912cd66db9fe" providerId="ADAL" clId="{AE9B1DEC-80FA-491E-B9DD-066E84AC55B8}" dt="2024-04-12T07:32:52.761" v="278" actId="22"/>
          <ac:picMkLst>
            <pc:docMk/>
            <pc:sldMk cId="3146318940" sldId="412"/>
            <ac:picMk id="15" creationId="{950E5411-998F-A090-4218-F8CBEEB6F0FA}"/>
          </ac:picMkLst>
        </pc:picChg>
        <pc:picChg chg="add del">
          <ac:chgData name="Ruzica Kresoja" userId="a6268bfb-387f-411d-94f7-912cd66db9fe" providerId="ADAL" clId="{AE9B1DEC-80FA-491E-B9DD-066E84AC55B8}" dt="2024-04-12T07:32:49.874" v="275" actId="22"/>
          <ac:picMkLst>
            <pc:docMk/>
            <pc:sldMk cId="3146318940" sldId="412"/>
            <ac:picMk id="17" creationId="{1509A5CF-C528-6193-35C5-B72941EC3554}"/>
          </ac:picMkLst>
        </pc:picChg>
        <pc:picChg chg="add mod">
          <ac:chgData name="Ruzica Kresoja" userId="a6268bfb-387f-411d-94f7-912cd66db9fe" providerId="ADAL" clId="{AE9B1DEC-80FA-491E-B9DD-066E84AC55B8}" dt="2024-04-12T07:33:28.499" v="282" actId="1076"/>
          <ac:picMkLst>
            <pc:docMk/>
            <pc:sldMk cId="3146318940" sldId="412"/>
            <ac:picMk id="19" creationId="{B861CC3B-D6D8-0E29-B6F4-D9CEBE6C94A4}"/>
          </ac:picMkLst>
        </pc:picChg>
      </pc:sldChg>
      <pc:sldChg chg="del">
        <pc:chgData name="Ruzica Kresoja" userId="a6268bfb-387f-411d-94f7-912cd66db9fe" providerId="ADAL" clId="{AE9B1DEC-80FA-491E-B9DD-066E84AC55B8}" dt="2024-04-12T07:24:16.597" v="213" actId="2696"/>
        <pc:sldMkLst>
          <pc:docMk/>
          <pc:sldMk cId="548595426" sldId="413"/>
        </pc:sldMkLst>
      </pc:sldChg>
      <pc:sldChg chg="addSp delSp modSp add mod">
        <pc:chgData name="Ruzica Kresoja" userId="a6268bfb-387f-411d-94f7-912cd66db9fe" providerId="ADAL" clId="{AE9B1DEC-80FA-491E-B9DD-066E84AC55B8}" dt="2024-04-12T08:44:50.420" v="581" actId="20577"/>
        <pc:sldMkLst>
          <pc:docMk/>
          <pc:sldMk cId="3885747420" sldId="413"/>
        </pc:sldMkLst>
        <pc:spChg chg="mod">
          <ac:chgData name="Ruzica Kresoja" userId="a6268bfb-387f-411d-94f7-912cd66db9fe" providerId="ADAL" clId="{AE9B1DEC-80FA-491E-B9DD-066E84AC55B8}" dt="2024-04-12T08:44:50.420" v="581" actId="20577"/>
          <ac:spMkLst>
            <pc:docMk/>
            <pc:sldMk cId="3885747420" sldId="413"/>
            <ac:spMk id="2" creationId="{17F40983-00F2-71F7-AA34-ECD31F4EADE5}"/>
          </ac:spMkLst>
        </pc:spChg>
        <pc:spChg chg="add del">
          <ac:chgData name="Ruzica Kresoja" userId="a6268bfb-387f-411d-94f7-912cd66db9fe" providerId="ADAL" clId="{AE9B1DEC-80FA-491E-B9DD-066E84AC55B8}" dt="2024-04-12T08:27:52.466" v="421"/>
          <ac:spMkLst>
            <pc:docMk/>
            <pc:sldMk cId="3885747420" sldId="413"/>
            <ac:spMk id="3" creationId="{31B64F15-0A77-8607-52EF-940429E501CC}"/>
          </ac:spMkLst>
        </pc:spChg>
        <pc:spChg chg="add del mod">
          <ac:chgData name="Ruzica Kresoja" userId="a6268bfb-387f-411d-94f7-912cd66db9fe" providerId="ADAL" clId="{AE9B1DEC-80FA-491E-B9DD-066E84AC55B8}" dt="2024-04-12T08:27:43.249" v="419"/>
          <ac:spMkLst>
            <pc:docMk/>
            <pc:sldMk cId="3885747420" sldId="413"/>
            <ac:spMk id="4" creationId="{2DDB6DA4-354C-2897-4168-88D75BF98222}"/>
          </ac:spMkLst>
        </pc:spChg>
        <pc:spChg chg="add del mod">
          <ac:chgData name="Ruzica Kresoja" userId="a6268bfb-387f-411d-94f7-912cd66db9fe" providerId="ADAL" clId="{AE9B1DEC-80FA-491E-B9DD-066E84AC55B8}" dt="2024-04-12T08:28:07.252" v="426"/>
          <ac:spMkLst>
            <pc:docMk/>
            <pc:sldMk cId="3885747420" sldId="413"/>
            <ac:spMk id="5" creationId="{3116B909-EB10-EF6E-4E01-F4967924C40B}"/>
          </ac:spMkLst>
        </pc:spChg>
        <pc:spChg chg="add del mod">
          <ac:chgData name="Ruzica Kresoja" userId="a6268bfb-387f-411d-94f7-912cd66db9fe" providerId="ADAL" clId="{AE9B1DEC-80FA-491E-B9DD-066E84AC55B8}" dt="2024-04-12T08:28:38.091" v="439"/>
          <ac:spMkLst>
            <pc:docMk/>
            <pc:sldMk cId="3885747420" sldId="413"/>
            <ac:spMk id="6" creationId="{526D368B-99B9-B845-040B-B47C1C5D117F}"/>
          </ac:spMkLst>
        </pc:spChg>
        <pc:spChg chg="mod">
          <ac:chgData name="Ruzica Kresoja" userId="a6268bfb-387f-411d-94f7-912cd66db9fe" providerId="ADAL" clId="{AE9B1DEC-80FA-491E-B9DD-066E84AC55B8}" dt="2024-04-12T08:34:03.363" v="569" actId="6549"/>
          <ac:spMkLst>
            <pc:docMk/>
            <pc:sldMk cId="3885747420" sldId="413"/>
            <ac:spMk id="8" creationId="{EE28DB96-5F9E-7C4A-782A-B4E82928B7EF}"/>
          </ac:spMkLst>
        </pc:spChg>
        <pc:picChg chg="add del mod">
          <ac:chgData name="Ruzica Kresoja" userId="a6268bfb-387f-411d-94f7-912cd66db9fe" providerId="ADAL" clId="{AE9B1DEC-80FA-491E-B9DD-066E84AC55B8}" dt="2024-04-12T08:43:23.339" v="573" actId="478"/>
          <ac:picMkLst>
            <pc:docMk/>
            <pc:sldMk cId="3885747420" sldId="413"/>
            <ac:picMk id="10" creationId="{89EB12EB-1626-5368-F17D-0251517DEB4F}"/>
          </ac:picMkLst>
        </pc:picChg>
        <pc:picChg chg="add del">
          <ac:chgData name="Ruzica Kresoja" userId="a6268bfb-387f-411d-94f7-912cd66db9fe" providerId="ADAL" clId="{AE9B1DEC-80FA-491E-B9DD-066E84AC55B8}" dt="2024-04-12T08:44:32.026" v="575" actId="478"/>
          <ac:picMkLst>
            <pc:docMk/>
            <pc:sldMk cId="3885747420" sldId="413"/>
            <ac:picMk id="12" creationId="{B28E26D1-129B-9F14-3797-0B5C0AC5E2D7}"/>
          </ac:picMkLst>
        </pc:picChg>
        <pc:picChg chg="add mod">
          <ac:chgData name="Ruzica Kresoja" userId="a6268bfb-387f-411d-94f7-912cd66db9fe" providerId="ADAL" clId="{AE9B1DEC-80FA-491E-B9DD-066E84AC55B8}" dt="2024-04-12T08:44:47.015" v="579" actId="1076"/>
          <ac:picMkLst>
            <pc:docMk/>
            <pc:sldMk cId="3885747420" sldId="413"/>
            <ac:picMk id="14" creationId="{B617009B-ED45-67C8-E6F1-02A77A3A2DC5}"/>
          </ac:picMkLst>
        </pc:picChg>
      </pc:sldChg>
      <pc:sldChg chg="add del">
        <pc:chgData name="Ruzica Kresoja" userId="a6268bfb-387f-411d-94f7-912cd66db9fe" providerId="ADAL" clId="{AE9B1DEC-80FA-491E-B9DD-066E84AC55B8}" dt="2024-04-12T10:02:57.017" v="591" actId="2696"/>
        <pc:sldMkLst>
          <pc:docMk/>
          <pc:sldMk cId="556485516" sldId="414"/>
        </pc:sldMkLst>
      </pc:sldChg>
      <pc:sldChg chg="addSp delSp modSp add mod ord">
        <pc:chgData name="Ruzica Kresoja" userId="a6268bfb-387f-411d-94f7-912cd66db9fe" providerId="ADAL" clId="{AE9B1DEC-80FA-491E-B9DD-066E84AC55B8}" dt="2024-04-12T10:14:12.860" v="630"/>
        <pc:sldMkLst>
          <pc:docMk/>
          <pc:sldMk cId="589278086" sldId="414"/>
        </pc:sldMkLst>
        <pc:spChg chg="del mod">
          <ac:chgData name="Ruzica Kresoja" userId="a6268bfb-387f-411d-94f7-912cd66db9fe" providerId="ADAL" clId="{AE9B1DEC-80FA-491E-B9DD-066E84AC55B8}" dt="2024-04-12T10:06:03.416" v="612" actId="478"/>
          <ac:spMkLst>
            <pc:docMk/>
            <pc:sldMk cId="589278086" sldId="414"/>
            <ac:spMk id="2" creationId="{05FBDBDF-E3A6-306B-5839-B62DCB48D6A4}"/>
          </ac:spMkLst>
        </pc:spChg>
        <pc:spChg chg="mod">
          <ac:chgData name="Ruzica Kresoja" userId="a6268bfb-387f-411d-94f7-912cd66db9fe" providerId="ADAL" clId="{AE9B1DEC-80FA-491E-B9DD-066E84AC55B8}" dt="2024-04-12T10:05:55.339" v="609" actId="20577"/>
          <ac:spMkLst>
            <pc:docMk/>
            <pc:sldMk cId="589278086" sldId="414"/>
            <ac:spMk id="6" creationId="{7A03062A-35D0-7FF3-D704-4D92BF73715D}"/>
          </ac:spMkLst>
        </pc:spChg>
        <pc:picChg chg="add del mod">
          <ac:chgData name="Ruzica Kresoja" userId="a6268bfb-387f-411d-94f7-912cd66db9fe" providerId="ADAL" clId="{AE9B1DEC-80FA-491E-B9DD-066E84AC55B8}" dt="2024-04-12T10:11:01.218" v="626" actId="478"/>
          <ac:picMkLst>
            <pc:docMk/>
            <pc:sldMk cId="589278086" sldId="414"/>
            <ac:picMk id="4" creationId="{BB689172-CAD2-0346-EDCE-1FD12BBD5204}"/>
          </ac:picMkLst>
        </pc:picChg>
        <pc:picChg chg="add del mod">
          <ac:chgData name="Ruzica Kresoja" userId="a6268bfb-387f-411d-94f7-912cd66db9fe" providerId="ADAL" clId="{AE9B1DEC-80FA-491E-B9DD-066E84AC55B8}" dt="2024-04-12T10:09:50.729" v="621" actId="478"/>
          <ac:picMkLst>
            <pc:docMk/>
            <pc:sldMk cId="589278086" sldId="414"/>
            <ac:picMk id="8" creationId="{EDB05208-EF12-D0F0-7889-1904D784453E}"/>
          </ac:picMkLst>
        </pc:picChg>
        <pc:picChg chg="add mod">
          <ac:chgData name="Ruzica Kresoja" userId="a6268bfb-387f-411d-94f7-912cd66db9fe" providerId="ADAL" clId="{AE9B1DEC-80FA-491E-B9DD-066E84AC55B8}" dt="2024-04-12T10:10:00.720" v="625" actId="1076"/>
          <ac:picMkLst>
            <pc:docMk/>
            <pc:sldMk cId="589278086" sldId="414"/>
            <ac:picMk id="10" creationId="{0B5FCE14-6AD9-A1FD-E60C-789D1B5233BF}"/>
          </ac:picMkLst>
        </pc:picChg>
        <pc:picChg chg="add mod">
          <ac:chgData name="Ruzica Kresoja" userId="a6268bfb-387f-411d-94f7-912cd66db9fe" providerId="ADAL" clId="{AE9B1DEC-80FA-491E-B9DD-066E84AC55B8}" dt="2024-04-12T10:11:07.771" v="628" actId="1076"/>
          <ac:picMkLst>
            <pc:docMk/>
            <pc:sldMk cId="589278086" sldId="414"/>
            <ac:picMk id="12" creationId="{C2A6515F-2C84-4574-30BA-D2750250FE08}"/>
          </ac:picMkLst>
        </pc:picChg>
        <pc:picChg chg="del">
          <ac:chgData name="Ruzica Kresoja" userId="a6268bfb-387f-411d-94f7-912cd66db9fe" providerId="ADAL" clId="{AE9B1DEC-80FA-491E-B9DD-066E84AC55B8}" dt="2024-04-12T10:05:42.518" v="595" actId="478"/>
          <ac:picMkLst>
            <pc:docMk/>
            <pc:sldMk cId="589278086" sldId="414"/>
            <ac:picMk id="15" creationId="{F2F43C92-2ED3-AA7B-5AF6-035227D49F7C}"/>
          </ac:picMkLst>
        </pc:picChg>
      </pc:sldChg>
      <pc:sldChg chg="del">
        <pc:chgData name="Ruzica Kresoja" userId="a6268bfb-387f-411d-94f7-912cd66db9fe" providerId="ADAL" clId="{AE9B1DEC-80FA-491E-B9DD-066E84AC55B8}" dt="2024-04-12T07:24:16.597" v="213" actId="2696"/>
        <pc:sldMkLst>
          <pc:docMk/>
          <pc:sldMk cId="2536730117" sldId="414"/>
        </pc:sldMkLst>
      </pc:sldChg>
      <pc:sldChg chg="del">
        <pc:chgData name="Ruzica Kresoja" userId="a6268bfb-387f-411d-94f7-912cd66db9fe" providerId="ADAL" clId="{AE9B1DEC-80FA-491E-B9DD-066E84AC55B8}" dt="2024-04-12T07:24:16.597" v="213" actId="2696"/>
        <pc:sldMkLst>
          <pc:docMk/>
          <pc:sldMk cId="620041311" sldId="415"/>
        </pc:sldMkLst>
      </pc:sldChg>
      <pc:sldChg chg="del">
        <pc:chgData name="Ruzica Kresoja" userId="a6268bfb-387f-411d-94f7-912cd66db9fe" providerId="ADAL" clId="{AE9B1DEC-80FA-491E-B9DD-066E84AC55B8}" dt="2024-04-12T07:24:16.597" v="213" actId="2696"/>
        <pc:sldMkLst>
          <pc:docMk/>
          <pc:sldMk cId="273461949" sldId="416"/>
        </pc:sldMkLst>
      </pc:sldChg>
      <pc:sldChg chg="del">
        <pc:chgData name="Ruzica Kresoja" userId="a6268bfb-387f-411d-94f7-912cd66db9fe" providerId="ADAL" clId="{AE9B1DEC-80FA-491E-B9DD-066E84AC55B8}" dt="2024-04-12T07:24:16.597" v="213" actId="2696"/>
        <pc:sldMkLst>
          <pc:docMk/>
          <pc:sldMk cId="3243490764" sldId="418"/>
        </pc:sldMkLst>
      </pc:sldChg>
      <pc:sldChg chg="del">
        <pc:chgData name="Ruzica Kresoja" userId="a6268bfb-387f-411d-94f7-912cd66db9fe" providerId="ADAL" clId="{AE9B1DEC-80FA-491E-B9DD-066E84AC55B8}" dt="2024-04-12T07:24:21.086" v="214" actId="2696"/>
        <pc:sldMkLst>
          <pc:docMk/>
          <pc:sldMk cId="2608090051" sldId="41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9DD6AA-DA07-4B49-84C4-DD15DC5E0A8E}" type="datetimeFigureOut">
              <a:rPr lang="en-GB" smtClean="0"/>
              <a:t>12/04/2024</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Tree>
    <p:extLst>
      <p:ext uri="{BB962C8B-B14F-4D97-AF65-F5344CB8AC3E}">
        <p14:creationId xmlns:p14="http://schemas.microsoft.com/office/powerpoint/2010/main" val="28952732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0"/>
            <a:ext cx="4966198" cy="324000"/>
          </a:xfrm>
          <a:prstGeom prst="rect">
            <a:avLst/>
          </a:prstGeom>
        </p:spPr>
        <p:txBody>
          <a:bodyPr vert="horz" lIns="91440" tIns="45720" rIns="91440" bIns="45720" rtlCol="0"/>
          <a:lstStyle>
            <a:lvl1pPr algn="l">
              <a:defRPr sz="1000">
                <a:latin typeface="+mn-lt"/>
              </a:defRPr>
            </a:lvl1pPr>
          </a:lstStyle>
          <a:p>
            <a:endParaRPr lang="en-GB" dirty="0"/>
          </a:p>
        </p:txBody>
      </p:sp>
      <p:sp>
        <p:nvSpPr>
          <p:cNvPr id="3" name="Date Placeholder 2"/>
          <p:cNvSpPr>
            <a:spLocks noGrp="1"/>
          </p:cNvSpPr>
          <p:nvPr>
            <p:ph type="dt" idx="1"/>
          </p:nvPr>
        </p:nvSpPr>
        <p:spPr>
          <a:xfrm>
            <a:off x="5778000" y="0"/>
            <a:ext cx="1080000" cy="324000"/>
          </a:xfrm>
          <a:prstGeom prst="rect">
            <a:avLst/>
          </a:prstGeom>
        </p:spPr>
        <p:txBody>
          <a:bodyPr vert="horz" lIns="91440" tIns="45720" rIns="91440" bIns="45720" rtlCol="0"/>
          <a:lstStyle>
            <a:lvl1pPr algn="r">
              <a:defRPr sz="1000">
                <a:latin typeface="+mn-lt"/>
              </a:defRPr>
            </a:lvl1pPr>
          </a:lstStyle>
          <a:p>
            <a:fld id="{B6962210-35F6-42EB-A3B8-FCE6E13B30BA}" type="datetimeFigureOut">
              <a:rPr lang="en-GB" smtClean="0"/>
              <a:pPr/>
              <a:t>12/04/2024</a:t>
            </a:fld>
            <a:endParaRPr lang="en-GB" dirty="0"/>
          </a:p>
        </p:txBody>
      </p:sp>
      <p:sp>
        <p:nvSpPr>
          <p:cNvPr id="5" name="Notes Placeholder 4"/>
          <p:cNvSpPr>
            <a:spLocks noGrp="1"/>
          </p:cNvSpPr>
          <p:nvPr>
            <p:ph type="body" sz="quarter" idx="3"/>
          </p:nvPr>
        </p:nvSpPr>
        <p:spPr>
          <a:xfrm>
            <a:off x="685800" y="3938589"/>
            <a:ext cx="5486400" cy="4746624"/>
          </a:xfrm>
          <a:prstGeom prst="rect">
            <a:avLst/>
          </a:prstGeom>
        </p:spPr>
        <p:txBody>
          <a:bodyPr vert="horz" lIns="0" tIns="0" rIns="0" bIns="0" rtlCol="0"/>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5"/>
          <p:cNvSpPr>
            <a:spLocks noGrp="1"/>
          </p:cNvSpPr>
          <p:nvPr>
            <p:ph type="ftr" sz="quarter" idx="4"/>
          </p:nvPr>
        </p:nvSpPr>
        <p:spPr>
          <a:xfrm>
            <a:off x="685799" y="8856661"/>
            <a:ext cx="4966199" cy="252000"/>
          </a:xfrm>
          <a:prstGeom prst="rect">
            <a:avLst/>
          </a:prstGeom>
        </p:spPr>
        <p:txBody>
          <a:bodyPr vert="horz" lIns="91440" tIns="45720" rIns="91440" bIns="45720" rtlCol="0" anchor="t" anchorCtr="0"/>
          <a:lstStyle>
            <a:lvl1pPr algn="l">
              <a:defRPr sz="1000">
                <a:latin typeface="+mn-lt"/>
              </a:defRPr>
            </a:lvl1pPr>
          </a:lstStyle>
          <a:p>
            <a:endParaRPr lang="en-GB" dirty="0"/>
          </a:p>
        </p:txBody>
      </p:sp>
      <p:sp>
        <p:nvSpPr>
          <p:cNvPr id="7" name="Slide Number Placeholder 6"/>
          <p:cNvSpPr>
            <a:spLocks noGrp="1"/>
          </p:cNvSpPr>
          <p:nvPr>
            <p:ph type="sldNum" sz="quarter" idx="5"/>
          </p:nvPr>
        </p:nvSpPr>
        <p:spPr>
          <a:xfrm>
            <a:off x="5778000" y="8856661"/>
            <a:ext cx="1080000" cy="252000"/>
          </a:xfrm>
          <a:prstGeom prst="rect">
            <a:avLst/>
          </a:prstGeom>
        </p:spPr>
        <p:txBody>
          <a:bodyPr vert="horz" lIns="91440" tIns="45720" rIns="91440" bIns="45720" rtlCol="0" anchor="t" anchorCtr="0"/>
          <a:lstStyle>
            <a:lvl1pPr algn="r">
              <a:defRPr sz="1000">
                <a:latin typeface="+mn-lt"/>
              </a:defRPr>
            </a:lvl1pPr>
          </a:lstStyle>
          <a:p>
            <a:fld id="{E762DFE1-544E-4AD0-8AE2-9ADF9877B110}" type="slidenum">
              <a:rPr lang="en-GB" smtClean="0"/>
              <a:pPr/>
              <a:t>‹#›</a:t>
            </a:fld>
            <a:endParaRPr lang="en-GB" dirty="0"/>
          </a:p>
        </p:txBody>
      </p:sp>
      <p:sp>
        <p:nvSpPr>
          <p:cNvPr id="8" name="Slide Image Placeholder 7"/>
          <p:cNvSpPr>
            <a:spLocks noGrp="1" noRot="1" noChangeAspect="1"/>
          </p:cNvSpPr>
          <p:nvPr>
            <p:ph type="sldImg" idx="2"/>
          </p:nvPr>
        </p:nvSpPr>
        <p:spPr>
          <a:xfrm>
            <a:off x="685800" y="681041"/>
            <a:ext cx="5486400" cy="3086100"/>
          </a:xfrm>
          <a:prstGeom prst="rect">
            <a:avLst/>
          </a:prstGeom>
          <a:noFill/>
          <a:ln w="12700">
            <a:solidFill>
              <a:prstClr val="black"/>
            </a:solidFill>
          </a:ln>
        </p:spPr>
        <p:txBody>
          <a:bodyPr vert="horz" lIns="91440" tIns="45720" rIns="91440" bIns="45720" rtlCol="0" anchor="ctr"/>
          <a:lstStyle/>
          <a:p>
            <a:endParaRPr lang="en-GB" dirty="0"/>
          </a:p>
        </p:txBody>
      </p:sp>
    </p:spTree>
    <p:extLst>
      <p:ext uri="{BB962C8B-B14F-4D97-AF65-F5344CB8AC3E}">
        <p14:creationId xmlns:p14="http://schemas.microsoft.com/office/powerpoint/2010/main" val="37083378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lnSpc>
        <a:spcPct val="110000"/>
      </a:lnSpc>
      <a:defRPr sz="1400" kern="1200">
        <a:solidFill>
          <a:schemeClr val="tx1"/>
        </a:solidFill>
        <a:latin typeface="+mn-lt"/>
        <a:ea typeface="+mn-ea"/>
        <a:cs typeface="+mn-cs"/>
      </a:defRPr>
    </a:lvl1pPr>
    <a:lvl2pPr marL="174625" indent="-174625" algn="l" defTabSz="914400" rtl="0" eaLnBrk="1" latinLnBrk="0" hangingPunct="1">
      <a:lnSpc>
        <a:spcPct val="110000"/>
      </a:lnSpc>
      <a:buFont typeface="ING Me" pitchFamily="2" charset="0"/>
      <a:buChar char="•"/>
      <a:defRPr sz="1400" kern="1200">
        <a:solidFill>
          <a:schemeClr val="tx1"/>
        </a:solidFill>
        <a:latin typeface="+mn-lt"/>
        <a:ea typeface="+mn-ea"/>
        <a:cs typeface="+mn-cs"/>
      </a:defRPr>
    </a:lvl2pPr>
    <a:lvl3pPr marL="360363" indent="-174625" algn="l" defTabSz="914400" rtl="0" eaLnBrk="1" latinLnBrk="0" hangingPunct="1">
      <a:lnSpc>
        <a:spcPct val="110000"/>
      </a:lnSpc>
      <a:buFont typeface="ING Me" pitchFamily="2" charset="0"/>
      <a:buChar char="•"/>
      <a:defRPr sz="1400" kern="1200">
        <a:solidFill>
          <a:schemeClr val="tx1"/>
        </a:solidFill>
        <a:latin typeface="+mn-lt"/>
        <a:ea typeface="+mn-ea"/>
        <a:cs typeface="+mn-cs"/>
      </a:defRPr>
    </a:lvl3pPr>
    <a:lvl4pPr marL="534988" indent="-174625" algn="l" defTabSz="914400" rtl="0" eaLnBrk="1" latinLnBrk="0" hangingPunct="1">
      <a:lnSpc>
        <a:spcPct val="110000"/>
      </a:lnSpc>
      <a:buFont typeface="ING Me" pitchFamily="2" charset="0"/>
      <a:buChar char="•"/>
      <a:defRPr sz="1400" kern="1200">
        <a:solidFill>
          <a:schemeClr val="tx1"/>
        </a:solidFill>
        <a:latin typeface="+mn-lt"/>
        <a:ea typeface="+mn-ea"/>
        <a:cs typeface="+mn-cs"/>
      </a:defRPr>
    </a:lvl4pPr>
    <a:lvl5pPr marL="719138" indent="-174625" algn="l" defTabSz="914400" rtl="0" eaLnBrk="1" latinLnBrk="0" hangingPunct="1">
      <a:lnSpc>
        <a:spcPct val="110000"/>
      </a:lnSpc>
      <a:buFont typeface="ING Me" pitchFamily="2" charset="0"/>
      <a:buChar char="•"/>
      <a:defRPr sz="14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376" userDrawn="1">
          <p15:clr>
            <a:srgbClr val="F26B43"/>
          </p15:clr>
        </p15:guide>
        <p15:guide id="2" orient="horz" pos="432" userDrawn="1">
          <p15:clr>
            <a:srgbClr val="F26B43"/>
          </p15:clr>
        </p15:guide>
        <p15:guide id="3" orient="horz" pos="2481"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1</a:t>
            </a:fld>
            <a:endParaRPr lang="en-GB" dirty="0"/>
          </a:p>
        </p:txBody>
      </p:sp>
    </p:spTree>
    <p:extLst>
      <p:ext uri="{BB962C8B-B14F-4D97-AF65-F5344CB8AC3E}">
        <p14:creationId xmlns:p14="http://schemas.microsoft.com/office/powerpoint/2010/main" val="334890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9</a:t>
            </a:fld>
            <a:endParaRPr lang="en-GB" dirty="0"/>
          </a:p>
        </p:txBody>
      </p:sp>
    </p:spTree>
    <p:extLst>
      <p:ext uri="{BB962C8B-B14F-4D97-AF65-F5344CB8AC3E}">
        <p14:creationId xmlns:p14="http://schemas.microsoft.com/office/powerpoint/2010/main" val="2323749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10</a:t>
            </a:fld>
            <a:endParaRPr lang="en-GB" dirty="0"/>
          </a:p>
        </p:txBody>
      </p:sp>
    </p:spTree>
    <p:extLst>
      <p:ext uri="{BB962C8B-B14F-4D97-AF65-F5344CB8AC3E}">
        <p14:creationId xmlns:p14="http://schemas.microsoft.com/office/powerpoint/2010/main" val="93079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ue Title Slide">
    <p:spTree>
      <p:nvGrpSpPr>
        <p:cNvPr id="1" name=""/>
        <p:cNvGrpSpPr/>
        <p:nvPr/>
      </p:nvGrpSpPr>
      <p:grpSpPr>
        <a:xfrm>
          <a:off x="0" y="0"/>
          <a:ext cx="0" cy="0"/>
          <a:chOff x="0" y="0"/>
          <a:chExt cx="0" cy="0"/>
        </a:xfrm>
      </p:grpSpPr>
      <p:sp>
        <p:nvSpPr>
          <p:cNvPr id="114" name="Rectangle 104"/>
          <p:cNvSpPr>
            <a:spLocks noChangeArrowheads="1"/>
          </p:cNvSpPr>
          <p:nvPr userDrawn="1"/>
        </p:nvSpPr>
        <p:spPr bwMode="gray">
          <a:xfrm flipH="1">
            <a:off x="-3101345" y="5619201"/>
            <a:ext cx="3018793" cy="30742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OF PRESENTER (ONE LINE)</a:t>
            </a:r>
          </a:p>
        </p:txBody>
      </p:sp>
      <p:sp>
        <p:nvSpPr>
          <p:cNvPr id="110" name="Rectangle 104"/>
          <p:cNvSpPr>
            <a:spLocks noChangeArrowheads="1"/>
          </p:cNvSpPr>
          <p:nvPr userDrawn="1"/>
        </p:nvSpPr>
        <p:spPr bwMode="gray">
          <a:xfrm flipH="1">
            <a:off x="-3101344" y="4680749"/>
            <a:ext cx="3018790" cy="729451"/>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SUBTITLE HERE NOT MORE THAN 2 LINES OF TEXT</a:t>
            </a:r>
          </a:p>
        </p:txBody>
      </p:sp>
      <p:sp>
        <p:nvSpPr>
          <p:cNvPr id="38"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2" name="Rectangle 1"/>
          <p:cNvSpPr/>
          <p:nvPr userDrawn="1"/>
        </p:nvSpPr>
        <p:spPr>
          <a:xfrm>
            <a:off x="334962" y="333375"/>
            <a:ext cx="11522076"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20" name="Title 1"/>
          <p:cNvSpPr>
            <a:spLocks noGrp="1"/>
          </p:cNvSpPr>
          <p:nvPr>
            <p:ph type="ctrTitle" hasCustomPrompt="1"/>
          </p:nvPr>
        </p:nvSpPr>
        <p:spPr bwMode="gray">
          <a:xfrm>
            <a:off x="995362" y="3329637"/>
            <a:ext cx="10537826" cy="1227573"/>
          </a:xfrm>
        </p:spPr>
        <p:txBody>
          <a:bodyPr anchor="b" anchorCtr="0">
            <a:noAutofit/>
          </a:bodyPr>
          <a:lstStyle>
            <a:lvl1pPr algn="l">
              <a:lnSpc>
                <a:spcPts val="4600"/>
              </a:lnSpc>
              <a:defRPr sz="5600" b="1">
                <a:solidFill>
                  <a:schemeClr val="bg1"/>
                </a:solidFill>
              </a:defRPr>
            </a:lvl1pPr>
          </a:lstStyle>
          <a:p>
            <a:r>
              <a:rPr lang="en-GB" noProof="0" dirty="0"/>
              <a:t>Click to edit </a:t>
            </a:r>
            <a:br>
              <a:rPr lang="en-GB" noProof="0" dirty="0"/>
            </a:br>
            <a:r>
              <a:rPr lang="en-GB" noProof="0" dirty="0"/>
              <a:t>Master title style</a:t>
            </a:r>
          </a:p>
        </p:txBody>
      </p:sp>
      <p:sp>
        <p:nvSpPr>
          <p:cNvPr id="36" name="Text Placeholder 6"/>
          <p:cNvSpPr>
            <a:spLocks noGrp="1"/>
          </p:cNvSpPr>
          <p:nvPr>
            <p:ph type="body" sz="quarter" idx="11" hasCustomPrompt="1"/>
          </p:nvPr>
        </p:nvSpPr>
        <p:spPr bwMode="gray">
          <a:xfrm>
            <a:off x="995362" y="4680750"/>
            <a:ext cx="10537826" cy="729450"/>
          </a:xfrm>
        </p:spPr>
        <p:txBody>
          <a:bodyPr>
            <a:noAutofit/>
          </a:bodyPr>
          <a:lstStyle>
            <a:lvl1pPr>
              <a:lnSpc>
                <a:spcPts val="2300"/>
              </a:lnSpc>
              <a:defRPr sz="2500">
                <a:solidFill>
                  <a:schemeClr val="bg1"/>
                </a:solidFill>
              </a:defRPr>
            </a:lvl1pPr>
          </a:lstStyle>
          <a:p>
            <a:pPr lvl="0"/>
            <a:r>
              <a:rPr lang="en-GB" noProof="0" dirty="0"/>
              <a:t>Click to edit Subtitle text styles</a:t>
            </a:r>
          </a:p>
        </p:txBody>
      </p:sp>
      <p:sp>
        <p:nvSpPr>
          <p:cNvPr id="37" name="Text Placeholder 2"/>
          <p:cNvSpPr>
            <a:spLocks noGrp="1"/>
          </p:cNvSpPr>
          <p:nvPr>
            <p:ph type="body" sz="quarter" idx="14" hasCustomPrompt="1"/>
          </p:nvPr>
        </p:nvSpPr>
        <p:spPr>
          <a:xfrm>
            <a:off x="995362" y="5901351"/>
            <a:ext cx="10537825" cy="275612"/>
          </a:xfrm>
        </p:spPr>
        <p:txBody>
          <a:bodyPr tIns="0" bIns="0" anchor="b"/>
          <a:lstStyle>
            <a:lvl1pPr marL="0" indent="0" algn="l">
              <a:lnSpc>
                <a:spcPct val="100000"/>
              </a:lnSpc>
              <a:buNone/>
              <a:defRPr sz="1500">
                <a:solidFill>
                  <a:schemeClr val="bg1"/>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60" name="Group 59"/>
          <p:cNvGrpSpPr/>
          <p:nvPr userDrawn="1"/>
        </p:nvGrpSpPr>
        <p:grpSpPr>
          <a:xfrm>
            <a:off x="994275" y="1309688"/>
            <a:ext cx="2975834" cy="1256727"/>
            <a:chOff x="12638090" y="1376363"/>
            <a:chExt cx="3984627" cy="1682751"/>
          </a:xfrm>
          <a:solidFill>
            <a:schemeClr val="bg1"/>
          </a:solidFill>
        </p:grpSpPr>
        <p:sp>
          <p:nvSpPr>
            <p:cNvPr id="61"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2" name="Oval 61"/>
            <p:cNvSpPr>
              <a:spLocks noChangeArrowheads="1"/>
            </p:cNvSpPr>
            <p:nvPr/>
          </p:nvSpPr>
          <p:spPr bwMode="auto">
            <a:xfrm>
              <a:off x="13134978" y="1836738"/>
              <a:ext cx="352425" cy="355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3" name="Rectangle 62"/>
            <p:cNvSpPr>
              <a:spLocks noChangeArrowheads="1"/>
            </p:cNvSpPr>
            <p:nvPr/>
          </p:nvSpPr>
          <p:spPr bwMode="auto">
            <a:xfrm>
              <a:off x="14266866" y="1590676"/>
              <a:ext cx="134938" cy="534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4"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5"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6"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7"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8"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9"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0"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1"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2"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3"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4"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5"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6"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7" name="Rectangle 76"/>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8"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9"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0"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1"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2"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3"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4"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5"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6"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7"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8"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sp>
        <p:nvSpPr>
          <p:cNvPr id="89" name="Text Placeholder 2"/>
          <p:cNvSpPr>
            <a:spLocks noGrp="1"/>
          </p:cNvSpPr>
          <p:nvPr>
            <p:ph type="body" sz="quarter" idx="15" hasCustomPrompt="1"/>
          </p:nvPr>
        </p:nvSpPr>
        <p:spPr>
          <a:xfrm>
            <a:off x="995362" y="5619202"/>
            <a:ext cx="10537825" cy="275612"/>
          </a:xfrm>
        </p:spPr>
        <p:txBody>
          <a:bodyPr tIns="0" bIns="0" anchor="b"/>
          <a:lstStyle>
            <a:lvl1pPr marL="0" indent="0" algn="l">
              <a:lnSpc>
                <a:spcPct val="100000"/>
              </a:lnSpc>
              <a:buNone/>
              <a:defRPr sz="1500">
                <a:solidFill>
                  <a:schemeClr val="bg1"/>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presenter name</a:t>
            </a:r>
          </a:p>
        </p:txBody>
      </p:sp>
      <p:sp>
        <p:nvSpPr>
          <p:cNvPr id="103" name="Rectangle 104"/>
          <p:cNvSpPr>
            <a:spLocks noChangeArrowheads="1"/>
          </p:cNvSpPr>
          <p:nvPr userDrawn="1"/>
        </p:nvSpPr>
        <p:spPr bwMode="gray">
          <a:xfrm flipH="1">
            <a:off x="-3101343" y="3329475"/>
            <a:ext cx="3018790" cy="1227735"/>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TITLE HERE NOT MORE THAN 2 LINES OF TEXT</a:t>
            </a:r>
          </a:p>
        </p:txBody>
      </p:sp>
      <p:grpSp>
        <p:nvGrpSpPr>
          <p:cNvPr id="104" name="Group 103"/>
          <p:cNvGrpSpPr/>
          <p:nvPr userDrawn="1"/>
        </p:nvGrpSpPr>
        <p:grpSpPr>
          <a:xfrm>
            <a:off x="-3101342" y="3329475"/>
            <a:ext cx="3018791" cy="1227735"/>
            <a:chOff x="-460208" y="32235"/>
            <a:chExt cx="377657" cy="1227735"/>
          </a:xfrm>
        </p:grpSpPr>
        <p:cxnSp>
          <p:nvCxnSpPr>
            <p:cNvPr id="105" name="Straight Connector 104"/>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06" name="Straight Connector 105"/>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107" name="Group 106"/>
          <p:cNvGrpSpPr/>
          <p:nvPr userDrawn="1"/>
        </p:nvGrpSpPr>
        <p:grpSpPr>
          <a:xfrm>
            <a:off x="-3101342" y="4680750"/>
            <a:ext cx="3018791" cy="729450"/>
            <a:chOff x="-460208" y="32235"/>
            <a:chExt cx="377657" cy="729450"/>
          </a:xfrm>
        </p:grpSpPr>
        <p:cxnSp>
          <p:nvCxnSpPr>
            <p:cNvPr id="108" name="Straight Connector 107"/>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09" name="Straight Connector 108"/>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111" name="Group 110"/>
          <p:cNvGrpSpPr/>
          <p:nvPr userDrawn="1"/>
        </p:nvGrpSpPr>
        <p:grpSpPr>
          <a:xfrm>
            <a:off x="-3101342" y="5619202"/>
            <a:ext cx="3018791" cy="282149"/>
            <a:chOff x="-460208" y="479536"/>
            <a:chExt cx="377657" cy="282149"/>
          </a:xfrm>
        </p:grpSpPr>
        <p:cxnSp>
          <p:nvCxnSpPr>
            <p:cNvPr id="112" name="Straight Connector 111"/>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13" name="Straight Connector 112"/>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15" name="Rectangle 104"/>
          <p:cNvSpPr>
            <a:spLocks noChangeArrowheads="1"/>
          </p:cNvSpPr>
          <p:nvPr userDrawn="1"/>
        </p:nvSpPr>
        <p:spPr bwMode="gray">
          <a:xfrm flipH="1">
            <a:off x="-3101345" y="5908482"/>
            <a:ext cx="3018793" cy="30742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LOCATION, DATE (ONE LINE)</a:t>
            </a:r>
          </a:p>
        </p:txBody>
      </p:sp>
      <p:grpSp>
        <p:nvGrpSpPr>
          <p:cNvPr id="116" name="Group 115"/>
          <p:cNvGrpSpPr/>
          <p:nvPr userDrawn="1"/>
        </p:nvGrpSpPr>
        <p:grpSpPr>
          <a:xfrm>
            <a:off x="-3101342" y="5908483"/>
            <a:ext cx="3018791" cy="282149"/>
            <a:chOff x="-460208" y="479536"/>
            <a:chExt cx="377657" cy="282149"/>
          </a:xfrm>
        </p:grpSpPr>
        <p:cxnSp>
          <p:nvCxnSpPr>
            <p:cNvPr id="117" name="Straight Connector 116"/>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18" name="Straight Connector 117"/>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119" name="Group 118"/>
          <p:cNvGrpSpPr/>
          <p:nvPr userDrawn="1"/>
        </p:nvGrpSpPr>
        <p:grpSpPr>
          <a:xfrm>
            <a:off x="12263438" y="0"/>
            <a:ext cx="3681702" cy="3436620"/>
            <a:chOff x="12263438" y="0"/>
            <a:chExt cx="3681702" cy="3436620"/>
          </a:xfrm>
        </p:grpSpPr>
        <p:sp>
          <p:nvSpPr>
            <p:cNvPr id="120"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21"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122"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23"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24"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2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26"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27"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28"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29"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30"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3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3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3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3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3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3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3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3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3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40" name="Rectangle 13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41" name="Rectangle 14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42" name="Rectangle 14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43" name="Rectangle 14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44" name="Rectangle 14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4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4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4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4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49" name="Rectangle 14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50" name="Rectangle 14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5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5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Tree>
    <p:extLst>
      <p:ext uri="{BB962C8B-B14F-4D97-AF65-F5344CB8AC3E}">
        <p14:creationId xmlns:p14="http://schemas.microsoft.com/office/powerpoint/2010/main" val="424003902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Text Content Slide">
    <p:spTree>
      <p:nvGrpSpPr>
        <p:cNvPr id="1" name=""/>
        <p:cNvGrpSpPr/>
        <p:nvPr/>
      </p:nvGrpSpPr>
      <p:grpSpPr>
        <a:xfrm>
          <a:off x="0" y="0"/>
          <a:ext cx="0" cy="0"/>
          <a:chOff x="0" y="0"/>
          <a:chExt cx="0" cy="0"/>
        </a:xfrm>
      </p:grpSpPr>
      <p:sp>
        <p:nvSpPr>
          <p:cNvPr id="4" name="Content Placeholder 3"/>
          <p:cNvSpPr>
            <a:spLocks noGrp="1"/>
          </p:cNvSpPr>
          <p:nvPr>
            <p:ph sz="quarter" idx="12"/>
          </p:nvPr>
        </p:nvSpPr>
        <p:spPr>
          <a:xfrm>
            <a:off x="658451" y="1544638"/>
            <a:ext cx="10874738" cy="4475162"/>
          </a:xfrm>
        </p:spPr>
        <p:txBody>
          <a:bodyPr/>
          <a:lstStyle>
            <a:lvl1pPr>
              <a:defRPr b="0"/>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6"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7"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Tree>
    <p:extLst>
      <p:ext uri="{BB962C8B-B14F-4D97-AF65-F5344CB8AC3E}">
        <p14:creationId xmlns:p14="http://schemas.microsoft.com/office/powerpoint/2010/main" val="1366038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Text Slide">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658814" y="1544638"/>
            <a:ext cx="5184774"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9" name="Text Placeholder 5"/>
          <p:cNvSpPr>
            <a:spLocks noGrp="1"/>
          </p:cNvSpPr>
          <p:nvPr>
            <p:ph type="body" sz="quarter" idx="13"/>
          </p:nvPr>
        </p:nvSpPr>
        <p:spPr>
          <a:xfrm>
            <a:off x="6348413" y="1544638"/>
            <a:ext cx="5184775"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7"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0"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Tree>
    <p:extLst>
      <p:ext uri="{BB962C8B-B14F-4D97-AF65-F5344CB8AC3E}">
        <p14:creationId xmlns:p14="http://schemas.microsoft.com/office/powerpoint/2010/main" val="3794017717"/>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Text Content Slide">
    <p:spTree>
      <p:nvGrpSpPr>
        <p:cNvPr id="1" name=""/>
        <p:cNvGrpSpPr/>
        <p:nvPr/>
      </p:nvGrpSpPr>
      <p:grpSpPr>
        <a:xfrm>
          <a:off x="0" y="0"/>
          <a:ext cx="0" cy="0"/>
          <a:chOff x="0" y="0"/>
          <a:chExt cx="0" cy="0"/>
        </a:xfrm>
      </p:grpSpPr>
      <p:sp>
        <p:nvSpPr>
          <p:cNvPr id="10" name="Content Placeholder 3"/>
          <p:cNvSpPr>
            <a:spLocks noGrp="1"/>
          </p:cNvSpPr>
          <p:nvPr>
            <p:ph sz="quarter" idx="12"/>
          </p:nvPr>
        </p:nvSpPr>
        <p:spPr>
          <a:xfrm>
            <a:off x="658813" y="1544638"/>
            <a:ext cx="5184775"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Content Placeholder 3"/>
          <p:cNvSpPr>
            <a:spLocks noGrp="1"/>
          </p:cNvSpPr>
          <p:nvPr>
            <p:ph sz="quarter" idx="13"/>
          </p:nvPr>
        </p:nvSpPr>
        <p:spPr>
          <a:xfrm>
            <a:off x="6348413" y="1544638"/>
            <a:ext cx="5184775"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7"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8"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Tree>
    <p:extLst>
      <p:ext uri="{BB962C8B-B14F-4D97-AF65-F5344CB8AC3E}">
        <p14:creationId xmlns:p14="http://schemas.microsoft.com/office/powerpoint/2010/main" val="978896134"/>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Text Slide">
    <p:bg bwMode="gray">
      <p:bgRef idx="1001">
        <a:schemeClr val="bg1"/>
      </p:bgRef>
    </p:bg>
    <p:spTree>
      <p:nvGrpSpPr>
        <p:cNvPr id="1" name=""/>
        <p:cNvGrpSpPr/>
        <p:nvPr/>
      </p:nvGrpSpPr>
      <p:grpSpPr>
        <a:xfrm>
          <a:off x="0" y="0"/>
          <a:ext cx="0" cy="0"/>
          <a:chOff x="0" y="0"/>
          <a:chExt cx="0" cy="0"/>
        </a:xfrm>
      </p:grpSpPr>
      <p:sp>
        <p:nvSpPr>
          <p:cNvPr id="14" name="Text Placeholder 5"/>
          <p:cNvSpPr>
            <a:spLocks noGrp="1"/>
          </p:cNvSpPr>
          <p:nvPr>
            <p:ph type="body" sz="quarter" idx="12"/>
          </p:nvPr>
        </p:nvSpPr>
        <p:spPr>
          <a:xfrm>
            <a:off x="658813" y="1544638"/>
            <a:ext cx="5184775" cy="20458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5" name="Text Placeholder 5"/>
          <p:cNvSpPr>
            <a:spLocks noGrp="1"/>
          </p:cNvSpPr>
          <p:nvPr>
            <p:ph type="body" sz="quarter" idx="28"/>
          </p:nvPr>
        </p:nvSpPr>
        <p:spPr>
          <a:xfrm>
            <a:off x="6348413" y="1544638"/>
            <a:ext cx="5185405" cy="20458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6" name="Text Placeholder 5"/>
          <p:cNvSpPr>
            <a:spLocks noGrp="1"/>
          </p:cNvSpPr>
          <p:nvPr>
            <p:ph type="body" sz="quarter" idx="29"/>
          </p:nvPr>
        </p:nvSpPr>
        <p:spPr>
          <a:xfrm>
            <a:off x="658813" y="3973926"/>
            <a:ext cx="5184775" cy="20458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7" name="Text Placeholder 5"/>
          <p:cNvSpPr>
            <a:spLocks noGrp="1"/>
          </p:cNvSpPr>
          <p:nvPr>
            <p:ph type="body" sz="quarter" idx="30"/>
          </p:nvPr>
        </p:nvSpPr>
        <p:spPr>
          <a:xfrm>
            <a:off x="6348413" y="3973926"/>
            <a:ext cx="5185405" cy="20458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9"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0"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dirty="0"/>
              <a:t>Title of this presentation (Footer Text)</a:t>
            </a:r>
            <a:endParaRPr lang="nl-NL" dirty="0"/>
          </a:p>
        </p:txBody>
      </p:sp>
    </p:spTree>
    <p:extLst>
      <p:ext uri="{BB962C8B-B14F-4D97-AF65-F5344CB8AC3E}">
        <p14:creationId xmlns:p14="http://schemas.microsoft.com/office/powerpoint/2010/main" val="309524034"/>
      </p:ext>
    </p:extLst>
  </p:cSld>
  <p:clrMapOvr>
    <a:masterClrMapping/>
  </p:clrMapOvr>
  <p:extLst>
    <p:ext uri="{DCECCB84-F9BA-43D5-87BE-67443E8EF086}">
      <p15:sldGuideLst xmlns:p15="http://schemas.microsoft.com/office/powerpoint/2012/main">
        <p15:guide id="2" orient="horz" pos="2280" userDrawn="1">
          <p15:clr>
            <a:srgbClr val="FBAE40"/>
          </p15:clr>
        </p15:guide>
        <p15:guide id="3" orient="horz" pos="2496"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Text Content Slide">
    <p:bg bwMode="gray">
      <p:bgRef idx="1001">
        <a:schemeClr val="bg1"/>
      </p:bgRef>
    </p:bg>
    <p:spTree>
      <p:nvGrpSpPr>
        <p:cNvPr id="1" name=""/>
        <p:cNvGrpSpPr/>
        <p:nvPr/>
      </p:nvGrpSpPr>
      <p:grpSpPr>
        <a:xfrm>
          <a:off x="0" y="0"/>
          <a:ext cx="0" cy="0"/>
          <a:chOff x="0" y="0"/>
          <a:chExt cx="0" cy="0"/>
        </a:xfrm>
      </p:grpSpPr>
      <p:sp>
        <p:nvSpPr>
          <p:cNvPr id="9" name="Content Placeholder 3"/>
          <p:cNvSpPr>
            <a:spLocks noGrp="1"/>
          </p:cNvSpPr>
          <p:nvPr>
            <p:ph sz="quarter" idx="12"/>
          </p:nvPr>
        </p:nvSpPr>
        <p:spPr>
          <a:xfrm>
            <a:off x="658813" y="1539877"/>
            <a:ext cx="5184775"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0" name="Content Placeholder 3"/>
          <p:cNvSpPr>
            <a:spLocks noGrp="1"/>
          </p:cNvSpPr>
          <p:nvPr>
            <p:ph sz="quarter" idx="28"/>
          </p:nvPr>
        </p:nvSpPr>
        <p:spPr>
          <a:xfrm>
            <a:off x="658813" y="3940444"/>
            <a:ext cx="5184775"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Content Placeholder 3"/>
          <p:cNvSpPr>
            <a:spLocks noGrp="1"/>
          </p:cNvSpPr>
          <p:nvPr>
            <p:ph sz="quarter" idx="29"/>
          </p:nvPr>
        </p:nvSpPr>
        <p:spPr>
          <a:xfrm>
            <a:off x="6348414" y="1539877"/>
            <a:ext cx="5173662"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3" name="Content Placeholder 3"/>
          <p:cNvSpPr>
            <a:spLocks noGrp="1"/>
          </p:cNvSpPr>
          <p:nvPr>
            <p:ph sz="quarter" idx="30"/>
          </p:nvPr>
        </p:nvSpPr>
        <p:spPr>
          <a:xfrm>
            <a:off x="6348414" y="3940444"/>
            <a:ext cx="5173662"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a:t>Click to edit Master title style</a:t>
            </a:r>
            <a:endParaRPr lang="en-GB" dirty="0"/>
          </a:p>
        </p:txBody>
      </p:sp>
      <p:sp>
        <p:nvSpPr>
          <p:cNvPr id="14"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6"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Tree>
    <p:extLst>
      <p:ext uri="{BB962C8B-B14F-4D97-AF65-F5344CB8AC3E}">
        <p14:creationId xmlns:p14="http://schemas.microsoft.com/office/powerpoint/2010/main" val="4208732469"/>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 Text Slide">
    <p:spTree>
      <p:nvGrpSpPr>
        <p:cNvPr id="1" name=""/>
        <p:cNvGrpSpPr/>
        <p:nvPr/>
      </p:nvGrpSpPr>
      <p:grpSpPr>
        <a:xfrm>
          <a:off x="0" y="0"/>
          <a:ext cx="0" cy="0"/>
          <a:chOff x="0" y="0"/>
          <a:chExt cx="0" cy="0"/>
        </a:xfrm>
      </p:grpSpPr>
      <p:sp>
        <p:nvSpPr>
          <p:cNvPr id="14" name="Content Placeholder 3"/>
          <p:cNvSpPr>
            <a:spLocks noGrp="1"/>
          </p:cNvSpPr>
          <p:nvPr>
            <p:ph sz="quarter" idx="20"/>
          </p:nvPr>
        </p:nvSpPr>
        <p:spPr>
          <a:xfrm>
            <a:off x="658814" y="1544638"/>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4" name="Content Placeholder 3"/>
          <p:cNvSpPr>
            <a:spLocks noGrp="1"/>
          </p:cNvSpPr>
          <p:nvPr>
            <p:ph sz="quarter" idx="21"/>
          </p:nvPr>
        </p:nvSpPr>
        <p:spPr>
          <a:xfrm>
            <a:off x="658814" y="3940916"/>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5" name="Content Placeholder 3"/>
          <p:cNvSpPr>
            <a:spLocks noGrp="1"/>
          </p:cNvSpPr>
          <p:nvPr>
            <p:ph sz="quarter" idx="22"/>
          </p:nvPr>
        </p:nvSpPr>
        <p:spPr>
          <a:xfrm>
            <a:off x="8078788" y="1544638"/>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Content Placeholder 3"/>
          <p:cNvSpPr>
            <a:spLocks noGrp="1"/>
          </p:cNvSpPr>
          <p:nvPr>
            <p:ph sz="quarter" idx="23"/>
          </p:nvPr>
        </p:nvSpPr>
        <p:spPr>
          <a:xfrm>
            <a:off x="8078788" y="3940916"/>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7" name="Content Placeholder 3"/>
          <p:cNvSpPr>
            <a:spLocks noGrp="1"/>
          </p:cNvSpPr>
          <p:nvPr>
            <p:ph sz="quarter" idx="24"/>
          </p:nvPr>
        </p:nvSpPr>
        <p:spPr>
          <a:xfrm>
            <a:off x="4368801" y="1544638"/>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Content Placeholder 3"/>
          <p:cNvSpPr>
            <a:spLocks noGrp="1"/>
          </p:cNvSpPr>
          <p:nvPr>
            <p:ph sz="quarter" idx="25"/>
          </p:nvPr>
        </p:nvSpPr>
        <p:spPr>
          <a:xfrm>
            <a:off x="4368801" y="3940916"/>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11"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2"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dirty="0"/>
              <a:t>Title of this presentation (Footer Text)</a:t>
            </a:r>
            <a:endParaRPr lang="nl-NL" dirty="0"/>
          </a:p>
        </p:txBody>
      </p:sp>
    </p:spTree>
    <p:extLst>
      <p:ext uri="{BB962C8B-B14F-4D97-AF65-F5344CB8AC3E}">
        <p14:creationId xmlns:p14="http://schemas.microsoft.com/office/powerpoint/2010/main" val="3271953649"/>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 Text Content Slide">
    <p:spTree>
      <p:nvGrpSpPr>
        <p:cNvPr id="1" name=""/>
        <p:cNvGrpSpPr/>
        <p:nvPr/>
      </p:nvGrpSpPr>
      <p:grpSpPr>
        <a:xfrm>
          <a:off x="0" y="0"/>
          <a:ext cx="0" cy="0"/>
          <a:chOff x="0" y="0"/>
          <a:chExt cx="0" cy="0"/>
        </a:xfrm>
      </p:grpSpPr>
      <p:sp>
        <p:nvSpPr>
          <p:cNvPr id="11" name="Content Placeholder 3"/>
          <p:cNvSpPr>
            <a:spLocks noGrp="1"/>
          </p:cNvSpPr>
          <p:nvPr>
            <p:ph sz="quarter" idx="12"/>
          </p:nvPr>
        </p:nvSpPr>
        <p:spPr>
          <a:xfrm>
            <a:off x="658814" y="1544638"/>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2" name="Content Placeholder 3"/>
          <p:cNvSpPr>
            <a:spLocks noGrp="1"/>
          </p:cNvSpPr>
          <p:nvPr>
            <p:ph sz="quarter" idx="28"/>
          </p:nvPr>
        </p:nvSpPr>
        <p:spPr>
          <a:xfrm>
            <a:off x="658814" y="3940444"/>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6" name="Content Placeholder 3"/>
          <p:cNvSpPr>
            <a:spLocks noGrp="1"/>
          </p:cNvSpPr>
          <p:nvPr>
            <p:ph sz="quarter" idx="29"/>
          </p:nvPr>
        </p:nvSpPr>
        <p:spPr>
          <a:xfrm>
            <a:off x="4368801" y="1544638"/>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7" name="Content Placeholder 3"/>
          <p:cNvSpPr>
            <a:spLocks noGrp="1"/>
          </p:cNvSpPr>
          <p:nvPr>
            <p:ph sz="quarter" idx="30"/>
          </p:nvPr>
        </p:nvSpPr>
        <p:spPr>
          <a:xfrm>
            <a:off x="4368801" y="3940444"/>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8" name="Content Placeholder 3"/>
          <p:cNvSpPr>
            <a:spLocks noGrp="1"/>
          </p:cNvSpPr>
          <p:nvPr>
            <p:ph sz="quarter" idx="31"/>
          </p:nvPr>
        </p:nvSpPr>
        <p:spPr>
          <a:xfrm>
            <a:off x="8078788" y="1544638"/>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9" name="Content Placeholder 3"/>
          <p:cNvSpPr>
            <a:spLocks noGrp="1"/>
          </p:cNvSpPr>
          <p:nvPr>
            <p:ph sz="quarter" idx="32"/>
          </p:nvPr>
        </p:nvSpPr>
        <p:spPr>
          <a:xfrm>
            <a:off x="8078788" y="3940444"/>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13"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4"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dirty="0"/>
              <a:t>Title of this presentation (Footer Text)</a:t>
            </a:r>
            <a:endParaRPr lang="nl-NL" dirty="0"/>
          </a:p>
        </p:txBody>
      </p:sp>
    </p:spTree>
    <p:extLst>
      <p:ext uri="{BB962C8B-B14F-4D97-AF65-F5344CB8AC3E}">
        <p14:creationId xmlns:p14="http://schemas.microsoft.com/office/powerpoint/2010/main" val="3206252193"/>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ue Quote">
    <p:spTree>
      <p:nvGrpSpPr>
        <p:cNvPr id="1" name=""/>
        <p:cNvGrpSpPr/>
        <p:nvPr/>
      </p:nvGrpSpPr>
      <p:grpSpPr>
        <a:xfrm>
          <a:off x="0" y="0"/>
          <a:ext cx="0" cy="0"/>
          <a:chOff x="0" y="0"/>
          <a:chExt cx="0" cy="0"/>
        </a:xfrm>
      </p:grpSpPr>
      <p:sp>
        <p:nvSpPr>
          <p:cNvPr id="143"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32" name="Title 1"/>
          <p:cNvSpPr txBox="1">
            <a:spLocks/>
          </p:cNvSpPr>
          <p:nvPr userDrawn="1"/>
        </p:nvSpPr>
        <p:spPr bwMode="gray">
          <a:xfrm>
            <a:off x="658813"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chemeClr val="accent4"/>
                </a:solidFill>
              </a:rPr>
              <a:t>’</a:t>
            </a:r>
            <a:endParaRPr lang="en-GB" sz="19900" dirty="0">
              <a:solidFill>
                <a:schemeClr val="accent4"/>
              </a:solidFill>
            </a:endParaRPr>
          </a:p>
        </p:txBody>
      </p:sp>
      <p:sp>
        <p:nvSpPr>
          <p:cNvPr id="33" name="Title 1"/>
          <p:cNvSpPr txBox="1">
            <a:spLocks/>
          </p:cNvSpPr>
          <p:nvPr userDrawn="1"/>
        </p:nvSpPr>
        <p:spPr bwMode="gray">
          <a:xfrm>
            <a:off x="1140652"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chemeClr val="accent4"/>
                </a:solidFill>
              </a:rPr>
              <a:t>’</a:t>
            </a:r>
            <a:endParaRPr lang="en-GB" sz="19900" dirty="0">
              <a:solidFill>
                <a:schemeClr val="accent4"/>
              </a:solidFill>
            </a:endParaRPr>
          </a:p>
        </p:txBody>
      </p:sp>
      <p:sp>
        <p:nvSpPr>
          <p:cNvPr id="31" name="Rectangle 30"/>
          <p:cNvSpPr/>
          <p:nvPr userDrawn="1"/>
        </p:nvSpPr>
        <p:spPr>
          <a:xfrm>
            <a:off x="6096000"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25"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bg1"/>
                </a:solidFill>
              </a:defRPr>
            </a:lvl1pPr>
          </a:lstStyle>
          <a:p>
            <a:r>
              <a:rPr lang="en-GB" noProof="0" dirty="0"/>
              <a:t>CLICK TO INSERT YOUR QUOTE</a:t>
            </a:r>
          </a:p>
        </p:txBody>
      </p:sp>
      <p:sp>
        <p:nvSpPr>
          <p:cNvPr id="27"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bg1"/>
                </a:solidFill>
              </a:defRPr>
            </a:lvl1pPr>
          </a:lstStyle>
          <a:p>
            <a:pPr lvl="0"/>
            <a:r>
              <a:rPr lang="en-GB" noProof="0" dirty="0"/>
              <a:t>Click to edit Name or Subtitle</a:t>
            </a:r>
          </a:p>
        </p:txBody>
      </p:sp>
      <p:grpSp>
        <p:nvGrpSpPr>
          <p:cNvPr id="19" name="Group 18"/>
          <p:cNvGrpSpPr/>
          <p:nvPr userDrawn="1"/>
        </p:nvGrpSpPr>
        <p:grpSpPr>
          <a:xfrm>
            <a:off x="6924883" y="2485894"/>
            <a:ext cx="4169881" cy="1760986"/>
            <a:chOff x="6924883" y="2485894"/>
            <a:chExt cx="4169881" cy="1760986"/>
          </a:xfrm>
        </p:grpSpPr>
        <p:sp>
          <p:nvSpPr>
            <p:cNvPr id="34" name="Freeform 5"/>
            <p:cNvSpPr>
              <a:spLocks/>
            </p:cNvSpPr>
            <p:nvPr/>
          </p:nvSpPr>
          <p:spPr bwMode="auto">
            <a:xfrm>
              <a:off x="6924883" y="2485894"/>
              <a:ext cx="1408789" cy="1704501"/>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5" name="Oval 34"/>
            <p:cNvSpPr>
              <a:spLocks noChangeArrowheads="1"/>
            </p:cNvSpPr>
            <p:nvPr/>
          </p:nvSpPr>
          <p:spPr bwMode="auto">
            <a:xfrm>
              <a:off x="7444872" y="2967673"/>
              <a:ext cx="368810" cy="37213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6" name="Rectangle 35"/>
            <p:cNvSpPr>
              <a:spLocks noChangeArrowheads="1"/>
            </p:cNvSpPr>
            <p:nvPr/>
          </p:nvSpPr>
          <p:spPr bwMode="auto">
            <a:xfrm>
              <a:off x="8629384" y="2710171"/>
              <a:ext cx="141212" cy="559861"/>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7" name="Freeform 8"/>
            <p:cNvSpPr>
              <a:spLocks noEditPoints="1"/>
            </p:cNvSpPr>
            <p:nvPr/>
          </p:nvSpPr>
          <p:spPr bwMode="auto">
            <a:xfrm>
              <a:off x="8840370" y="2818155"/>
              <a:ext cx="465166" cy="465166"/>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8" name="Freeform 9"/>
            <p:cNvSpPr>
              <a:spLocks/>
            </p:cNvSpPr>
            <p:nvPr/>
          </p:nvSpPr>
          <p:spPr bwMode="auto">
            <a:xfrm>
              <a:off x="9322150" y="2834768"/>
              <a:ext cx="526635" cy="435262"/>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9" name="Freeform 10"/>
            <p:cNvSpPr>
              <a:spLocks/>
            </p:cNvSpPr>
            <p:nvPr/>
          </p:nvSpPr>
          <p:spPr bwMode="auto">
            <a:xfrm>
              <a:off x="9895300" y="2834768"/>
              <a:ext cx="139550" cy="435262"/>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0" name="Freeform 11"/>
            <p:cNvSpPr>
              <a:spLocks/>
            </p:cNvSpPr>
            <p:nvPr/>
          </p:nvSpPr>
          <p:spPr bwMode="auto">
            <a:xfrm>
              <a:off x="8626062" y="3369709"/>
              <a:ext cx="440247"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1" name="Freeform 12"/>
            <p:cNvSpPr>
              <a:spLocks/>
            </p:cNvSpPr>
            <p:nvPr/>
          </p:nvSpPr>
          <p:spPr bwMode="auto">
            <a:xfrm>
              <a:off x="9165987" y="3379677"/>
              <a:ext cx="139550" cy="435262"/>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2" name="Freeform 13"/>
            <p:cNvSpPr>
              <a:spLocks/>
            </p:cNvSpPr>
            <p:nvPr/>
          </p:nvSpPr>
          <p:spPr bwMode="auto">
            <a:xfrm>
              <a:off x="9406876" y="3369709"/>
              <a:ext cx="438585"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3" name="Freeform 14"/>
            <p:cNvSpPr>
              <a:spLocks noEditPoints="1"/>
            </p:cNvSpPr>
            <p:nvPr/>
          </p:nvSpPr>
          <p:spPr bwMode="auto">
            <a:xfrm>
              <a:off x="9915235" y="3366386"/>
              <a:ext cx="463505" cy="461843"/>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4" name="Freeform 15"/>
            <p:cNvSpPr>
              <a:spLocks/>
            </p:cNvSpPr>
            <p:nvPr/>
          </p:nvSpPr>
          <p:spPr bwMode="auto">
            <a:xfrm>
              <a:off x="8632707" y="3999345"/>
              <a:ext cx="154502" cy="191051"/>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5" name="Freeform 16"/>
            <p:cNvSpPr>
              <a:spLocks noEditPoints="1"/>
            </p:cNvSpPr>
            <p:nvPr/>
          </p:nvSpPr>
          <p:spPr bwMode="auto">
            <a:xfrm>
              <a:off x="8773917" y="4045861"/>
              <a:ext cx="122937" cy="147857"/>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6" name="Freeform 17"/>
            <p:cNvSpPr>
              <a:spLocks/>
            </p:cNvSpPr>
            <p:nvPr/>
          </p:nvSpPr>
          <p:spPr bwMode="auto">
            <a:xfrm>
              <a:off x="8920112" y="4045861"/>
              <a:ext cx="119614" cy="147857"/>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7" name="Freeform 18"/>
            <p:cNvSpPr>
              <a:spLocks/>
            </p:cNvSpPr>
            <p:nvPr/>
          </p:nvSpPr>
          <p:spPr bwMode="auto">
            <a:xfrm>
              <a:off x="9066308" y="3999345"/>
              <a:ext cx="112969" cy="191051"/>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8" name="Freeform 19"/>
            <p:cNvSpPr>
              <a:spLocks/>
            </p:cNvSpPr>
            <p:nvPr/>
          </p:nvSpPr>
          <p:spPr bwMode="auto">
            <a:xfrm>
              <a:off x="9215826" y="4045861"/>
              <a:ext cx="112969" cy="144534"/>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9" name="Freeform 20"/>
            <p:cNvSpPr>
              <a:spLocks noEditPoints="1"/>
            </p:cNvSpPr>
            <p:nvPr/>
          </p:nvSpPr>
          <p:spPr bwMode="auto">
            <a:xfrm>
              <a:off x="9355376" y="4045861"/>
              <a:ext cx="127921" cy="147857"/>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0" name="Rectangle 49"/>
            <p:cNvSpPr>
              <a:spLocks noChangeArrowheads="1"/>
            </p:cNvSpPr>
            <p:nvPr/>
          </p:nvSpPr>
          <p:spPr bwMode="auto">
            <a:xfrm>
              <a:off x="9516522" y="3999345"/>
              <a:ext cx="23258" cy="191051"/>
            </a:xfrm>
            <a:prstGeom prst="rect">
              <a:avLst/>
            </a:pr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1" name="Freeform 22"/>
            <p:cNvSpPr>
              <a:spLocks noEditPoints="1"/>
            </p:cNvSpPr>
            <p:nvPr/>
          </p:nvSpPr>
          <p:spPr bwMode="auto">
            <a:xfrm>
              <a:off x="9566361" y="4045861"/>
              <a:ext cx="129582" cy="147857"/>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2" name="Freeform 23"/>
            <p:cNvSpPr>
              <a:spLocks noEditPoints="1"/>
            </p:cNvSpPr>
            <p:nvPr/>
          </p:nvSpPr>
          <p:spPr bwMode="auto">
            <a:xfrm>
              <a:off x="9715879" y="4049184"/>
              <a:ext cx="122937" cy="197696"/>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3" name="Freeform 24"/>
            <p:cNvSpPr>
              <a:spLocks/>
            </p:cNvSpPr>
            <p:nvPr/>
          </p:nvSpPr>
          <p:spPr bwMode="auto">
            <a:xfrm>
              <a:off x="9862074" y="4049184"/>
              <a:ext cx="126259" cy="197696"/>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4" name="Freeform 25"/>
            <p:cNvSpPr>
              <a:spLocks/>
            </p:cNvSpPr>
            <p:nvPr/>
          </p:nvSpPr>
          <p:spPr bwMode="auto">
            <a:xfrm>
              <a:off x="10083028" y="3992700"/>
              <a:ext cx="149518" cy="204341"/>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5" name="Freeform 26"/>
            <p:cNvSpPr>
              <a:spLocks noEditPoints="1"/>
            </p:cNvSpPr>
            <p:nvPr/>
          </p:nvSpPr>
          <p:spPr bwMode="auto">
            <a:xfrm>
              <a:off x="10259126" y="4045861"/>
              <a:ext cx="126259" cy="147857"/>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6" name="Freeform 27"/>
            <p:cNvSpPr>
              <a:spLocks/>
            </p:cNvSpPr>
            <p:nvPr/>
          </p:nvSpPr>
          <p:spPr bwMode="auto">
            <a:xfrm>
              <a:off x="10418612" y="4045861"/>
              <a:ext cx="66452" cy="144534"/>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7" name="Freeform 28"/>
            <p:cNvSpPr>
              <a:spLocks/>
            </p:cNvSpPr>
            <p:nvPr/>
          </p:nvSpPr>
          <p:spPr bwMode="auto">
            <a:xfrm>
              <a:off x="10491709" y="4049184"/>
              <a:ext cx="126259" cy="141212"/>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8" name="Freeform 29"/>
            <p:cNvSpPr>
              <a:spLocks noEditPoints="1"/>
            </p:cNvSpPr>
            <p:nvPr/>
          </p:nvSpPr>
          <p:spPr bwMode="auto">
            <a:xfrm>
              <a:off x="10641227" y="3999345"/>
              <a:ext cx="23258" cy="191051"/>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9" name="Freeform 30"/>
            <p:cNvSpPr>
              <a:spLocks/>
            </p:cNvSpPr>
            <p:nvPr/>
          </p:nvSpPr>
          <p:spPr bwMode="auto">
            <a:xfrm>
              <a:off x="10694389" y="4045861"/>
              <a:ext cx="117953" cy="147857"/>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0" name="Freeform 31"/>
            <p:cNvSpPr>
              <a:spLocks noEditPoints="1"/>
            </p:cNvSpPr>
            <p:nvPr/>
          </p:nvSpPr>
          <p:spPr bwMode="auto">
            <a:xfrm>
              <a:off x="10832278" y="4045861"/>
              <a:ext cx="126259" cy="147857"/>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1" name="Freeform 32"/>
            <p:cNvSpPr>
              <a:spLocks/>
            </p:cNvSpPr>
            <p:nvPr/>
          </p:nvSpPr>
          <p:spPr bwMode="auto">
            <a:xfrm>
              <a:off x="10981795" y="4045861"/>
              <a:ext cx="112969" cy="147857"/>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sp>
        <p:nvSpPr>
          <p:cNvPr id="97"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99"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3 LINES OF TEXT</a:t>
            </a:r>
          </a:p>
        </p:txBody>
      </p:sp>
      <p:grpSp>
        <p:nvGrpSpPr>
          <p:cNvPr id="100" name="Group 99"/>
          <p:cNvGrpSpPr/>
          <p:nvPr userDrawn="1"/>
        </p:nvGrpSpPr>
        <p:grpSpPr>
          <a:xfrm>
            <a:off x="-3101342" y="1892636"/>
            <a:ext cx="3018791" cy="1260476"/>
            <a:chOff x="-460208" y="506896"/>
            <a:chExt cx="377657" cy="1260476"/>
          </a:xfrm>
        </p:grpSpPr>
        <p:cxnSp>
          <p:nvCxnSpPr>
            <p:cNvPr id="101" name="Straight Connector 100"/>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102" name="Straight Connector 101"/>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106" name="Group 105"/>
          <p:cNvGrpSpPr/>
          <p:nvPr userDrawn="1"/>
        </p:nvGrpSpPr>
        <p:grpSpPr>
          <a:xfrm>
            <a:off x="-3101342" y="3937800"/>
            <a:ext cx="3018791" cy="726649"/>
            <a:chOff x="-460208" y="479536"/>
            <a:chExt cx="377657" cy="726649"/>
          </a:xfrm>
        </p:grpSpPr>
        <p:cxnSp>
          <p:nvCxnSpPr>
            <p:cNvPr id="107" name="Straight Connector 106"/>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8" name="Straight Connector 107"/>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109" name="Group 108"/>
          <p:cNvGrpSpPr/>
          <p:nvPr userDrawn="1"/>
        </p:nvGrpSpPr>
        <p:grpSpPr>
          <a:xfrm>
            <a:off x="12263438" y="0"/>
            <a:ext cx="3681702" cy="3436620"/>
            <a:chOff x="12263438" y="0"/>
            <a:chExt cx="3681702" cy="3436620"/>
          </a:xfrm>
        </p:grpSpPr>
        <p:sp>
          <p:nvSpPr>
            <p:cNvPr id="110"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11"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112"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13"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14"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1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16"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17"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18"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19"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20"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2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2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2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2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2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2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2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2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2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30" name="Rectangle 12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31" name="Rectangle 13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32" name="Rectangle 13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33" name="Rectangle 13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34" name="Rectangle 13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3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3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3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3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39" name="Rectangle 13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40" name="Rectangle 13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4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4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81"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2212176910"/>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Grey Quote">
    <p:spTree>
      <p:nvGrpSpPr>
        <p:cNvPr id="1" name=""/>
        <p:cNvGrpSpPr/>
        <p:nvPr/>
      </p:nvGrpSpPr>
      <p:grpSpPr>
        <a:xfrm>
          <a:off x="0" y="0"/>
          <a:ext cx="0" cy="0"/>
          <a:chOff x="0" y="0"/>
          <a:chExt cx="0" cy="0"/>
        </a:xfrm>
      </p:grpSpPr>
      <p:sp>
        <p:nvSpPr>
          <p:cNvPr id="144"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32" name="Title 1"/>
          <p:cNvSpPr txBox="1">
            <a:spLocks/>
          </p:cNvSpPr>
          <p:nvPr userDrawn="1"/>
        </p:nvSpPr>
        <p:spPr bwMode="gray">
          <a:xfrm>
            <a:off x="658813"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rgbClr val="D4D2D2"/>
                </a:solidFill>
              </a:rPr>
              <a:t>’</a:t>
            </a:r>
            <a:endParaRPr lang="en-GB" sz="19900" dirty="0">
              <a:solidFill>
                <a:srgbClr val="D4D2D2"/>
              </a:solidFill>
            </a:endParaRPr>
          </a:p>
        </p:txBody>
      </p:sp>
      <p:sp>
        <p:nvSpPr>
          <p:cNvPr id="33" name="Title 1"/>
          <p:cNvSpPr txBox="1">
            <a:spLocks/>
          </p:cNvSpPr>
          <p:nvPr userDrawn="1"/>
        </p:nvSpPr>
        <p:spPr bwMode="gray">
          <a:xfrm>
            <a:off x="1140652"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rgbClr val="D4D2D2"/>
                </a:solidFill>
              </a:rPr>
              <a:t>’</a:t>
            </a:r>
            <a:endParaRPr lang="en-GB" sz="19900" dirty="0">
              <a:solidFill>
                <a:srgbClr val="D4D2D2"/>
              </a:solidFill>
            </a:endParaRPr>
          </a:p>
        </p:txBody>
      </p:sp>
      <p:sp>
        <p:nvSpPr>
          <p:cNvPr id="31" name="Rectangle 30"/>
          <p:cNvSpPr/>
          <p:nvPr userDrawn="1"/>
        </p:nvSpPr>
        <p:spPr>
          <a:xfrm>
            <a:off x="6096000"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25"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tx2"/>
                </a:solidFill>
              </a:defRPr>
            </a:lvl1pPr>
          </a:lstStyle>
          <a:p>
            <a:r>
              <a:rPr lang="en-GB" noProof="0" dirty="0"/>
              <a:t>CLICK TO INSERT YOUR QUOTE</a:t>
            </a:r>
          </a:p>
        </p:txBody>
      </p:sp>
      <p:sp>
        <p:nvSpPr>
          <p:cNvPr id="27"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tx2"/>
                </a:solidFill>
              </a:defRPr>
            </a:lvl1pPr>
          </a:lstStyle>
          <a:p>
            <a:pPr lvl="0"/>
            <a:r>
              <a:rPr lang="en-GB" noProof="0" dirty="0"/>
              <a:t>Click to edit Name or Subtitle </a:t>
            </a:r>
          </a:p>
        </p:txBody>
      </p:sp>
      <p:grpSp>
        <p:nvGrpSpPr>
          <p:cNvPr id="62" name="Group 61"/>
          <p:cNvGrpSpPr/>
          <p:nvPr userDrawn="1"/>
        </p:nvGrpSpPr>
        <p:grpSpPr>
          <a:xfrm>
            <a:off x="6924883" y="2485894"/>
            <a:ext cx="4169881" cy="1760986"/>
            <a:chOff x="12638090" y="1376363"/>
            <a:chExt cx="3984627" cy="1682751"/>
          </a:xfrm>
          <a:solidFill>
            <a:schemeClr val="bg1"/>
          </a:solidFill>
        </p:grpSpPr>
        <p:sp>
          <p:nvSpPr>
            <p:cNvPr id="63"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4" name="Oval 63"/>
            <p:cNvSpPr>
              <a:spLocks noChangeArrowheads="1"/>
            </p:cNvSpPr>
            <p:nvPr/>
          </p:nvSpPr>
          <p:spPr bwMode="auto">
            <a:xfrm>
              <a:off x="13134978" y="1836738"/>
              <a:ext cx="352425" cy="355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5" name="Rectangle 64"/>
            <p:cNvSpPr>
              <a:spLocks noChangeArrowheads="1"/>
            </p:cNvSpPr>
            <p:nvPr/>
          </p:nvSpPr>
          <p:spPr bwMode="auto">
            <a:xfrm>
              <a:off x="14266866" y="1590676"/>
              <a:ext cx="134938" cy="534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6"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7"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8"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9"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0"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1"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2"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3"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4"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5"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6"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7"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8"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9" name="Rectangle 78"/>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0"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1"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2"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3"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4"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5"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6"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7"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8"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9"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90"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sp>
        <p:nvSpPr>
          <p:cNvPr id="102"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103"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3 LINES OF TEXT</a:t>
            </a:r>
          </a:p>
        </p:txBody>
      </p:sp>
      <p:grpSp>
        <p:nvGrpSpPr>
          <p:cNvPr id="104" name="Group 103"/>
          <p:cNvGrpSpPr/>
          <p:nvPr userDrawn="1"/>
        </p:nvGrpSpPr>
        <p:grpSpPr>
          <a:xfrm>
            <a:off x="-3101342" y="1892636"/>
            <a:ext cx="3018791" cy="1260476"/>
            <a:chOff x="-460208" y="506896"/>
            <a:chExt cx="377657" cy="1260476"/>
          </a:xfrm>
        </p:grpSpPr>
        <p:cxnSp>
          <p:nvCxnSpPr>
            <p:cNvPr id="105" name="Straight Connector 104"/>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106" name="Straight Connector 105"/>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107" name="Group 106"/>
          <p:cNvGrpSpPr/>
          <p:nvPr userDrawn="1"/>
        </p:nvGrpSpPr>
        <p:grpSpPr>
          <a:xfrm>
            <a:off x="-3101342" y="3937800"/>
            <a:ext cx="3018791" cy="726649"/>
            <a:chOff x="-460208" y="479536"/>
            <a:chExt cx="377657" cy="726649"/>
          </a:xfrm>
        </p:grpSpPr>
        <p:cxnSp>
          <p:nvCxnSpPr>
            <p:cNvPr id="108" name="Straight Connector 107"/>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9" name="Straight Connector 108"/>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110" name="Group 109"/>
          <p:cNvGrpSpPr/>
          <p:nvPr userDrawn="1"/>
        </p:nvGrpSpPr>
        <p:grpSpPr>
          <a:xfrm>
            <a:off x="12263438" y="0"/>
            <a:ext cx="3681702" cy="3436620"/>
            <a:chOff x="12263438" y="0"/>
            <a:chExt cx="3681702" cy="3436620"/>
          </a:xfrm>
        </p:grpSpPr>
        <p:sp>
          <p:nvSpPr>
            <p:cNvPr id="111"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12"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113"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14"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15"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16"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17"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18"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19"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20"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21"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22"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23"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24"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25"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26"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27"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28"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29"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30"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31" name="Rectangle 130"/>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32" name="Rectangle 131"/>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33" name="Rectangle 132"/>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34" name="Rectangle 133"/>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35" name="Rectangle 134"/>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36"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37"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38"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39"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40" name="Rectangle 139"/>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41" name="Rectangle 140"/>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42"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43"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92"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1343138239"/>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ue Quote with Image">
    <p:spTree>
      <p:nvGrpSpPr>
        <p:cNvPr id="1" name=""/>
        <p:cNvGrpSpPr/>
        <p:nvPr/>
      </p:nvGrpSpPr>
      <p:grpSpPr>
        <a:xfrm>
          <a:off x="0" y="0"/>
          <a:ext cx="0" cy="0"/>
          <a:chOff x="0" y="0"/>
          <a:chExt cx="0" cy="0"/>
        </a:xfrm>
      </p:grpSpPr>
      <p:sp>
        <p:nvSpPr>
          <p:cNvPr id="95"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32" name="Title 1"/>
          <p:cNvSpPr txBox="1">
            <a:spLocks/>
          </p:cNvSpPr>
          <p:nvPr userDrawn="1"/>
        </p:nvSpPr>
        <p:spPr bwMode="gray">
          <a:xfrm>
            <a:off x="658813"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chemeClr val="accent4"/>
                </a:solidFill>
              </a:rPr>
              <a:t>’</a:t>
            </a:r>
            <a:endParaRPr lang="en-GB" sz="19900" dirty="0">
              <a:solidFill>
                <a:schemeClr val="accent4"/>
              </a:solidFill>
            </a:endParaRPr>
          </a:p>
        </p:txBody>
      </p:sp>
      <p:sp>
        <p:nvSpPr>
          <p:cNvPr id="33" name="Title 1"/>
          <p:cNvSpPr txBox="1">
            <a:spLocks/>
          </p:cNvSpPr>
          <p:nvPr userDrawn="1"/>
        </p:nvSpPr>
        <p:spPr bwMode="gray">
          <a:xfrm>
            <a:off x="1140652"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chemeClr val="accent4"/>
                </a:solidFill>
              </a:rPr>
              <a:t>’</a:t>
            </a:r>
            <a:endParaRPr lang="en-GB" sz="19900" dirty="0">
              <a:solidFill>
                <a:schemeClr val="accent4"/>
              </a:solidFill>
            </a:endParaRPr>
          </a:p>
        </p:txBody>
      </p:sp>
      <p:sp>
        <p:nvSpPr>
          <p:cNvPr id="19" name="Picture Placeholder 10"/>
          <p:cNvSpPr>
            <a:spLocks noGrp="1"/>
          </p:cNvSpPr>
          <p:nvPr>
            <p:ph type="pic" sz="quarter" idx="19" hasCustomPrompt="1"/>
          </p:nvPr>
        </p:nvSpPr>
        <p:spPr bwMode="auto">
          <a:xfrm>
            <a:off x="6096000" y="333375"/>
            <a:ext cx="57610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51"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bg1"/>
                </a:solidFill>
              </a:defRPr>
            </a:lvl1pPr>
          </a:lstStyle>
          <a:p>
            <a:r>
              <a:rPr lang="en-GB" noProof="0" dirty="0"/>
              <a:t>CLICK TO INSERT YOUR QUOTE</a:t>
            </a:r>
          </a:p>
        </p:txBody>
      </p:sp>
      <p:sp>
        <p:nvSpPr>
          <p:cNvPr id="52"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bg1"/>
                </a:solidFill>
              </a:defRPr>
            </a:lvl1pPr>
          </a:lstStyle>
          <a:p>
            <a:pPr lvl="0"/>
            <a:r>
              <a:rPr lang="en-GB" noProof="0" dirty="0"/>
              <a:t>Click to edit Name or Subtitle </a:t>
            </a:r>
          </a:p>
        </p:txBody>
      </p:sp>
      <p:sp>
        <p:nvSpPr>
          <p:cNvPr id="53"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54"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3 LINES OF TEXT</a:t>
            </a:r>
          </a:p>
        </p:txBody>
      </p:sp>
      <p:grpSp>
        <p:nvGrpSpPr>
          <p:cNvPr id="55" name="Group 54"/>
          <p:cNvGrpSpPr/>
          <p:nvPr userDrawn="1"/>
        </p:nvGrpSpPr>
        <p:grpSpPr>
          <a:xfrm>
            <a:off x="-3101342" y="1892636"/>
            <a:ext cx="3018791" cy="1260476"/>
            <a:chOff x="-460208" y="506896"/>
            <a:chExt cx="377657" cy="1260476"/>
          </a:xfrm>
        </p:grpSpPr>
        <p:cxnSp>
          <p:nvCxnSpPr>
            <p:cNvPr id="56" name="Straight Connector 55"/>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57" name="Straight Connector 56"/>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58" name="Group 57"/>
          <p:cNvGrpSpPr/>
          <p:nvPr userDrawn="1"/>
        </p:nvGrpSpPr>
        <p:grpSpPr>
          <a:xfrm>
            <a:off x="-3101342" y="3937800"/>
            <a:ext cx="3018791" cy="726649"/>
            <a:chOff x="-460208" y="479536"/>
            <a:chExt cx="377657" cy="726649"/>
          </a:xfrm>
        </p:grpSpPr>
        <p:cxnSp>
          <p:nvCxnSpPr>
            <p:cNvPr id="59" name="Straight Connector 58"/>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60" name="Straight Connector 59"/>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61" name="Group 60"/>
          <p:cNvGrpSpPr/>
          <p:nvPr userDrawn="1"/>
        </p:nvGrpSpPr>
        <p:grpSpPr>
          <a:xfrm>
            <a:off x="12263438" y="0"/>
            <a:ext cx="3681702" cy="3436620"/>
            <a:chOff x="12263438" y="0"/>
            <a:chExt cx="3681702" cy="3436620"/>
          </a:xfrm>
        </p:grpSpPr>
        <p:sp>
          <p:nvSpPr>
            <p:cNvPr id="62"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3"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64"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5"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66"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7"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8"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69"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70"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71"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72"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3"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74"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5"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76"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7"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78"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9"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80"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81"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82" name="Rectangle 81"/>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83" name="Rectangle 82"/>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4" name="Rectangle 83"/>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85" name="Rectangle 84"/>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6" name="Rectangle 85"/>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7"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88"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9"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90"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91" name="Rectangle 90"/>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92" name="Rectangle 91"/>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3"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94"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22"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dirty="0"/>
          </a:p>
        </p:txBody>
      </p:sp>
      <p:grpSp>
        <p:nvGrpSpPr>
          <p:cNvPr id="96" name="Group 95"/>
          <p:cNvGrpSpPr/>
          <p:nvPr userDrawn="1"/>
        </p:nvGrpSpPr>
        <p:grpSpPr>
          <a:xfrm>
            <a:off x="12263437" y="3542534"/>
            <a:ext cx="3681703" cy="2424674"/>
            <a:chOff x="12263437" y="3542534"/>
            <a:chExt cx="3681703" cy="2424674"/>
          </a:xfrm>
        </p:grpSpPr>
        <p:sp>
          <p:nvSpPr>
            <p:cNvPr id="97"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98" name="Rectangle 97"/>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99" name="Picture 98"/>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100" name="Picture 99"/>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101" name="Picture 100"/>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02" name="Picture 101"/>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03" name="Group 102"/>
            <p:cNvGrpSpPr/>
            <p:nvPr userDrawn="1"/>
          </p:nvGrpSpPr>
          <p:grpSpPr>
            <a:xfrm>
              <a:off x="14367592" y="4149392"/>
              <a:ext cx="511967" cy="758182"/>
              <a:chOff x="14093278" y="4121452"/>
              <a:chExt cx="511967" cy="758182"/>
            </a:xfrm>
          </p:grpSpPr>
          <p:pic>
            <p:nvPicPr>
              <p:cNvPr id="107" name="Picture 106"/>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08" name="Rectangle 107"/>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104" name="Straight Arrow Connector 103"/>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Oval 105"/>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223268838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Grey Title Slide">
    <p:spTree>
      <p:nvGrpSpPr>
        <p:cNvPr id="1" name=""/>
        <p:cNvGrpSpPr/>
        <p:nvPr/>
      </p:nvGrpSpPr>
      <p:grpSpPr>
        <a:xfrm>
          <a:off x="0" y="0"/>
          <a:ext cx="0" cy="0"/>
          <a:chOff x="0" y="0"/>
          <a:chExt cx="0" cy="0"/>
        </a:xfrm>
      </p:grpSpPr>
      <p:sp>
        <p:nvSpPr>
          <p:cNvPr id="38"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2" name="Rectangle 1"/>
          <p:cNvSpPr/>
          <p:nvPr userDrawn="1"/>
        </p:nvSpPr>
        <p:spPr>
          <a:xfrm>
            <a:off x="334962" y="333375"/>
            <a:ext cx="11522076"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20" name="Title 1"/>
          <p:cNvSpPr>
            <a:spLocks noGrp="1"/>
          </p:cNvSpPr>
          <p:nvPr>
            <p:ph type="ctrTitle" hasCustomPrompt="1"/>
          </p:nvPr>
        </p:nvSpPr>
        <p:spPr bwMode="gray">
          <a:xfrm>
            <a:off x="995362" y="3329637"/>
            <a:ext cx="10537826" cy="1227573"/>
          </a:xfrm>
        </p:spPr>
        <p:txBody>
          <a:bodyPr anchor="b" anchorCtr="0">
            <a:noAutofit/>
          </a:bodyPr>
          <a:lstStyle>
            <a:lvl1pPr algn="l">
              <a:lnSpc>
                <a:spcPts val="4600"/>
              </a:lnSpc>
              <a:defRPr sz="5600" b="1">
                <a:solidFill>
                  <a:schemeClr val="tx2"/>
                </a:solidFill>
              </a:defRPr>
            </a:lvl1pPr>
          </a:lstStyle>
          <a:p>
            <a:r>
              <a:rPr lang="en-GB" noProof="0" dirty="0"/>
              <a:t>Click to edit </a:t>
            </a:r>
            <a:br>
              <a:rPr lang="en-GB" noProof="0" dirty="0"/>
            </a:br>
            <a:r>
              <a:rPr lang="en-GB" noProof="0" dirty="0"/>
              <a:t>Master title style</a:t>
            </a:r>
          </a:p>
        </p:txBody>
      </p:sp>
      <p:sp>
        <p:nvSpPr>
          <p:cNvPr id="36" name="Text Placeholder 6"/>
          <p:cNvSpPr>
            <a:spLocks noGrp="1"/>
          </p:cNvSpPr>
          <p:nvPr>
            <p:ph type="body" sz="quarter" idx="11" hasCustomPrompt="1"/>
          </p:nvPr>
        </p:nvSpPr>
        <p:spPr bwMode="gray">
          <a:xfrm>
            <a:off x="995362" y="4680750"/>
            <a:ext cx="10537826" cy="729450"/>
          </a:xfrm>
        </p:spPr>
        <p:txBody>
          <a:bodyPr>
            <a:noAutofit/>
          </a:bodyPr>
          <a:lstStyle>
            <a:lvl1pPr>
              <a:lnSpc>
                <a:spcPts val="2300"/>
              </a:lnSpc>
              <a:defRPr sz="2500">
                <a:solidFill>
                  <a:schemeClr val="tx2"/>
                </a:solidFill>
              </a:defRPr>
            </a:lvl1pPr>
          </a:lstStyle>
          <a:p>
            <a:pPr lvl="0"/>
            <a:r>
              <a:rPr lang="en-GB" noProof="0" dirty="0"/>
              <a:t>Click to edit Subtitle text styles</a:t>
            </a:r>
          </a:p>
        </p:txBody>
      </p:sp>
      <p:sp>
        <p:nvSpPr>
          <p:cNvPr id="37" name="Text Placeholder 2"/>
          <p:cNvSpPr>
            <a:spLocks noGrp="1"/>
          </p:cNvSpPr>
          <p:nvPr>
            <p:ph type="body" sz="quarter" idx="14" hasCustomPrompt="1"/>
          </p:nvPr>
        </p:nvSpPr>
        <p:spPr>
          <a:xfrm>
            <a:off x="995362" y="5901351"/>
            <a:ext cx="10537826" cy="275612"/>
          </a:xfrm>
        </p:spPr>
        <p:txBody>
          <a:bodyPr tIns="0" bIns="0" anchor="b"/>
          <a:lstStyle>
            <a:lvl1pPr marL="0" indent="0" algn="l">
              <a:lnSpc>
                <a:spcPct val="100000"/>
              </a:lnSpc>
              <a:buNone/>
              <a:defRPr sz="1500">
                <a:solidFill>
                  <a:schemeClr val="tx1"/>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60" name="Group 59"/>
          <p:cNvGrpSpPr/>
          <p:nvPr userDrawn="1"/>
        </p:nvGrpSpPr>
        <p:grpSpPr>
          <a:xfrm>
            <a:off x="994275" y="1309688"/>
            <a:ext cx="2975834" cy="1256727"/>
            <a:chOff x="12638090" y="1376363"/>
            <a:chExt cx="3984627" cy="1682751"/>
          </a:xfrm>
          <a:solidFill>
            <a:srgbClr val="A8A8A8"/>
          </a:solidFill>
        </p:grpSpPr>
        <p:sp>
          <p:nvSpPr>
            <p:cNvPr id="61"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2" name="Oval 61"/>
            <p:cNvSpPr>
              <a:spLocks noChangeArrowheads="1"/>
            </p:cNvSpPr>
            <p:nvPr/>
          </p:nvSpPr>
          <p:spPr bwMode="auto">
            <a:xfrm>
              <a:off x="13134978" y="1836738"/>
              <a:ext cx="352425" cy="355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3" name="Rectangle 62"/>
            <p:cNvSpPr>
              <a:spLocks noChangeArrowheads="1"/>
            </p:cNvSpPr>
            <p:nvPr/>
          </p:nvSpPr>
          <p:spPr bwMode="auto">
            <a:xfrm>
              <a:off x="14266866" y="1590676"/>
              <a:ext cx="134938" cy="5349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4"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5"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6"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7"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8"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9"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0"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1"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2"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3"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4"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5"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6"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7" name="Rectangle 76"/>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8"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9"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0"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1"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2"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3"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4"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5"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6"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7"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8"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sp>
        <p:nvSpPr>
          <p:cNvPr id="89" name="Text Placeholder 2"/>
          <p:cNvSpPr>
            <a:spLocks noGrp="1"/>
          </p:cNvSpPr>
          <p:nvPr>
            <p:ph type="body" sz="quarter" idx="15" hasCustomPrompt="1"/>
          </p:nvPr>
        </p:nvSpPr>
        <p:spPr>
          <a:xfrm>
            <a:off x="995362" y="5619202"/>
            <a:ext cx="10537825" cy="275612"/>
          </a:xfrm>
        </p:spPr>
        <p:txBody>
          <a:bodyPr tIns="0" bIns="0" anchor="b"/>
          <a:lstStyle>
            <a:lvl1pPr marL="0" indent="0" algn="l">
              <a:lnSpc>
                <a:spcPct val="100000"/>
              </a:lnSpc>
              <a:buNone/>
              <a:defRPr lang="en-GB" sz="1500" b="0" kern="1200" baseline="0" noProof="0" dirty="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noProof="0" dirty="0"/>
              <a:t>Click to edit presenter name</a:t>
            </a:r>
          </a:p>
        </p:txBody>
      </p:sp>
      <p:grpSp>
        <p:nvGrpSpPr>
          <p:cNvPr id="119" name="Group 118"/>
          <p:cNvGrpSpPr/>
          <p:nvPr userDrawn="1"/>
        </p:nvGrpSpPr>
        <p:grpSpPr>
          <a:xfrm>
            <a:off x="12263438" y="0"/>
            <a:ext cx="3681702" cy="3436620"/>
            <a:chOff x="12263438" y="0"/>
            <a:chExt cx="3681702" cy="3436620"/>
          </a:xfrm>
        </p:grpSpPr>
        <p:sp>
          <p:nvSpPr>
            <p:cNvPr id="120"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21"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122"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23"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24"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2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26"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27"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28"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29"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30"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3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3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3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3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3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3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3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3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3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40" name="Rectangle 13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41" name="Rectangle 14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42" name="Rectangle 14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43" name="Rectangle 14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44" name="Rectangle 14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4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4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4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4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49" name="Rectangle 14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50" name="Rectangle 14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5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5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90" name="Rectangle 104"/>
          <p:cNvSpPr>
            <a:spLocks noChangeArrowheads="1"/>
          </p:cNvSpPr>
          <p:nvPr userDrawn="1"/>
        </p:nvSpPr>
        <p:spPr bwMode="gray">
          <a:xfrm flipH="1">
            <a:off x="-3101345" y="5619201"/>
            <a:ext cx="3018793" cy="30742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OF PRESENTER (ONE LINE)</a:t>
            </a:r>
          </a:p>
        </p:txBody>
      </p:sp>
      <p:sp>
        <p:nvSpPr>
          <p:cNvPr id="91" name="Rectangle 104"/>
          <p:cNvSpPr>
            <a:spLocks noChangeArrowheads="1"/>
          </p:cNvSpPr>
          <p:nvPr userDrawn="1"/>
        </p:nvSpPr>
        <p:spPr bwMode="gray">
          <a:xfrm flipH="1">
            <a:off x="-3101344" y="4680749"/>
            <a:ext cx="3018790" cy="729451"/>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SUBTITLE HERE NOT MORE THAN 2 LINES OF TEXT</a:t>
            </a:r>
          </a:p>
        </p:txBody>
      </p:sp>
      <p:sp>
        <p:nvSpPr>
          <p:cNvPr id="92" name="Rectangle 104"/>
          <p:cNvSpPr>
            <a:spLocks noChangeArrowheads="1"/>
          </p:cNvSpPr>
          <p:nvPr userDrawn="1"/>
        </p:nvSpPr>
        <p:spPr bwMode="gray">
          <a:xfrm flipH="1">
            <a:off x="-3101343" y="3329475"/>
            <a:ext cx="3018790" cy="1227735"/>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TITLE HERE NOT MORE THAN 2 LINES OF TEXT</a:t>
            </a:r>
          </a:p>
        </p:txBody>
      </p:sp>
      <p:grpSp>
        <p:nvGrpSpPr>
          <p:cNvPr id="93" name="Group 92"/>
          <p:cNvGrpSpPr/>
          <p:nvPr userDrawn="1"/>
        </p:nvGrpSpPr>
        <p:grpSpPr>
          <a:xfrm>
            <a:off x="-3101342" y="3329475"/>
            <a:ext cx="3018791" cy="1227735"/>
            <a:chOff x="-460208" y="32235"/>
            <a:chExt cx="377657" cy="1227735"/>
          </a:xfrm>
        </p:grpSpPr>
        <p:cxnSp>
          <p:nvCxnSpPr>
            <p:cNvPr id="94" name="Straight Connector 93"/>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95" name="Straight Connector 94"/>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96" name="Group 95"/>
          <p:cNvGrpSpPr/>
          <p:nvPr userDrawn="1"/>
        </p:nvGrpSpPr>
        <p:grpSpPr>
          <a:xfrm>
            <a:off x="-3101342" y="4680750"/>
            <a:ext cx="3018791" cy="729450"/>
            <a:chOff x="-460208" y="32235"/>
            <a:chExt cx="377657" cy="729450"/>
          </a:xfrm>
        </p:grpSpPr>
        <p:cxnSp>
          <p:nvCxnSpPr>
            <p:cNvPr id="97" name="Straight Connector 96"/>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98" name="Straight Connector 97"/>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99" name="Group 98"/>
          <p:cNvGrpSpPr/>
          <p:nvPr userDrawn="1"/>
        </p:nvGrpSpPr>
        <p:grpSpPr>
          <a:xfrm>
            <a:off x="-3101342" y="5619202"/>
            <a:ext cx="3018791" cy="282149"/>
            <a:chOff x="-460208" y="479536"/>
            <a:chExt cx="377657" cy="282149"/>
          </a:xfrm>
        </p:grpSpPr>
        <p:cxnSp>
          <p:nvCxnSpPr>
            <p:cNvPr id="100" name="Straight Connector 99"/>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01" name="Straight Connector 100"/>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02" name="Rectangle 104"/>
          <p:cNvSpPr>
            <a:spLocks noChangeArrowheads="1"/>
          </p:cNvSpPr>
          <p:nvPr userDrawn="1"/>
        </p:nvSpPr>
        <p:spPr bwMode="gray">
          <a:xfrm flipH="1">
            <a:off x="-3101345" y="5908482"/>
            <a:ext cx="3018793" cy="30742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LOCATION, DATE (ONE LINE)</a:t>
            </a:r>
          </a:p>
        </p:txBody>
      </p:sp>
      <p:grpSp>
        <p:nvGrpSpPr>
          <p:cNvPr id="153" name="Group 152"/>
          <p:cNvGrpSpPr/>
          <p:nvPr userDrawn="1"/>
        </p:nvGrpSpPr>
        <p:grpSpPr>
          <a:xfrm>
            <a:off x="-3101342" y="5908483"/>
            <a:ext cx="3018791" cy="282149"/>
            <a:chOff x="-460208" y="479536"/>
            <a:chExt cx="377657" cy="282149"/>
          </a:xfrm>
        </p:grpSpPr>
        <p:cxnSp>
          <p:nvCxnSpPr>
            <p:cNvPr id="154" name="Straight Connector 153"/>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55" name="Straight Connector 154"/>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Tree>
    <p:extLst>
      <p:ext uri="{BB962C8B-B14F-4D97-AF65-F5344CB8AC3E}">
        <p14:creationId xmlns:p14="http://schemas.microsoft.com/office/powerpoint/2010/main" val="3405233284"/>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Grey Quote with Image">
    <p:spTree>
      <p:nvGrpSpPr>
        <p:cNvPr id="1" name=""/>
        <p:cNvGrpSpPr/>
        <p:nvPr/>
      </p:nvGrpSpPr>
      <p:grpSpPr>
        <a:xfrm>
          <a:off x="0" y="0"/>
          <a:ext cx="0" cy="0"/>
          <a:chOff x="0" y="0"/>
          <a:chExt cx="0" cy="0"/>
        </a:xfrm>
      </p:grpSpPr>
      <p:sp>
        <p:nvSpPr>
          <p:cNvPr id="91"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32" name="Title 1"/>
          <p:cNvSpPr txBox="1">
            <a:spLocks/>
          </p:cNvSpPr>
          <p:nvPr userDrawn="1"/>
        </p:nvSpPr>
        <p:spPr bwMode="gray">
          <a:xfrm>
            <a:off x="658813"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rgbClr val="D4D2D2"/>
                </a:solidFill>
              </a:rPr>
              <a:t>’</a:t>
            </a:r>
            <a:endParaRPr lang="en-GB" sz="19900" dirty="0">
              <a:solidFill>
                <a:srgbClr val="D4D2D2"/>
              </a:solidFill>
            </a:endParaRPr>
          </a:p>
        </p:txBody>
      </p:sp>
      <p:sp>
        <p:nvSpPr>
          <p:cNvPr id="33" name="Title 1"/>
          <p:cNvSpPr txBox="1">
            <a:spLocks/>
          </p:cNvSpPr>
          <p:nvPr userDrawn="1"/>
        </p:nvSpPr>
        <p:spPr bwMode="gray">
          <a:xfrm>
            <a:off x="1140652"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rgbClr val="D4D2D2"/>
                </a:solidFill>
              </a:rPr>
              <a:t>’</a:t>
            </a:r>
            <a:endParaRPr lang="en-GB" sz="19900" dirty="0">
              <a:solidFill>
                <a:srgbClr val="D4D2D2"/>
              </a:solidFill>
            </a:endParaRPr>
          </a:p>
        </p:txBody>
      </p:sp>
      <p:sp>
        <p:nvSpPr>
          <p:cNvPr id="25"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tx2"/>
                </a:solidFill>
              </a:defRPr>
            </a:lvl1pPr>
          </a:lstStyle>
          <a:p>
            <a:r>
              <a:rPr lang="en-GB" noProof="0" dirty="0"/>
              <a:t>Click to edit </a:t>
            </a:r>
            <a:br>
              <a:rPr lang="en-GB" noProof="0" dirty="0"/>
            </a:br>
            <a:r>
              <a:rPr lang="en-GB" noProof="0" dirty="0"/>
              <a:t>Master title style</a:t>
            </a:r>
          </a:p>
        </p:txBody>
      </p:sp>
      <p:sp>
        <p:nvSpPr>
          <p:cNvPr id="27"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tx2"/>
                </a:solidFill>
              </a:defRPr>
            </a:lvl1pPr>
          </a:lstStyle>
          <a:p>
            <a:pPr lvl="0"/>
            <a:r>
              <a:rPr lang="en-GB" noProof="0" dirty="0"/>
              <a:t>Click to edit Subtitle text styles</a:t>
            </a:r>
          </a:p>
        </p:txBody>
      </p:sp>
      <p:sp>
        <p:nvSpPr>
          <p:cNvPr id="19" name="Picture Placeholder 10"/>
          <p:cNvSpPr>
            <a:spLocks noGrp="1"/>
          </p:cNvSpPr>
          <p:nvPr>
            <p:ph type="pic" sz="quarter" idx="19" hasCustomPrompt="1"/>
          </p:nvPr>
        </p:nvSpPr>
        <p:spPr bwMode="auto">
          <a:xfrm>
            <a:off x="6096000" y="333375"/>
            <a:ext cx="57610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49"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50"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3 LINES OF TEXT</a:t>
            </a:r>
          </a:p>
        </p:txBody>
      </p:sp>
      <p:grpSp>
        <p:nvGrpSpPr>
          <p:cNvPr id="51" name="Group 50"/>
          <p:cNvGrpSpPr/>
          <p:nvPr userDrawn="1"/>
        </p:nvGrpSpPr>
        <p:grpSpPr>
          <a:xfrm>
            <a:off x="-3101342" y="1892636"/>
            <a:ext cx="3018791" cy="1260476"/>
            <a:chOff x="-460208" y="506896"/>
            <a:chExt cx="377657" cy="1260476"/>
          </a:xfrm>
        </p:grpSpPr>
        <p:cxnSp>
          <p:nvCxnSpPr>
            <p:cNvPr id="52" name="Straight Connector 51"/>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53" name="Straight Connector 52"/>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54" name="Group 53"/>
          <p:cNvGrpSpPr/>
          <p:nvPr userDrawn="1"/>
        </p:nvGrpSpPr>
        <p:grpSpPr>
          <a:xfrm>
            <a:off x="-3101342" y="3937800"/>
            <a:ext cx="3018791" cy="726649"/>
            <a:chOff x="-460208" y="479536"/>
            <a:chExt cx="377657" cy="726649"/>
          </a:xfrm>
        </p:grpSpPr>
        <p:cxnSp>
          <p:nvCxnSpPr>
            <p:cNvPr id="55" name="Straight Connector 54"/>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56" name="Straight Connector 55"/>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57" name="Group 56"/>
          <p:cNvGrpSpPr/>
          <p:nvPr userDrawn="1"/>
        </p:nvGrpSpPr>
        <p:grpSpPr>
          <a:xfrm>
            <a:off x="12263438" y="0"/>
            <a:ext cx="3681702" cy="3436620"/>
            <a:chOff x="12263438" y="0"/>
            <a:chExt cx="3681702" cy="3436620"/>
          </a:xfrm>
        </p:grpSpPr>
        <p:sp>
          <p:nvSpPr>
            <p:cNvPr id="58"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59"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60"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1"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62"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3"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4"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65"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6"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67"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68"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69"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70"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1"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72"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3"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74"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5"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76"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77"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78" name="Rectangle 77"/>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79" name="Rectangle 78"/>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0" name="Rectangle 79"/>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81" name="Rectangle 80"/>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2" name="Rectangle 81"/>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3"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84"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5"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86"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87" name="Rectangle 86"/>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88" name="Rectangle 87"/>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89"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90"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18"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grpSp>
        <p:nvGrpSpPr>
          <p:cNvPr id="92" name="Group 91"/>
          <p:cNvGrpSpPr/>
          <p:nvPr userDrawn="1"/>
        </p:nvGrpSpPr>
        <p:grpSpPr>
          <a:xfrm>
            <a:off x="12263437" y="3542534"/>
            <a:ext cx="3681703" cy="2424674"/>
            <a:chOff x="12263437" y="3542534"/>
            <a:chExt cx="3681703" cy="2424674"/>
          </a:xfrm>
        </p:grpSpPr>
        <p:sp>
          <p:nvSpPr>
            <p:cNvPr id="93"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94" name="Rectangle 93"/>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95" name="Picture 94"/>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96" name="Picture 95"/>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97" name="Picture 96"/>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98" name="Picture 97"/>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99" name="Group 98"/>
            <p:cNvGrpSpPr/>
            <p:nvPr userDrawn="1"/>
          </p:nvGrpSpPr>
          <p:grpSpPr>
            <a:xfrm>
              <a:off x="14367592" y="4149392"/>
              <a:ext cx="511967" cy="758182"/>
              <a:chOff x="14093278" y="4121452"/>
              <a:chExt cx="511967" cy="758182"/>
            </a:xfrm>
          </p:grpSpPr>
          <p:pic>
            <p:nvPicPr>
              <p:cNvPr id="103" name="Picture 102"/>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04" name="Rectangle 103"/>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100" name="Straight Arrow Connector 99"/>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Oval 101"/>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344779773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2 With Image Right">
    <p:spTree>
      <p:nvGrpSpPr>
        <p:cNvPr id="1" name=""/>
        <p:cNvGrpSpPr/>
        <p:nvPr/>
      </p:nvGrpSpPr>
      <p:grpSpPr>
        <a:xfrm>
          <a:off x="0" y="0"/>
          <a:ext cx="0" cy="0"/>
          <a:chOff x="0" y="0"/>
          <a:chExt cx="0" cy="0"/>
        </a:xfrm>
      </p:grpSpPr>
      <p:sp>
        <p:nvSpPr>
          <p:cNvPr id="3" name="Rectangle 2"/>
          <p:cNvSpPr/>
          <p:nvPr userDrawn="1"/>
        </p:nvSpPr>
        <p:spPr>
          <a:xfrm>
            <a:off x="10932160" y="6019800"/>
            <a:ext cx="1259840" cy="838199"/>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a:solidFill>
                <a:schemeClr val="tx1"/>
              </a:solidFill>
            </a:endParaRPr>
          </a:p>
        </p:txBody>
      </p:sp>
      <p:sp>
        <p:nvSpPr>
          <p:cNvPr id="8" name="Text Placeholder 5"/>
          <p:cNvSpPr>
            <a:spLocks noGrp="1"/>
          </p:cNvSpPr>
          <p:nvPr>
            <p:ph type="body" sz="quarter" idx="12"/>
          </p:nvPr>
        </p:nvSpPr>
        <p:spPr>
          <a:xfrm>
            <a:off x="658814" y="1544637"/>
            <a:ext cx="5184774" cy="44751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8" name="Picture Placeholder 17"/>
          <p:cNvSpPr>
            <a:spLocks noGrp="1"/>
          </p:cNvSpPr>
          <p:nvPr>
            <p:ph type="pic" sz="quarter" idx="15" hasCustomPrompt="1"/>
          </p:nvPr>
        </p:nvSpPr>
        <p:spPr bwMode="auto">
          <a:xfrm>
            <a:off x="6348413" y="-2"/>
            <a:ext cx="5843587" cy="6858002"/>
          </a:xfrm>
          <a:custGeom>
            <a:avLst/>
            <a:gdLst>
              <a:gd name="connsiteX0" fmla="*/ 5034304 w 5843587"/>
              <a:gd name="connsiteY0" fmla="*/ 6352964 h 6858001"/>
              <a:gd name="connsiteX1" fmla="*/ 4994816 w 5843587"/>
              <a:gd name="connsiteY1" fmla="*/ 6392626 h 6858001"/>
              <a:gd name="connsiteX2" fmla="*/ 5034304 w 5843587"/>
              <a:gd name="connsiteY2" fmla="*/ 6432288 h 6858001"/>
              <a:gd name="connsiteX3" fmla="*/ 5073792 w 5843587"/>
              <a:gd name="connsiteY3" fmla="*/ 6392626 h 6858001"/>
              <a:gd name="connsiteX4" fmla="*/ 5034304 w 5843587"/>
              <a:gd name="connsiteY4" fmla="*/ 6352964 h 6858001"/>
              <a:gd name="connsiteX5" fmla="*/ 5031821 w 5843587"/>
              <a:gd name="connsiteY5" fmla="*/ 6250330 h 6858001"/>
              <a:gd name="connsiteX6" fmla="*/ 4927244 w 5843587"/>
              <a:gd name="connsiteY6" fmla="*/ 6293859 h 6858001"/>
              <a:gd name="connsiteX7" fmla="*/ 4883137 w 5843587"/>
              <a:gd name="connsiteY7" fmla="*/ 6397330 h 6858001"/>
              <a:gd name="connsiteX8" fmla="*/ 4983446 w 5843587"/>
              <a:gd name="connsiteY8" fmla="*/ 6534339 h 6858001"/>
              <a:gd name="connsiteX9" fmla="*/ 5014036 w 5843587"/>
              <a:gd name="connsiteY9" fmla="*/ 6485815 h 6858001"/>
              <a:gd name="connsiteX10" fmla="*/ 4940050 w 5843587"/>
              <a:gd name="connsiteY10" fmla="*/ 6396616 h 6858001"/>
              <a:gd name="connsiteX11" fmla="*/ 5033244 w 5843587"/>
              <a:gd name="connsiteY11" fmla="*/ 6304563 h 6858001"/>
              <a:gd name="connsiteX12" fmla="*/ 5128573 w 5843587"/>
              <a:gd name="connsiteY12" fmla="*/ 6394475 h 6858001"/>
              <a:gd name="connsiteX13" fmla="*/ 5104385 w 5843587"/>
              <a:gd name="connsiteY13" fmla="*/ 6463693 h 6858001"/>
              <a:gd name="connsiteX14" fmla="*/ 5103673 w 5843587"/>
              <a:gd name="connsiteY14" fmla="*/ 6463693 h 6858001"/>
              <a:gd name="connsiteX15" fmla="*/ 5103673 w 5843587"/>
              <a:gd name="connsiteY15" fmla="*/ 6464407 h 6858001"/>
              <a:gd name="connsiteX16" fmla="*/ 5003365 w 5843587"/>
              <a:gd name="connsiteY16" fmla="*/ 6613547 h 6858001"/>
              <a:gd name="connsiteX17" fmla="*/ 5055298 w 5843587"/>
              <a:gd name="connsiteY17" fmla="*/ 6613547 h 6858001"/>
              <a:gd name="connsiteX18" fmla="*/ 5078774 w 5843587"/>
              <a:gd name="connsiteY18" fmla="*/ 6600703 h 6858001"/>
              <a:gd name="connsiteX19" fmla="*/ 5133553 w 5843587"/>
              <a:gd name="connsiteY19" fmla="*/ 6511504 h 6858001"/>
              <a:gd name="connsiteX20" fmla="*/ 5144224 w 5843587"/>
              <a:gd name="connsiteY20" fmla="*/ 6495091 h 6858001"/>
              <a:gd name="connsiteX21" fmla="*/ 5184774 w 5843587"/>
              <a:gd name="connsiteY21" fmla="*/ 6393048 h 6858001"/>
              <a:gd name="connsiteX22" fmla="*/ 5137821 w 5843587"/>
              <a:gd name="connsiteY22" fmla="*/ 6289578 h 6858001"/>
              <a:gd name="connsiteX23" fmla="*/ 5031821 w 5843587"/>
              <a:gd name="connsiteY23" fmla="*/ 6250330 h 6858001"/>
              <a:gd name="connsiteX24" fmla="*/ 0 w 5843587"/>
              <a:gd name="connsiteY24" fmla="*/ 0 h 6858001"/>
              <a:gd name="connsiteX25" fmla="*/ 5843587 w 5843587"/>
              <a:gd name="connsiteY25" fmla="*/ 0 h 6858001"/>
              <a:gd name="connsiteX26" fmla="*/ 5843587 w 5843587"/>
              <a:gd name="connsiteY26" fmla="*/ 6858001 h 6858001"/>
              <a:gd name="connsiteX27" fmla="*/ 0 w 5843587"/>
              <a:gd name="connsiteY27"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843587" h="6858001">
                <a:moveTo>
                  <a:pt x="5034304" y="6352964"/>
                </a:moveTo>
                <a:cubicBezTo>
                  <a:pt x="5012495" y="6352964"/>
                  <a:pt x="4994816" y="6370721"/>
                  <a:pt x="4994816" y="6392626"/>
                </a:cubicBezTo>
                <a:cubicBezTo>
                  <a:pt x="4994816" y="6414531"/>
                  <a:pt x="5012495" y="6432288"/>
                  <a:pt x="5034304" y="6432288"/>
                </a:cubicBezTo>
                <a:cubicBezTo>
                  <a:pt x="5056113" y="6432288"/>
                  <a:pt x="5073792" y="6414531"/>
                  <a:pt x="5073792" y="6392626"/>
                </a:cubicBezTo>
                <a:cubicBezTo>
                  <a:pt x="5073792" y="6370721"/>
                  <a:pt x="5056113" y="6352964"/>
                  <a:pt x="5034304" y="6352964"/>
                </a:cubicBezTo>
                <a:close/>
                <a:moveTo>
                  <a:pt x="5031821" y="6250330"/>
                </a:moveTo>
                <a:cubicBezTo>
                  <a:pt x="4992694" y="6250330"/>
                  <a:pt x="4954989" y="6266029"/>
                  <a:pt x="4927244" y="6293859"/>
                </a:cubicBezTo>
                <a:cubicBezTo>
                  <a:pt x="4898788" y="6321689"/>
                  <a:pt x="4883137" y="6358796"/>
                  <a:pt x="4883137" y="6397330"/>
                </a:cubicBezTo>
                <a:cubicBezTo>
                  <a:pt x="4883137" y="6461553"/>
                  <a:pt x="4922976" y="6515785"/>
                  <a:pt x="4983446" y="6534339"/>
                </a:cubicBezTo>
                <a:cubicBezTo>
                  <a:pt x="5014036" y="6485815"/>
                  <a:pt x="5014036" y="6485815"/>
                  <a:pt x="5014036" y="6485815"/>
                </a:cubicBezTo>
                <a:cubicBezTo>
                  <a:pt x="4971352" y="6477965"/>
                  <a:pt x="4940050" y="6441572"/>
                  <a:pt x="4940050" y="6396616"/>
                </a:cubicBezTo>
                <a:cubicBezTo>
                  <a:pt x="4940050" y="6345951"/>
                  <a:pt x="4981311" y="6304563"/>
                  <a:pt x="5033244" y="6304563"/>
                </a:cubicBezTo>
                <a:cubicBezTo>
                  <a:pt x="5080197" y="6304563"/>
                  <a:pt x="5128573" y="6338102"/>
                  <a:pt x="5128573" y="6394475"/>
                </a:cubicBezTo>
                <a:cubicBezTo>
                  <a:pt x="5128573" y="6420878"/>
                  <a:pt x="5115767" y="6443713"/>
                  <a:pt x="5104385" y="6463693"/>
                </a:cubicBezTo>
                <a:cubicBezTo>
                  <a:pt x="5103673" y="6463693"/>
                  <a:pt x="5103673" y="6463693"/>
                  <a:pt x="5103673" y="6463693"/>
                </a:cubicBezTo>
                <a:cubicBezTo>
                  <a:pt x="5103673" y="6464407"/>
                  <a:pt x="5103673" y="6464407"/>
                  <a:pt x="5103673" y="6464407"/>
                </a:cubicBezTo>
                <a:cubicBezTo>
                  <a:pt x="5003365" y="6613547"/>
                  <a:pt x="5003365" y="6613547"/>
                  <a:pt x="5003365" y="6613547"/>
                </a:cubicBezTo>
                <a:cubicBezTo>
                  <a:pt x="5055298" y="6613547"/>
                  <a:pt x="5055298" y="6613547"/>
                  <a:pt x="5055298" y="6613547"/>
                </a:cubicBezTo>
                <a:cubicBezTo>
                  <a:pt x="5064546" y="6613547"/>
                  <a:pt x="5073794" y="6608552"/>
                  <a:pt x="5078774" y="6600703"/>
                </a:cubicBezTo>
                <a:cubicBezTo>
                  <a:pt x="5133553" y="6511504"/>
                  <a:pt x="5133553" y="6511504"/>
                  <a:pt x="5133553" y="6511504"/>
                </a:cubicBezTo>
                <a:cubicBezTo>
                  <a:pt x="5137110" y="6505795"/>
                  <a:pt x="5140667" y="6500087"/>
                  <a:pt x="5144224" y="6495091"/>
                </a:cubicBezTo>
                <a:cubicBezTo>
                  <a:pt x="5164143" y="6462266"/>
                  <a:pt x="5184774" y="6428014"/>
                  <a:pt x="5184774" y="6393048"/>
                </a:cubicBezTo>
                <a:cubicBezTo>
                  <a:pt x="5184774" y="6340956"/>
                  <a:pt x="5159163" y="6308131"/>
                  <a:pt x="5137821" y="6289578"/>
                </a:cubicBezTo>
                <a:cubicBezTo>
                  <a:pt x="5110076" y="6264602"/>
                  <a:pt x="5070949" y="6250330"/>
                  <a:pt x="5031821" y="6250330"/>
                </a:cubicBezTo>
                <a:close/>
                <a:moveTo>
                  <a:pt x="0" y="0"/>
                </a:moveTo>
                <a:lnTo>
                  <a:pt x="5843587" y="0"/>
                </a:lnTo>
                <a:lnTo>
                  <a:pt x="5843587" y="6858001"/>
                </a:lnTo>
                <a:lnTo>
                  <a:pt x="0" y="6858001"/>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2" name="Title 1"/>
          <p:cNvSpPr>
            <a:spLocks noGrp="1"/>
          </p:cNvSpPr>
          <p:nvPr>
            <p:ph type="title"/>
          </p:nvPr>
        </p:nvSpPr>
        <p:spPr>
          <a:xfrm>
            <a:off x="658813" y="515833"/>
            <a:ext cx="5184775" cy="854075"/>
          </a:xfrm>
        </p:spPr>
        <p:txBody>
          <a:bodyPr/>
          <a:lstStyle/>
          <a:p>
            <a:r>
              <a:rPr lang="en-US" noProof="0"/>
              <a:t>Click to edit Master title style</a:t>
            </a:r>
            <a:endParaRPr lang="en-GB" noProof="0"/>
          </a:p>
        </p:txBody>
      </p:sp>
      <p:sp>
        <p:nvSpPr>
          <p:cNvPr id="10"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1" name="Footer Placeholder 34"/>
          <p:cNvSpPr>
            <a:spLocks noGrp="1"/>
          </p:cNvSpPr>
          <p:nvPr>
            <p:ph type="ftr" sz="quarter" idx="3"/>
          </p:nvPr>
        </p:nvSpPr>
        <p:spPr>
          <a:xfrm>
            <a:off x="673691" y="6370641"/>
            <a:ext cx="5169898" cy="189708"/>
          </a:xfrm>
          <a:prstGeom prst="rect">
            <a:avLst/>
          </a:prstGeom>
        </p:spPr>
        <p:txBody>
          <a:bodyPr vert="horz" lIns="0" tIns="0" rIns="0" bIns="0" rtlCol="0" anchor="b"/>
          <a:lstStyle>
            <a:lvl1pPr algn="l">
              <a:defRPr sz="1200">
                <a:solidFill>
                  <a:schemeClr val="tx1"/>
                </a:solidFill>
              </a:defRPr>
            </a:lvl1pPr>
          </a:lstStyle>
          <a:p>
            <a:r>
              <a:rPr lang="en-US" dirty="0"/>
              <a:t>Title of this </a:t>
            </a:r>
            <a:r>
              <a:rPr lang="en-GB" noProof="0" dirty="0"/>
              <a:t>presentation</a:t>
            </a:r>
            <a:r>
              <a:rPr lang="en-US" dirty="0"/>
              <a:t> (Footer Text)</a:t>
            </a:r>
            <a:endParaRPr lang="nl-NL" dirty="0"/>
          </a:p>
        </p:txBody>
      </p:sp>
      <p:grpSp>
        <p:nvGrpSpPr>
          <p:cNvPr id="34" name="Group 33"/>
          <p:cNvGrpSpPr/>
          <p:nvPr userDrawn="1"/>
        </p:nvGrpSpPr>
        <p:grpSpPr>
          <a:xfrm>
            <a:off x="12263437" y="3542534"/>
            <a:ext cx="3681703" cy="2424674"/>
            <a:chOff x="12263437" y="3542534"/>
            <a:chExt cx="3681703" cy="2424674"/>
          </a:xfrm>
        </p:grpSpPr>
        <p:sp>
          <p:nvSpPr>
            <p:cNvPr id="35"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36" name="Rectangle 35"/>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37" name="Picture 36"/>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8" name="Picture 37"/>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9" name="Picture 38"/>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40" name="Picture 39"/>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1" name="Group 40"/>
            <p:cNvGrpSpPr/>
            <p:nvPr userDrawn="1"/>
          </p:nvGrpSpPr>
          <p:grpSpPr>
            <a:xfrm>
              <a:off x="14367592" y="4149392"/>
              <a:ext cx="511967" cy="758182"/>
              <a:chOff x="14093278" y="4121452"/>
              <a:chExt cx="511967" cy="758182"/>
            </a:xfrm>
          </p:grpSpPr>
          <p:pic>
            <p:nvPicPr>
              <p:cNvPr id="45" name="Picture 44"/>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6" name="Rectangle 45"/>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42" name="Straight Arrow Connector 41"/>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77227173"/>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2 With Image Right With border">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658814" y="1544637"/>
            <a:ext cx="5184774" cy="44751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Picture Placeholder 13"/>
          <p:cNvSpPr>
            <a:spLocks noGrp="1"/>
          </p:cNvSpPr>
          <p:nvPr>
            <p:ph type="pic" sz="quarter" idx="15" hasCustomPrompt="1"/>
          </p:nvPr>
        </p:nvSpPr>
        <p:spPr bwMode="auto">
          <a:xfrm>
            <a:off x="6348413" y="333375"/>
            <a:ext cx="5508625" cy="5686425"/>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2" name="Title 1"/>
          <p:cNvSpPr>
            <a:spLocks noGrp="1"/>
          </p:cNvSpPr>
          <p:nvPr>
            <p:ph type="title"/>
          </p:nvPr>
        </p:nvSpPr>
        <p:spPr>
          <a:xfrm>
            <a:off x="658813" y="515833"/>
            <a:ext cx="5184775" cy="854075"/>
          </a:xfrm>
        </p:spPr>
        <p:txBody>
          <a:bodyPr/>
          <a:lstStyle/>
          <a:p>
            <a:r>
              <a:rPr lang="en-US" noProof="0"/>
              <a:t>Click to edit Master title style</a:t>
            </a:r>
            <a:endParaRPr lang="en-GB" noProof="0"/>
          </a:p>
        </p:txBody>
      </p:sp>
      <p:sp>
        <p:nvSpPr>
          <p:cNvPr id="9"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1"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dirty="0"/>
              <a:t>Title of this </a:t>
            </a:r>
            <a:r>
              <a:rPr lang="en-GB" noProof="0" dirty="0"/>
              <a:t>presentation</a:t>
            </a:r>
            <a:r>
              <a:rPr lang="en-US" dirty="0"/>
              <a:t> (Footer Text)</a:t>
            </a:r>
            <a:endParaRPr lang="nl-NL" dirty="0"/>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23" name="Picture 22"/>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2141115196"/>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 With Image Left">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6348413" y="1544638"/>
            <a:ext cx="5194301"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Picture Placeholder 13"/>
          <p:cNvSpPr>
            <a:spLocks noGrp="1"/>
          </p:cNvSpPr>
          <p:nvPr>
            <p:ph type="pic" sz="quarter" idx="15" hasCustomPrompt="1"/>
          </p:nvPr>
        </p:nvSpPr>
        <p:spPr bwMode="auto">
          <a:xfrm>
            <a:off x="0" y="-2"/>
            <a:ext cx="5843588" cy="6858002"/>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2" name="Title 1"/>
          <p:cNvSpPr>
            <a:spLocks noGrp="1"/>
          </p:cNvSpPr>
          <p:nvPr>
            <p:ph type="title"/>
          </p:nvPr>
        </p:nvSpPr>
        <p:spPr>
          <a:xfrm>
            <a:off x="6348413" y="515833"/>
            <a:ext cx="5173661" cy="854075"/>
          </a:xfrm>
        </p:spPr>
        <p:txBody>
          <a:bodyPr/>
          <a:lstStyle/>
          <a:p>
            <a:r>
              <a:rPr lang="en-US" noProof="0"/>
              <a:t>Click to edit Master title style</a:t>
            </a:r>
            <a:endParaRPr lang="en-GB" noProof="0"/>
          </a:p>
        </p:txBody>
      </p:sp>
      <p:sp>
        <p:nvSpPr>
          <p:cNvPr id="7" name="Slide Number Placeholder 5"/>
          <p:cNvSpPr>
            <a:spLocks noGrp="1"/>
          </p:cNvSpPr>
          <p:nvPr>
            <p:ph type="sldNum" sz="quarter" idx="4"/>
          </p:nvPr>
        </p:nvSpPr>
        <p:spPr bwMode="gray">
          <a:xfrm>
            <a:off x="6026094"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9" name="Footer Placeholder 34"/>
          <p:cNvSpPr>
            <a:spLocks noGrp="1"/>
          </p:cNvSpPr>
          <p:nvPr>
            <p:ph type="ftr" sz="quarter" idx="3"/>
          </p:nvPr>
        </p:nvSpPr>
        <p:spPr>
          <a:xfrm>
            <a:off x="6348413" y="6370641"/>
            <a:ext cx="4753927" cy="189708"/>
          </a:xfrm>
          <a:prstGeom prst="rect">
            <a:avLst/>
          </a:prstGeom>
        </p:spPr>
        <p:txBody>
          <a:bodyPr vert="horz" lIns="0" tIns="0" rIns="0" bIns="0" rtlCol="0" anchor="b"/>
          <a:lstStyle>
            <a:lvl1pPr algn="l">
              <a:defRPr sz="1200">
                <a:solidFill>
                  <a:schemeClr val="tx1"/>
                </a:solidFill>
              </a:defRPr>
            </a:lvl1pPr>
          </a:lstStyle>
          <a:p>
            <a:r>
              <a:rPr lang="en-US" dirty="0"/>
              <a:t>Title of this </a:t>
            </a:r>
            <a:r>
              <a:rPr lang="en-GB" noProof="0" dirty="0"/>
              <a:t>presentation</a:t>
            </a:r>
            <a:r>
              <a:rPr lang="en-US" dirty="0"/>
              <a:t> (Footer Text)</a:t>
            </a:r>
            <a:endParaRPr lang="nl-NL" dirty="0"/>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23" name="Picture 22"/>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2078829238"/>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2 With Image Left With Border">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6348413" y="1544638"/>
            <a:ext cx="5194301"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Picture Placeholder 13"/>
          <p:cNvSpPr>
            <a:spLocks noGrp="1"/>
          </p:cNvSpPr>
          <p:nvPr>
            <p:ph type="pic" sz="quarter" idx="15" hasCustomPrompt="1"/>
          </p:nvPr>
        </p:nvSpPr>
        <p:spPr bwMode="auto">
          <a:xfrm>
            <a:off x="334962" y="333375"/>
            <a:ext cx="5508626" cy="5686425"/>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2" name="Title 1"/>
          <p:cNvSpPr>
            <a:spLocks noGrp="1"/>
          </p:cNvSpPr>
          <p:nvPr>
            <p:ph type="title"/>
          </p:nvPr>
        </p:nvSpPr>
        <p:spPr>
          <a:xfrm>
            <a:off x="6348413" y="515833"/>
            <a:ext cx="5173661" cy="854075"/>
          </a:xfrm>
        </p:spPr>
        <p:txBody>
          <a:bodyPr/>
          <a:lstStyle/>
          <a:p>
            <a:r>
              <a:rPr lang="en-US" noProof="0"/>
              <a:t>Click to edit Master title style</a:t>
            </a:r>
            <a:endParaRPr lang="en-GB" noProof="0"/>
          </a:p>
        </p:txBody>
      </p:sp>
      <p:sp>
        <p:nvSpPr>
          <p:cNvPr id="7" name="Slide Number Placeholder 8"/>
          <p:cNvSpPr>
            <a:spLocks noGrp="1"/>
          </p:cNvSpPr>
          <p:nvPr>
            <p:ph type="sldNum" sz="quarter" idx="19"/>
          </p:nvPr>
        </p:nvSpPr>
        <p:spPr>
          <a:xfrm>
            <a:off x="351371" y="6372229"/>
            <a:ext cx="272256" cy="188119"/>
          </a:xfrm>
        </p:spPr>
        <p:txBody>
          <a:bodyPr/>
          <a:lstStyle/>
          <a:p>
            <a:fld id="{DDD2A080-DA64-4F5C-9131-47EB793B4410}" type="slidenum">
              <a:rPr lang="en-GB" noProof="0" smtClean="0"/>
              <a:pPr/>
              <a:t>‹#›</a:t>
            </a:fld>
            <a:endParaRPr lang="en-GB" noProof="0" dirty="0"/>
          </a:p>
        </p:txBody>
      </p:sp>
      <p:sp>
        <p:nvSpPr>
          <p:cNvPr id="9" name="Footer Placeholder 34"/>
          <p:cNvSpPr>
            <a:spLocks noGrp="1"/>
          </p:cNvSpPr>
          <p:nvPr>
            <p:ph type="ftr" sz="quarter" idx="3"/>
          </p:nvPr>
        </p:nvSpPr>
        <p:spPr>
          <a:xfrm>
            <a:off x="673691" y="6370641"/>
            <a:ext cx="7181850" cy="189708"/>
          </a:xfrm>
          <a:prstGeom prst="rect">
            <a:avLst/>
          </a:prstGeom>
        </p:spPr>
        <p:txBody>
          <a:bodyPr vert="horz" lIns="0" tIns="0" rIns="0" bIns="0" rtlCol="0" anchor="ctr"/>
          <a:lstStyle>
            <a:lvl1pPr algn="l">
              <a:defRPr sz="1200">
                <a:solidFill>
                  <a:schemeClr val="tx1"/>
                </a:solidFill>
              </a:defRPr>
            </a:lvl1pPr>
          </a:lstStyle>
          <a:p>
            <a:r>
              <a:rPr lang="en-GB" noProof="0" dirty="0"/>
              <a:t>Title of this presentation (Footer Text)</a:t>
            </a:r>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23" name="Picture 22"/>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2325192203"/>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 With Image Right">
    <p:spTree>
      <p:nvGrpSpPr>
        <p:cNvPr id="1" name=""/>
        <p:cNvGrpSpPr/>
        <p:nvPr/>
      </p:nvGrpSpPr>
      <p:grpSpPr>
        <a:xfrm>
          <a:off x="0" y="0"/>
          <a:ext cx="0" cy="0"/>
          <a:chOff x="0" y="0"/>
          <a:chExt cx="0" cy="0"/>
        </a:xfrm>
      </p:grpSpPr>
      <p:sp>
        <p:nvSpPr>
          <p:cNvPr id="14" name="Rectangle 13"/>
          <p:cNvSpPr/>
          <p:nvPr userDrawn="1"/>
        </p:nvSpPr>
        <p:spPr>
          <a:xfrm>
            <a:off x="10932160" y="6019800"/>
            <a:ext cx="1259840" cy="838199"/>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a:solidFill>
                <a:schemeClr val="tx1"/>
              </a:solidFill>
            </a:endParaRPr>
          </a:p>
        </p:txBody>
      </p:sp>
      <p:sp>
        <p:nvSpPr>
          <p:cNvPr id="13" name="Picture Placeholder 12"/>
          <p:cNvSpPr>
            <a:spLocks noGrp="1"/>
          </p:cNvSpPr>
          <p:nvPr>
            <p:ph type="pic" sz="quarter" idx="19" hasCustomPrompt="1"/>
          </p:nvPr>
        </p:nvSpPr>
        <p:spPr bwMode="auto">
          <a:xfrm>
            <a:off x="9220200" y="0"/>
            <a:ext cx="2971800" cy="6858000"/>
          </a:xfrm>
          <a:custGeom>
            <a:avLst/>
            <a:gdLst>
              <a:gd name="connsiteX0" fmla="*/ 2162517 w 2971800"/>
              <a:gd name="connsiteY0" fmla="*/ 6352962 h 6857999"/>
              <a:gd name="connsiteX1" fmla="*/ 2123029 w 2971800"/>
              <a:gd name="connsiteY1" fmla="*/ 6392624 h 6857999"/>
              <a:gd name="connsiteX2" fmla="*/ 2162517 w 2971800"/>
              <a:gd name="connsiteY2" fmla="*/ 6432286 h 6857999"/>
              <a:gd name="connsiteX3" fmla="*/ 2202005 w 2971800"/>
              <a:gd name="connsiteY3" fmla="*/ 6392624 h 6857999"/>
              <a:gd name="connsiteX4" fmla="*/ 2162517 w 2971800"/>
              <a:gd name="connsiteY4" fmla="*/ 6352962 h 6857999"/>
              <a:gd name="connsiteX5" fmla="*/ 2160034 w 2971800"/>
              <a:gd name="connsiteY5" fmla="*/ 6250328 h 6857999"/>
              <a:gd name="connsiteX6" fmla="*/ 2055457 w 2971800"/>
              <a:gd name="connsiteY6" fmla="*/ 6293857 h 6857999"/>
              <a:gd name="connsiteX7" fmla="*/ 2011350 w 2971800"/>
              <a:gd name="connsiteY7" fmla="*/ 6397328 h 6857999"/>
              <a:gd name="connsiteX8" fmla="*/ 2111659 w 2971800"/>
              <a:gd name="connsiteY8" fmla="*/ 6534337 h 6857999"/>
              <a:gd name="connsiteX9" fmla="*/ 2142249 w 2971800"/>
              <a:gd name="connsiteY9" fmla="*/ 6485813 h 6857999"/>
              <a:gd name="connsiteX10" fmla="*/ 2068263 w 2971800"/>
              <a:gd name="connsiteY10" fmla="*/ 6396614 h 6857999"/>
              <a:gd name="connsiteX11" fmla="*/ 2161457 w 2971800"/>
              <a:gd name="connsiteY11" fmla="*/ 6304561 h 6857999"/>
              <a:gd name="connsiteX12" fmla="*/ 2256786 w 2971800"/>
              <a:gd name="connsiteY12" fmla="*/ 6394473 h 6857999"/>
              <a:gd name="connsiteX13" fmla="*/ 2232598 w 2971800"/>
              <a:gd name="connsiteY13" fmla="*/ 6463691 h 6857999"/>
              <a:gd name="connsiteX14" fmla="*/ 2231886 w 2971800"/>
              <a:gd name="connsiteY14" fmla="*/ 6463691 h 6857999"/>
              <a:gd name="connsiteX15" fmla="*/ 2231886 w 2971800"/>
              <a:gd name="connsiteY15" fmla="*/ 6464405 h 6857999"/>
              <a:gd name="connsiteX16" fmla="*/ 2131578 w 2971800"/>
              <a:gd name="connsiteY16" fmla="*/ 6613545 h 6857999"/>
              <a:gd name="connsiteX17" fmla="*/ 2183511 w 2971800"/>
              <a:gd name="connsiteY17" fmla="*/ 6613545 h 6857999"/>
              <a:gd name="connsiteX18" fmla="*/ 2206987 w 2971800"/>
              <a:gd name="connsiteY18" fmla="*/ 6600701 h 6857999"/>
              <a:gd name="connsiteX19" fmla="*/ 2261766 w 2971800"/>
              <a:gd name="connsiteY19" fmla="*/ 6511502 h 6857999"/>
              <a:gd name="connsiteX20" fmla="*/ 2272437 w 2971800"/>
              <a:gd name="connsiteY20" fmla="*/ 6495089 h 6857999"/>
              <a:gd name="connsiteX21" fmla="*/ 2312987 w 2971800"/>
              <a:gd name="connsiteY21" fmla="*/ 6393046 h 6857999"/>
              <a:gd name="connsiteX22" fmla="*/ 2266034 w 2971800"/>
              <a:gd name="connsiteY22" fmla="*/ 6289576 h 6857999"/>
              <a:gd name="connsiteX23" fmla="*/ 2160034 w 2971800"/>
              <a:gd name="connsiteY23" fmla="*/ 6250328 h 6857999"/>
              <a:gd name="connsiteX24" fmla="*/ 0 w 2971800"/>
              <a:gd name="connsiteY24" fmla="*/ 0 h 6857999"/>
              <a:gd name="connsiteX25" fmla="*/ 2971800 w 2971800"/>
              <a:gd name="connsiteY25" fmla="*/ 0 h 6857999"/>
              <a:gd name="connsiteX26" fmla="*/ 2971800 w 2971800"/>
              <a:gd name="connsiteY26" fmla="*/ 6857999 h 6857999"/>
              <a:gd name="connsiteX27" fmla="*/ 0 w 2971800"/>
              <a:gd name="connsiteY27"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1800" h="6857999">
                <a:moveTo>
                  <a:pt x="2162517" y="6352962"/>
                </a:moveTo>
                <a:cubicBezTo>
                  <a:pt x="2140708" y="6352962"/>
                  <a:pt x="2123029" y="6370719"/>
                  <a:pt x="2123029" y="6392624"/>
                </a:cubicBezTo>
                <a:cubicBezTo>
                  <a:pt x="2123029" y="6414529"/>
                  <a:pt x="2140708" y="6432286"/>
                  <a:pt x="2162517" y="6432286"/>
                </a:cubicBezTo>
                <a:cubicBezTo>
                  <a:pt x="2184326" y="6432286"/>
                  <a:pt x="2202005" y="6414529"/>
                  <a:pt x="2202005" y="6392624"/>
                </a:cubicBezTo>
                <a:cubicBezTo>
                  <a:pt x="2202005" y="6370719"/>
                  <a:pt x="2184326" y="6352962"/>
                  <a:pt x="2162517" y="6352962"/>
                </a:cubicBezTo>
                <a:close/>
                <a:moveTo>
                  <a:pt x="2160034" y="6250328"/>
                </a:moveTo>
                <a:cubicBezTo>
                  <a:pt x="2120907" y="6250328"/>
                  <a:pt x="2083202" y="6266027"/>
                  <a:pt x="2055457" y="6293857"/>
                </a:cubicBezTo>
                <a:cubicBezTo>
                  <a:pt x="2027001" y="6321687"/>
                  <a:pt x="2011350" y="6358794"/>
                  <a:pt x="2011350" y="6397328"/>
                </a:cubicBezTo>
                <a:cubicBezTo>
                  <a:pt x="2011350" y="6461551"/>
                  <a:pt x="2051189" y="6515783"/>
                  <a:pt x="2111659" y="6534337"/>
                </a:cubicBezTo>
                <a:cubicBezTo>
                  <a:pt x="2142249" y="6485813"/>
                  <a:pt x="2142249" y="6485813"/>
                  <a:pt x="2142249" y="6485813"/>
                </a:cubicBezTo>
                <a:cubicBezTo>
                  <a:pt x="2099565" y="6477963"/>
                  <a:pt x="2068263" y="6441570"/>
                  <a:pt x="2068263" y="6396614"/>
                </a:cubicBezTo>
                <a:cubicBezTo>
                  <a:pt x="2068263" y="6345949"/>
                  <a:pt x="2109524" y="6304561"/>
                  <a:pt x="2161457" y="6304561"/>
                </a:cubicBezTo>
                <a:cubicBezTo>
                  <a:pt x="2208410" y="6304561"/>
                  <a:pt x="2256786" y="6338100"/>
                  <a:pt x="2256786" y="6394473"/>
                </a:cubicBezTo>
                <a:cubicBezTo>
                  <a:pt x="2256786" y="6420876"/>
                  <a:pt x="2243980" y="6443711"/>
                  <a:pt x="2232598" y="6463691"/>
                </a:cubicBezTo>
                <a:cubicBezTo>
                  <a:pt x="2231886" y="6463691"/>
                  <a:pt x="2231886" y="6463691"/>
                  <a:pt x="2231886" y="6463691"/>
                </a:cubicBezTo>
                <a:cubicBezTo>
                  <a:pt x="2231886" y="6464405"/>
                  <a:pt x="2231886" y="6464405"/>
                  <a:pt x="2231886" y="6464405"/>
                </a:cubicBezTo>
                <a:cubicBezTo>
                  <a:pt x="2131578" y="6613545"/>
                  <a:pt x="2131578" y="6613545"/>
                  <a:pt x="2131578" y="6613545"/>
                </a:cubicBezTo>
                <a:cubicBezTo>
                  <a:pt x="2183511" y="6613545"/>
                  <a:pt x="2183511" y="6613545"/>
                  <a:pt x="2183511" y="6613545"/>
                </a:cubicBezTo>
                <a:cubicBezTo>
                  <a:pt x="2192759" y="6613545"/>
                  <a:pt x="2202007" y="6608550"/>
                  <a:pt x="2206987" y="6600701"/>
                </a:cubicBezTo>
                <a:cubicBezTo>
                  <a:pt x="2261766" y="6511502"/>
                  <a:pt x="2261766" y="6511502"/>
                  <a:pt x="2261766" y="6511502"/>
                </a:cubicBezTo>
                <a:cubicBezTo>
                  <a:pt x="2265323" y="6505793"/>
                  <a:pt x="2268880" y="6500085"/>
                  <a:pt x="2272437" y="6495089"/>
                </a:cubicBezTo>
                <a:cubicBezTo>
                  <a:pt x="2292356" y="6462264"/>
                  <a:pt x="2312987" y="6428012"/>
                  <a:pt x="2312987" y="6393046"/>
                </a:cubicBezTo>
                <a:cubicBezTo>
                  <a:pt x="2312987" y="6340954"/>
                  <a:pt x="2287376" y="6308129"/>
                  <a:pt x="2266034" y="6289576"/>
                </a:cubicBezTo>
                <a:cubicBezTo>
                  <a:pt x="2238289" y="6264600"/>
                  <a:pt x="2199162" y="6250328"/>
                  <a:pt x="2160034" y="6250328"/>
                </a:cubicBezTo>
                <a:close/>
                <a:moveTo>
                  <a:pt x="0" y="0"/>
                </a:moveTo>
                <a:lnTo>
                  <a:pt x="2971800" y="0"/>
                </a:lnTo>
                <a:lnTo>
                  <a:pt x="2971800" y="6857999"/>
                </a:lnTo>
                <a:lnTo>
                  <a:pt x="0" y="6857999"/>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6" name="Text Placeholder 5"/>
          <p:cNvSpPr>
            <a:spLocks noGrp="1"/>
          </p:cNvSpPr>
          <p:nvPr>
            <p:ph type="body" sz="quarter" idx="12"/>
          </p:nvPr>
        </p:nvSpPr>
        <p:spPr>
          <a:xfrm>
            <a:off x="658814" y="1544638"/>
            <a:ext cx="8281985"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0" name="Footer Placeholder 34"/>
          <p:cNvSpPr>
            <a:spLocks noGrp="1"/>
          </p:cNvSpPr>
          <p:nvPr>
            <p:ph type="ftr" sz="quarter" idx="3"/>
          </p:nvPr>
        </p:nvSpPr>
        <p:spPr>
          <a:xfrm>
            <a:off x="673691" y="6370641"/>
            <a:ext cx="7181850" cy="189708"/>
          </a:xfrm>
          <a:prstGeom prst="rect">
            <a:avLst/>
          </a:prstGeom>
        </p:spPr>
        <p:txBody>
          <a:bodyPr vert="horz" lIns="0" tIns="0" rIns="0" bIns="0" rtlCol="0" anchor="ctr"/>
          <a:lstStyle>
            <a:lvl1pPr algn="l">
              <a:defRPr sz="1200">
                <a:solidFill>
                  <a:schemeClr val="tx1"/>
                </a:solidFill>
              </a:defRPr>
            </a:lvl1pPr>
          </a:lstStyle>
          <a:p>
            <a:r>
              <a:rPr lang="en-GB" noProof="0" dirty="0"/>
              <a:t>Title of this presentation (Footer Text)</a:t>
            </a:r>
          </a:p>
        </p:txBody>
      </p:sp>
      <p:sp>
        <p:nvSpPr>
          <p:cNvPr id="2" name="Title 1"/>
          <p:cNvSpPr>
            <a:spLocks noGrp="1"/>
          </p:cNvSpPr>
          <p:nvPr>
            <p:ph type="title"/>
          </p:nvPr>
        </p:nvSpPr>
        <p:spPr>
          <a:xfrm>
            <a:off x="658813" y="515833"/>
            <a:ext cx="8281986" cy="854075"/>
          </a:xfrm>
        </p:spPr>
        <p:txBody>
          <a:bodyPr/>
          <a:lstStyle/>
          <a:p>
            <a:r>
              <a:rPr lang="en-US" noProof="0"/>
              <a:t>Click to edit Master title style</a:t>
            </a:r>
            <a:endParaRPr lang="en-GB" noProof="0"/>
          </a:p>
        </p:txBody>
      </p:sp>
      <p:grpSp>
        <p:nvGrpSpPr>
          <p:cNvPr id="21" name="Group 20"/>
          <p:cNvGrpSpPr/>
          <p:nvPr userDrawn="1"/>
        </p:nvGrpSpPr>
        <p:grpSpPr>
          <a:xfrm>
            <a:off x="12263437" y="3542534"/>
            <a:ext cx="3681703" cy="2424674"/>
            <a:chOff x="12263437" y="3542534"/>
            <a:chExt cx="3681703" cy="2424674"/>
          </a:xfrm>
        </p:grpSpPr>
        <p:sp>
          <p:nvSpPr>
            <p:cNvPr id="22"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23" name="Rectangle 22"/>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37" name="Picture 36"/>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8" name="Picture 37"/>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9" name="Picture 38"/>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40" name="Picture 39"/>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1" name="Group 40"/>
            <p:cNvGrpSpPr/>
            <p:nvPr userDrawn="1"/>
          </p:nvGrpSpPr>
          <p:grpSpPr>
            <a:xfrm>
              <a:off x="14367592" y="4149392"/>
              <a:ext cx="511967" cy="758182"/>
              <a:chOff x="14093278" y="4121452"/>
              <a:chExt cx="511967" cy="758182"/>
            </a:xfrm>
          </p:grpSpPr>
          <p:pic>
            <p:nvPicPr>
              <p:cNvPr id="45" name="Picture 44"/>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6" name="Rectangle 45"/>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42" name="Straight Arrow Connector 41"/>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475486452"/>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3 With Image Right With Border">
    <p:spTree>
      <p:nvGrpSpPr>
        <p:cNvPr id="1" name=""/>
        <p:cNvGrpSpPr/>
        <p:nvPr/>
      </p:nvGrpSpPr>
      <p:grpSpPr>
        <a:xfrm>
          <a:off x="0" y="0"/>
          <a:ext cx="0" cy="0"/>
          <a:chOff x="0" y="0"/>
          <a:chExt cx="0" cy="0"/>
        </a:xfrm>
      </p:grpSpPr>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6" name="Text Placeholder 5"/>
          <p:cNvSpPr>
            <a:spLocks noGrp="1"/>
          </p:cNvSpPr>
          <p:nvPr>
            <p:ph type="body" sz="quarter" idx="12"/>
          </p:nvPr>
        </p:nvSpPr>
        <p:spPr>
          <a:xfrm>
            <a:off x="658814" y="1544638"/>
            <a:ext cx="8281985"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Picture Placeholder 10"/>
          <p:cNvSpPr>
            <a:spLocks noGrp="1"/>
          </p:cNvSpPr>
          <p:nvPr>
            <p:ph type="pic" sz="quarter" idx="19" hasCustomPrompt="1"/>
          </p:nvPr>
        </p:nvSpPr>
        <p:spPr bwMode="auto">
          <a:xfrm>
            <a:off x="9220200" y="333375"/>
            <a:ext cx="2636838" cy="5686425"/>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10" name="Footer Placeholder 34"/>
          <p:cNvSpPr>
            <a:spLocks noGrp="1"/>
          </p:cNvSpPr>
          <p:nvPr>
            <p:ph type="ftr" sz="quarter" idx="3"/>
          </p:nvPr>
        </p:nvSpPr>
        <p:spPr>
          <a:xfrm>
            <a:off x="673691" y="6370641"/>
            <a:ext cx="7181850" cy="189708"/>
          </a:xfrm>
          <a:prstGeom prst="rect">
            <a:avLst/>
          </a:prstGeom>
        </p:spPr>
        <p:txBody>
          <a:bodyPr vert="horz" lIns="0" tIns="0" rIns="0" bIns="0" rtlCol="0" anchor="ctr"/>
          <a:lstStyle>
            <a:lvl1pPr algn="l">
              <a:defRPr sz="1200">
                <a:solidFill>
                  <a:schemeClr val="tx1"/>
                </a:solidFill>
              </a:defRPr>
            </a:lvl1pPr>
          </a:lstStyle>
          <a:p>
            <a:r>
              <a:rPr lang="en-US" dirty="0"/>
              <a:t>Title of this presentation (Footer Text)</a:t>
            </a:r>
            <a:endParaRPr lang="nl-NL" dirty="0"/>
          </a:p>
        </p:txBody>
      </p:sp>
      <p:sp>
        <p:nvSpPr>
          <p:cNvPr id="2" name="Title 1"/>
          <p:cNvSpPr>
            <a:spLocks noGrp="1"/>
          </p:cNvSpPr>
          <p:nvPr>
            <p:ph type="title"/>
          </p:nvPr>
        </p:nvSpPr>
        <p:spPr>
          <a:xfrm>
            <a:off x="658813" y="515833"/>
            <a:ext cx="8281986" cy="854075"/>
          </a:xfrm>
        </p:spPr>
        <p:txBody>
          <a:bodyPr/>
          <a:lstStyle/>
          <a:p>
            <a:r>
              <a:rPr lang="en-US" noProof="0"/>
              <a:t>Click to edit Master title style</a:t>
            </a:r>
            <a:endParaRPr lang="en-GB" noProof="0"/>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36" name="Picture 35"/>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3866622124"/>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3 With Image Left">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3251202" y="1544638"/>
            <a:ext cx="8281986"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Picture Placeholder 10"/>
          <p:cNvSpPr>
            <a:spLocks noGrp="1"/>
          </p:cNvSpPr>
          <p:nvPr>
            <p:ph type="pic" sz="quarter" idx="19" hasCustomPrompt="1"/>
          </p:nvPr>
        </p:nvSpPr>
        <p:spPr bwMode="auto">
          <a:xfrm>
            <a:off x="0" y="1"/>
            <a:ext cx="2971799" cy="685800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12" name="Slide Number Placeholder 6"/>
          <p:cNvSpPr>
            <a:spLocks noGrp="1"/>
          </p:cNvSpPr>
          <p:nvPr>
            <p:ph type="sldNum" sz="quarter" idx="18"/>
          </p:nvPr>
        </p:nvSpPr>
        <p:spPr>
          <a:xfrm>
            <a:off x="3251202" y="6372229"/>
            <a:ext cx="272256" cy="188119"/>
          </a:xfrm>
        </p:spPr>
        <p:txBody>
          <a:bodyPr/>
          <a:lstStyle/>
          <a:p>
            <a:fld id="{DDD2A080-DA64-4F5C-9131-47EB793B4410}" type="slidenum">
              <a:rPr lang="en-GB" noProof="0" smtClean="0"/>
              <a:pPr/>
              <a:t>‹#›</a:t>
            </a:fld>
            <a:endParaRPr lang="en-GB" noProof="0" dirty="0"/>
          </a:p>
        </p:txBody>
      </p:sp>
      <p:sp>
        <p:nvSpPr>
          <p:cNvPr id="13" name="Footer Placeholder 34"/>
          <p:cNvSpPr>
            <a:spLocks noGrp="1"/>
          </p:cNvSpPr>
          <p:nvPr>
            <p:ph type="ftr" sz="quarter" idx="3"/>
          </p:nvPr>
        </p:nvSpPr>
        <p:spPr>
          <a:xfrm>
            <a:off x="3573522" y="6370641"/>
            <a:ext cx="7181850" cy="189708"/>
          </a:xfrm>
          <a:prstGeom prst="rect">
            <a:avLst/>
          </a:prstGeom>
        </p:spPr>
        <p:txBody>
          <a:bodyPr vert="horz" lIns="0" tIns="0" rIns="0" bIns="0" rtlCol="0" anchor="ctr"/>
          <a:lstStyle>
            <a:lvl1pPr algn="l">
              <a:defRPr sz="1200">
                <a:solidFill>
                  <a:schemeClr val="tx1"/>
                </a:solidFill>
              </a:defRPr>
            </a:lvl1pPr>
          </a:lstStyle>
          <a:p>
            <a:r>
              <a:rPr lang="en-GB" noProof="0" dirty="0"/>
              <a:t>Title of this presentation (Footer Text)</a:t>
            </a:r>
          </a:p>
        </p:txBody>
      </p:sp>
      <p:sp>
        <p:nvSpPr>
          <p:cNvPr id="2" name="Title 1"/>
          <p:cNvSpPr>
            <a:spLocks noGrp="1"/>
          </p:cNvSpPr>
          <p:nvPr>
            <p:ph type="title"/>
          </p:nvPr>
        </p:nvSpPr>
        <p:spPr>
          <a:xfrm>
            <a:off x="3251202" y="515833"/>
            <a:ext cx="8270872" cy="854075"/>
          </a:xfrm>
        </p:spPr>
        <p:txBody>
          <a:bodyPr/>
          <a:lstStyle/>
          <a:p>
            <a:r>
              <a:rPr lang="en-US" noProof="0"/>
              <a:t>Click to edit Master title style</a:t>
            </a:r>
            <a:endParaRPr lang="en-GB" noProof="0"/>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23" name="Picture 22"/>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580219197"/>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3 With Image Left With Border">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3251202" y="1544638"/>
            <a:ext cx="8281986"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Picture Placeholder 10"/>
          <p:cNvSpPr>
            <a:spLocks noGrp="1"/>
          </p:cNvSpPr>
          <p:nvPr>
            <p:ph type="pic" sz="quarter" idx="19" hasCustomPrompt="1"/>
          </p:nvPr>
        </p:nvSpPr>
        <p:spPr bwMode="auto">
          <a:xfrm>
            <a:off x="334962" y="333375"/>
            <a:ext cx="2636837" cy="5686425"/>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2" name="Title 1"/>
          <p:cNvSpPr>
            <a:spLocks noGrp="1"/>
          </p:cNvSpPr>
          <p:nvPr>
            <p:ph type="title"/>
          </p:nvPr>
        </p:nvSpPr>
        <p:spPr>
          <a:xfrm>
            <a:off x="3251202" y="515833"/>
            <a:ext cx="8270872" cy="854075"/>
          </a:xfrm>
        </p:spPr>
        <p:txBody>
          <a:bodyPr/>
          <a:lstStyle/>
          <a:p>
            <a:r>
              <a:rPr lang="en-US" noProof="0"/>
              <a:t>Click to edit Master title style</a:t>
            </a:r>
            <a:endParaRPr lang="en-GB" noProof="0"/>
          </a:p>
        </p:txBody>
      </p:sp>
      <p:sp>
        <p:nvSpPr>
          <p:cNvPr id="7"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9"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23" name="Picture 22"/>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169400526"/>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Full image Slide">
    <p:spTree>
      <p:nvGrpSpPr>
        <p:cNvPr id="1" name=""/>
        <p:cNvGrpSpPr/>
        <p:nvPr/>
      </p:nvGrpSpPr>
      <p:grpSpPr>
        <a:xfrm>
          <a:off x="0" y="0"/>
          <a:ext cx="0" cy="0"/>
          <a:chOff x="0" y="0"/>
          <a:chExt cx="0" cy="0"/>
        </a:xfrm>
      </p:grpSpPr>
      <p:sp>
        <p:nvSpPr>
          <p:cNvPr id="14" name="Picture Placeholder 13"/>
          <p:cNvSpPr>
            <a:spLocks noGrp="1"/>
          </p:cNvSpPr>
          <p:nvPr>
            <p:ph type="pic" sz="quarter" idx="15" hasCustomPrompt="1"/>
          </p:nvPr>
        </p:nvSpPr>
        <p:spPr bwMode="auto">
          <a:xfrm>
            <a:off x="0" y="1"/>
            <a:ext cx="12192000" cy="601980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5"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6"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
        <p:nvSpPr>
          <p:cNvPr id="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grpSp>
        <p:nvGrpSpPr>
          <p:cNvPr id="51" name="Group 50"/>
          <p:cNvGrpSpPr/>
          <p:nvPr userDrawn="1"/>
        </p:nvGrpSpPr>
        <p:grpSpPr>
          <a:xfrm>
            <a:off x="11231550" y="6250328"/>
            <a:ext cx="301637" cy="363217"/>
            <a:chOff x="10789528" y="6237520"/>
            <a:chExt cx="312274" cy="376026"/>
          </a:xfrm>
        </p:grpSpPr>
        <p:sp>
          <p:nvSpPr>
            <p:cNvPr id="52"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3" name="Oval 6"/>
            <p:cNvSpPr>
              <a:spLocks noChangeArrowheads="1"/>
            </p:cNvSpPr>
            <p:nvPr userDrawn="1"/>
          </p:nvSpPr>
          <p:spPr bwMode="auto">
            <a:xfrm>
              <a:off x="10905145" y="6343773"/>
              <a:ext cx="81760" cy="82121"/>
            </a:xfrm>
            <a:prstGeom prst="ellipse">
              <a:avLst/>
            </a:pr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54"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NO CONTENT BETWEEN THESE RED LINES</a:t>
            </a:r>
          </a:p>
        </p:txBody>
      </p:sp>
      <p:grpSp>
        <p:nvGrpSpPr>
          <p:cNvPr id="55" name="Group 54"/>
          <p:cNvGrpSpPr/>
          <p:nvPr userDrawn="1"/>
        </p:nvGrpSpPr>
        <p:grpSpPr>
          <a:xfrm>
            <a:off x="12266222" y="6019797"/>
            <a:ext cx="3678917" cy="834408"/>
            <a:chOff x="-460208" y="425562"/>
            <a:chExt cx="377657" cy="834408"/>
          </a:xfrm>
        </p:grpSpPr>
        <p:cxnSp>
          <p:nvCxnSpPr>
            <p:cNvPr id="56" name="Straight Connector 55"/>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57" name="Straight Connector 56"/>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58" name="Group 57"/>
          <p:cNvGrpSpPr/>
          <p:nvPr userDrawn="1"/>
        </p:nvGrpSpPr>
        <p:grpSpPr>
          <a:xfrm>
            <a:off x="12263438" y="0"/>
            <a:ext cx="3681702" cy="3436620"/>
            <a:chOff x="12263438" y="0"/>
            <a:chExt cx="3681702" cy="3436620"/>
          </a:xfrm>
        </p:grpSpPr>
        <p:sp>
          <p:nvSpPr>
            <p:cNvPr id="5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6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6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6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6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6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7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7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7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7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7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79" name="Rectangle 7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80" name="Rectangle 7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1" name="Rectangle 8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82" name="Rectangle 8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3" name="Rectangle 8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8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8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88" name="Rectangle 8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89" name="Rectangle 8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9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11"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FOOTER </a:t>
            </a:r>
            <a:br>
              <a:rPr kumimoji="0" lang="en-GB" altLang="en-US" sz="1200" b="1" i="0" u="none" strike="noStrike" kern="0" cap="none" spc="0" normalizeH="0" baseline="0" noProof="0" dirty="0">
                <a:ln>
                  <a:noFill/>
                </a:ln>
                <a:solidFill>
                  <a:schemeClr val="tx1"/>
                </a:solidFill>
                <a:effectLst/>
                <a:uLnTx/>
                <a:uFillTx/>
                <a:latin typeface="+mj-lt"/>
              </a:rPr>
            </a:br>
            <a:r>
              <a:rPr kumimoji="0" lang="en-GB" altLang="en-US" sz="1050" b="0" i="0" u="none" strike="noStrike" kern="0" cap="none" spc="0" normalizeH="0" baseline="0" noProof="0" dirty="0">
                <a:ln>
                  <a:noFill/>
                </a:ln>
                <a:solidFill>
                  <a:schemeClr val="tx1"/>
                </a:solidFill>
                <a:effectLst/>
                <a:uLnTx/>
                <a:uFillTx/>
                <a:latin typeface="+mn-lt"/>
              </a:rPr>
              <a:t>- Go to tab </a:t>
            </a:r>
            <a:r>
              <a:rPr kumimoji="0" lang="en-GB" altLang="en-US" sz="1050" b="1" i="0" u="none" strike="noStrike" kern="0" cap="none" spc="0" normalizeH="0" baseline="0" noProof="0" dirty="0">
                <a:ln>
                  <a:noFill/>
                </a:ln>
                <a:solidFill>
                  <a:schemeClr val="tx1"/>
                </a:solidFill>
                <a:effectLst/>
                <a:uLnTx/>
                <a:uFillTx/>
                <a:latin typeface="+mn-lt"/>
              </a:rPr>
              <a:t>“insert”</a:t>
            </a:r>
            <a:r>
              <a:rPr kumimoji="0" lang="en-GB" altLang="en-US" sz="1050" b="0" i="0" u="none" strike="noStrike" kern="0" cap="none" spc="0" normalizeH="0" baseline="0" noProof="0" dirty="0">
                <a:ln>
                  <a:noFill/>
                </a:ln>
                <a:solidFill>
                  <a:schemeClr val="tx1"/>
                </a:solidFill>
                <a:effectLst/>
                <a:uLnTx/>
                <a:uFillTx/>
                <a:latin typeface="+mn-lt"/>
              </a:rPr>
              <a:t> </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Select </a:t>
            </a:r>
            <a:r>
              <a:rPr kumimoji="0" lang="en-GB" altLang="en-US" sz="1050" b="1" i="0" u="none" strike="noStrike" kern="0" cap="none" spc="0" normalizeH="0" baseline="0" noProof="0" dirty="0">
                <a:ln>
                  <a:noFill/>
                </a:ln>
                <a:solidFill>
                  <a:schemeClr val="tx1"/>
                </a:solidFill>
                <a:effectLst/>
                <a:uLnTx/>
                <a:uFillTx/>
                <a:latin typeface="+mn-lt"/>
              </a:rPr>
              <a:t>“header &amp; footer”</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Insert your text and click </a:t>
            </a:r>
            <a:r>
              <a:rPr kumimoji="0" lang="en-GB" altLang="en-US" sz="1050" b="1" i="0" u="none" strike="noStrike" kern="0" cap="none" spc="0" normalizeH="0" baseline="0" noProof="0" dirty="0">
                <a:ln>
                  <a:noFill/>
                </a:ln>
                <a:solidFill>
                  <a:schemeClr val="tx1"/>
                </a:solidFill>
                <a:effectLst/>
                <a:uLnTx/>
                <a:uFillTx/>
                <a:latin typeface="+mn-lt"/>
              </a:rPr>
              <a:t>‘Apply to all’</a:t>
            </a:r>
            <a:endParaRPr kumimoji="0" lang="en-GB" altLang="en-US" sz="1200" b="1" i="0" u="none" strike="noStrike" kern="0" cap="none" spc="0" normalizeH="0" baseline="0" noProof="0" dirty="0">
              <a:ln>
                <a:noFill/>
              </a:ln>
              <a:solidFill>
                <a:schemeClr val="tx1"/>
              </a:solidFill>
              <a:effectLst/>
              <a:uLnTx/>
              <a:uFillTx/>
              <a:latin typeface="+mn-lt"/>
            </a:endParaRPr>
          </a:p>
        </p:txBody>
      </p:sp>
      <p:grpSp>
        <p:nvGrpSpPr>
          <p:cNvPr id="112" name="Group 111"/>
          <p:cNvGrpSpPr/>
          <p:nvPr userDrawn="1"/>
        </p:nvGrpSpPr>
        <p:grpSpPr>
          <a:xfrm>
            <a:off x="-3101342" y="6019797"/>
            <a:ext cx="3018791" cy="834408"/>
            <a:chOff x="-460208" y="425562"/>
            <a:chExt cx="377657" cy="834408"/>
          </a:xfrm>
        </p:grpSpPr>
        <p:cxnSp>
          <p:nvCxnSpPr>
            <p:cNvPr id="113" name="Straight Connector 112"/>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14" name="Straight Connector 113"/>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92" name="Group 91"/>
          <p:cNvGrpSpPr/>
          <p:nvPr userDrawn="1"/>
        </p:nvGrpSpPr>
        <p:grpSpPr>
          <a:xfrm>
            <a:off x="12263437" y="3542534"/>
            <a:ext cx="3681703" cy="2424674"/>
            <a:chOff x="12263437" y="3542534"/>
            <a:chExt cx="3681703" cy="2424674"/>
          </a:xfrm>
        </p:grpSpPr>
        <p:sp>
          <p:nvSpPr>
            <p:cNvPr id="93"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94" name="Rectangle 93"/>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95" name="Picture 94"/>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96" name="Picture 95"/>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97" name="Picture 96"/>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98" name="Picture 97"/>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99" name="Group 98"/>
            <p:cNvGrpSpPr/>
            <p:nvPr userDrawn="1"/>
          </p:nvGrpSpPr>
          <p:grpSpPr>
            <a:xfrm>
              <a:off x="14367592" y="4149392"/>
              <a:ext cx="511967" cy="758182"/>
              <a:chOff x="14093278" y="4121452"/>
              <a:chExt cx="511967" cy="758182"/>
            </a:xfrm>
          </p:grpSpPr>
          <p:pic>
            <p:nvPicPr>
              <p:cNvPr id="103" name="Picture 102"/>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04" name="Rectangle 103"/>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100" name="Straight Arrow Connector 99"/>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Oval 101"/>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209624454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lue Title Slide With Picture">
    <p:spTree>
      <p:nvGrpSpPr>
        <p:cNvPr id="1" name=""/>
        <p:cNvGrpSpPr/>
        <p:nvPr/>
      </p:nvGrpSpPr>
      <p:grpSpPr>
        <a:xfrm>
          <a:off x="0" y="0"/>
          <a:ext cx="0" cy="0"/>
          <a:chOff x="0" y="0"/>
          <a:chExt cx="0" cy="0"/>
        </a:xfrm>
      </p:grpSpPr>
      <p:sp>
        <p:nvSpPr>
          <p:cNvPr id="3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17" name="Rectangle 16"/>
          <p:cNvSpPr/>
          <p:nvPr userDrawn="1"/>
        </p:nvSpPr>
        <p:spPr>
          <a:xfrm>
            <a:off x="334962" y="333375"/>
            <a:ext cx="11522076"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22" name="Text Placeholder 2"/>
          <p:cNvSpPr>
            <a:spLocks noGrp="1"/>
          </p:cNvSpPr>
          <p:nvPr>
            <p:ph type="body" sz="quarter" idx="14" hasCustomPrompt="1"/>
          </p:nvPr>
        </p:nvSpPr>
        <p:spPr>
          <a:xfrm>
            <a:off x="995362" y="5901351"/>
            <a:ext cx="6142037" cy="275612"/>
          </a:xfrm>
        </p:spPr>
        <p:txBody>
          <a:bodyPr tIns="0" bIns="0" anchor="b"/>
          <a:lstStyle>
            <a:lvl1pPr marL="0" indent="0" algn="l">
              <a:lnSpc>
                <a:spcPct val="100000"/>
              </a:lnSpc>
              <a:buNone/>
              <a:defRPr sz="1500">
                <a:solidFill>
                  <a:schemeClr val="bg1"/>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sp>
        <p:nvSpPr>
          <p:cNvPr id="23" name="Title 1"/>
          <p:cNvSpPr>
            <a:spLocks noGrp="1"/>
          </p:cNvSpPr>
          <p:nvPr>
            <p:ph type="ctrTitle" hasCustomPrompt="1"/>
          </p:nvPr>
        </p:nvSpPr>
        <p:spPr bwMode="gray">
          <a:xfrm>
            <a:off x="995362" y="3329637"/>
            <a:ext cx="6142037" cy="1227573"/>
          </a:xfrm>
        </p:spPr>
        <p:txBody>
          <a:bodyPr anchor="b" anchorCtr="0">
            <a:noAutofit/>
          </a:bodyPr>
          <a:lstStyle>
            <a:lvl1pPr algn="l">
              <a:lnSpc>
                <a:spcPts val="4600"/>
              </a:lnSpc>
              <a:defRPr sz="5600" b="1">
                <a:solidFill>
                  <a:schemeClr val="bg1"/>
                </a:solidFill>
              </a:defRPr>
            </a:lvl1pPr>
          </a:lstStyle>
          <a:p>
            <a:r>
              <a:rPr lang="en-GB" noProof="0" dirty="0"/>
              <a:t>Click to edit </a:t>
            </a:r>
            <a:br>
              <a:rPr lang="en-GB" noProof="0" dirty="0"/>
            </a:br>
            <a:r>
              <a:rPr lang="en-GB" noProof="0" dirty="0"/>
              <a:t>Master title style</a:t>
            </a:r>
          </a:p>
        </p:txBody>
      </p:sp>
      <p:sp>
        <p:nvSpPr>
          <p:cNvPr id="24" name="Text Placeholder 6"/>
          <p:cNvSpPr>
            <a:spLocks noGrp="1"/>
          </p:cNvSpPr>
          <p:nvPr>
            <p:ph type="body" sz="quarter" idx="11" hasCustomPrompt="1"/>
          </p:nvPr>
        </p:nvSpPr>
        <p:spPr bwMode="gray">
          <a:xfrm>
            <a:off x="995362" y="4680750"/>
            <a:ext cx="6142037" cy="729450"/>
          </a:xfrm>
        </p:spPr>
        <p:txBody>
          <a:bodyPr>
            <a:noAutofit/>
          </a:bodyPr>
          <a:lstStyle>
            <a:lvl1pPr>
              <a:lnSpc>
                <a:spcPts val="2300"/>
              </a:lnSpc>
              <a:defRPr sz="2500">
                <a:solidFill>
                  <a:schemeClr val="bg1"/>
                </a:solidFill>
              </a:defRPr>
            </a:lvl1pPr>
          </a:lstStyle>
          <a:p>
            <a:pPr lvl="0"/>
            <a:r>
              <a:rPr lang="en-GB" noProof="0" dirty="0"/>
              <a:t>Click to edit Subtitle text styles</a:t>
            </a:r>
          </a:p>
        </p:txBody>
      </p:sp>
      <p:sp>
        <p:nvSpPr>
          <p:cNvPr id="18" name="Picture Placeholder 10"/>
          <p:cNvSpPr>
            <a:spLocks noGrp="1"/>
          </p:cNvSpPr>
          <p:nvPr>
            <p:ph type="pic" sz="quarter" idx="19" hasCustomPrompt="1"/>
          </p:nvPr>
        </p:nvSpPr>
        <p:spPr bwMode="auto">
          <a:xfrm>
            <a:off x="7454900" y="333375"/>
            <a:ext cx="44021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grpSp>
        <p:nvGrpSpPr>
          <p:cNvPr id="19" name="Group 18"/>
          <p:cNvGrpSpPr/>
          <p:nvPr userDrawn="1"/>
        </p:nvGrpSpPr>
        <p:grpSpPr>
          <a:xfrm>
            <a:off x="994275" y="1309688"/>
            <a:ext cx="2975834" cy="1256727"/>
            <a:chOff x="12638090" y="1376363"/>
            <a:chExt cx="3984627" cy="1682751"/>
          </a:xfrm>
          <a:solidFill>
            <a:schemeClr val="bg1"/>
          </a:solidFill>
        </p:grpSpPr>
        <p:sp>
          <p:nvSpPr>
            <p:cNvPr id="20"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21" name="Oval 20"/>
            <p:cNvSpPr>
              <a:spLocks noChangeArrowheads="1"/>
            </p:cNvSpPr>
            <p:nvPr/>
          </p:nvSpPr>
          <p:spPr bwMode="auto">
            <a:xfrm>
              <a:off x="13134978" y="1836738"/>
              <a:ext cx="352425" cy="355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25" name="Rectangle 24"/>
            <p:cNvSpPr>
              <a:spLocks noChangeArrowheads="1"/>
            </p:cNvSpPr>
            <p:nvPr/>
          </p:nvSpPr>
          <p:spPr bwMode="auto">
            <a:xfrm>
              <a:off x="14266866" y="1590676"/>
              <a:ext cx="134938" cy="534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27"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8"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9"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0"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1"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2"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3"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4"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5"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6"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7"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8"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9"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0" name="Rectangle 49"/>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1"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2"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3"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4"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5"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6"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7"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8"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9"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0"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1"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sp>
        <p:nvSpPr>
          <p:cNvPr id="91" name="Text Placeholder 2"/>
          <p:cNvSpPr>
            <a:spLocks noGrp="1"/>
          </p:cNvSpPr>
          <p:nvPr>
            <p:ph type="body" sz="quarter" idx="15" hasCustomPrompt="1"/>
          </p:nvPr>
        </p:nvSpPr>
        <p:spPr>
          <a:xfrm>
            <a:off x="995363" y="5619202"/>
            <a:ext cx="6142036" cy="275612"/>
          </a:xfrm>
        </p:spPr>
        <p:txBody>
          <a:bodyPr tIns="0" bIns="0" anchor="b"/>
          <a:lstStyle>
            <a:lvl1pPr marL="0" indent="0" algn="l">
              <a:lnSpc>
                <a:spcPct val="100000"/>
              </a:lnSpc>
              <a:buNone/>
              <a:defRPr lang="en-GB" sz="1500" b="0" kern="1200" baseline="0" noProof="0" dirty="0">
                <a:solidFill>
                  <a:schemeClr val="bg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noProof="0" dirty="0"/>
              <a:t>Click to edit presenter name</a:t>
            </a:r>
          </a:p>
        </p:txBody>
      </p:sp>
      <p:grpSp>
        <p:nvGrpSpPr>
          <p:cNvPr id="113" name="Group 112"/>
          <p:cNvGrpSpPr/>
          <p:nvPr userDrawn="1"/>
        </p:nvGrpSpPr>
        <p:grpSpPr>
          <a:xfrm>
            <a:off x="12263438" y="0"/>
            <a:ext cx="3681702" cy="3436620"/>
            <a:chOff x="12263438" y="0"/>
            <a:chExt cx="3681702" cy="3436620"/>
          </a:xfrm>
        </p:grpSpPr>
        <p:sp>
          <p:nvSpPr>
            <p:cNvPr id="114"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15"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116"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17"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18"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19"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20"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21"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22"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23"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24"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25"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26"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27"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28"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29"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30"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31"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32"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33"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34" name="Rectangle 133"/>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35" name="Rectangle 134"/>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36" name="Rectangle 135"/>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37" name="Rectangle 136"/>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38" name="Rectangle 137"/>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39"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40"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41"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42"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43" name="Rectangle 142"/>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44" name="Rectangle 143"/>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45"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46"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grpSp>
        <p:nvGrpSpPr>
          <p:cNvPr id="160" name="Group 159"/>
          <p:cNvGrpSpPr/>
          <p:nvPr userDrawn="1"/>
        </p:nvGrpSpPr>
        <p:grpSpPr>
          <a:xfrm>
            <a:off x="12263437" y="3542534"/>
            <a:ext cx="3681703" cy="2424674"/>
            <a:chOff x="12263437" y="3542534"/>
            <a:chExt cx="3681703" cy="2424674"/>
          </a:xfrm>
        </p:grpSpPr>
        <p:sp>
          <p:nvSpPr>
            <p:cNvPr id="16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162" name="Rectangle 16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163" name="Picture 162"/>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164" name="Picture 163"/>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165" name="Picture 164"/>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66" name="Picture 165"/>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67" name="Group 166"/>
            <p:cNvGrpSpPr/>
            <p:nvPr userDrawn="1"/>
          </p:nvGrpSpPr>
          <p:grpSpPr>
            <a:xfrm>
              <a:off x="14367592" y="4149392"/>
              <a:ext cx="511967" cy="758182"/>
              <a:chOff x="14093278" y="4121452"/>
              <a:chExt cx="511967" cy="758182"/>
            </a:xfrm>
          </p:grpSpPr>
          <p:pic>
            <p:nvPicPr>
              <p:cNvPr id="171" name="Picture 170"/>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72" name="Rectangle 171"/>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168" name="Straight Arrow Connector 167"/>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0" name="Oval 169"/>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
        <p:nvSpPr>
          <p:cNvPr id="147" name="Rectangle 104"/>
          <p:cNvSpPr>
            <a:spLocks noChangeArrowheads="1"/>
          </p:cNvSpPr>
          <p:nvPr userDrawn="1"/>
        </p:nvSpPr>
        <p:spPr bwMode="gray">
          <a:xfrm flipH="1">
            <a:off x="-3101345" y="5619201"/>
            <a:ext cx="3018793" cy="30742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OF PRESENTER (ONE LINE)</a:t>
            </a:r>
          </a:p>
        </p:txBody>
      </p:sp>
      <p:sp>
        <p:nvSpPr>
          <p:cNvPr id="148" name="Rectangle 104"/>
          <p:cNvSpPr>
            <a:spLocks noChangeArrowheads="1"/>
          </p:cNvSpPr>
          <p:nvPr userDrawn="1"/>
        </p:nvSpPr>
        <p:spPr bwMode="gray">
          <a:xfrm flipH="1">
            <a:off x="-3101344" y="4680749"/>
            <a:ext cx="3018790" cy="729451"/>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SUBTITLE HERE NOT MORE THAN 2 LINES OF TEXT</a:t>
            </a:r>
          </a:p>
        </p:txBody>
      </p:sp>
      <p:sp>
        <p:nvSpPr>
          <p:cNvPr id="149" name="Rectangle 104"/>
          <p:cNvSpPr>
            <a:spLocks noChangeArrowheads="1"/>
          </p:cNvSpPr>
          <p:nvPr userDrawn="1"/>
        </p:nvSpPr>
        <p:spPr bwMode="gray">
          <a:xfrm flipH="1">
            <a:off x="-3101343" y="3329475"/>
            <a:ext cx="3018790" cy="1227735"/>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TITLE HERE NOT MORE THAN 2 LINES OF TEXT</a:t>
            </a:r>
          </a:p>
        </p:txBody>
      </p:sp>
      <p:grpSp>
        <p:nvGrpSpPr>
          <p:cNvPr id="150" name="Group 149"/>
          <p:cNvGrpSpPr/>
          <p:nvPr userDrawn="1"/>
        </p:nvGrpSpPr>
        <p:grpSpPr>
          <a:xfrm>
            <a:off x="-3101342" y="3329475"/>
            <a:ext cx="3018791" cy="1227735"/>
            <a:chOff x="-460208" y="32235"/>
            <a:chExt cx="377657" cy="1227735"/>
          </a:xfrm>
        </p:grpSpPr>
        <p:cxnSp>
          <p:nvCxnSpPr>
            <p:cNvPr id="151" name="Straight Connector 150"/>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52" name="Straight Connector 151"/>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153" name="Group 152"/>
          <p:cNvGrpSpPr/>
          <p:nvPr userDrawn="1"/>
        </p:nvGrpSpPr>
        <p:grpSpPr>
          <a:xfrm>
            <a:off x="-3101342" y="4680750"/>
            <a:ext cx="3018791" cy="729450"/>
            <a:chOff x="-460208" y="32235"/>
            <a:chExt cx="377657" cy="729450"/>
          </a:xfrm>
        </p:grpSpPr>
        <p:cxnSp>
          <p:nvCxnSpPr>
            <p:cNvPr id="154" name="Straight Connector 153"/>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55" name="Straight Connector 154"/>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156" name="Group 155"/>
          <p:cNvGrpSpPr/>
          <p:nvPr userDrawn="1"/>
        </p:nvGrpSpPr>
        <p:grpSpPr>
          <a:xfrm>
            <a:off x="-3101342" y="5619202"/>
            <a:ext cx="3018791" cy="282149"/>
            <a:chOff x="-460208" y="479536"/>
            <a:chExt cx="377657" cy="282149"/>
          </a:xfrm>
        </p:grpSpPr>
        <p:cxnSp>
          <p:nvCxnSpPr>
            <p:cNvPr id="157" name="Straight Connector 156"/>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58" name="Straight Connector 157"/>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59" name="Rectangle 104"/>
          <p:cNvSpPr>
            <a:spLocks noChangeArrowheads="1"/>
          </p:cNvSpPr>
          <p:nvPr userDrawn="1"/>
        </p:nvSpPr>
        <p:spPr bwMode="gray">
          <a:xfrm flipH="1">
            <a:off x="-3101345" y="5908482"/>
            <a:ext cx="3018793" cy="30742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LOCATION, DATE (ONE LINE)</a:t>
            </a:r>
          </a:p>
        </p:txBody>
      </p:sp>
      <p:grpSp>
        <p:nvGrpSpPr>
          <p:cNvPr id="173" name="Group 172"/>
          <p:cNvGrpSpPr/>
          <p:nvPr userDrawn="1"/>
        </p:nvGrpSpPr>
        <p:grpSpPr>
          <a:xfrm>
            <a:off x="-3101342" y="5908483"/>
            <a:ext cx="3018791" cy="282149"/>
            <a:chOff x="-460208" y="479536"/>
            <a:chExt cx="377657" cy="282149"/>
          </a:xfrm>
        </p:grpSpPr>
        <p:cxnSp>
          <p:nvCxnSpPr>
            <p:cNvPr id="174" name="Straight Connector 173"/>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75" name="Straight Connector 174"/>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Tree>
    <p:extLst>
      <p:ext uri="{BB962C8B-B14F-4D97-AF65-F5344CB8AC3E}">
        <p14:creationId xmlns:p14="http://schemas.microsoft.com/office/powerpoint/2010/main" val="801778077"/>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Full image Slide With Blue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grpSp>
        <p:nvGrpSpPr>
          <p:cNvPr id="52" name="Group 51"/>
          <p:cNvGrpSpPr/>
          <p:nvPr userDrawn="1"/>
        </p:nvGrpSpPr>
        <p:grpSpPr>
          <a:xfrm>
            <a:off x="11231550" y="6250328"/>
            <a:ext cx="301637" cy="363217"/>
            <a:chOff x="10789528" y="6237520"/>
            <a:chExt cx="312274" cy="376026"/>
          </a:xfrm>
        </p:grpSpPr>
        <p:sp>
          <p:nvSpPr>
            <p:cNvPr id="53"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4" name="Oval 6"/>
            <p:cNvSpPr>
              <a:spLocks noChangeArrowheads="1"/>
            </p:cNvSpPr>
            <p:nvPr userDrawn="1"/>
          </p:nvSpPr>
          <p:spPr bwMode="auto">
            <a:xfrm>
              <a:off x="10905145" y="6343773"/>
              <a:ext cx="81760" cy="82121"/>
            </a:xfrm>
            <a:prstGeom prst="ellipse">
              <a:avLst/>
            </a:pr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55"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56"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
        <p:nvSpPr>
          <p:cNvPr id="57" name="Rectangle 104"/>
          <p:cNvSpPr>
            <a:spLocks noChangeArrowheads="1"/>
          </p:cNvSpPr>
          <p:nvPr userDrawn="1"/>
        </p:nvSpPr>
        <p:spPr bwMode="gray">
          <a:xfrm flipH="1">
            <a:off x="-3101342" y="503263"/>
            <a:ext cx="3018787" cy="756707"/>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TITLE HERE NOT MORE THAN 2 LINES OF TEXT</a:t>
            </a:r>
          </a:p>
        </p:txBody>
      </p:sp>
      <p:grpSp>
        <p:nvGrpSpPr>
          <p:cNvPr id="58" name="Group 57"/>
          <p:cNvGrpSpPr/>
          <p:nvPr userDrawn="1"/>
        </p:nvGrpSpPr>
        <p:grpSpPr>
          <a:xfrm>
            <a:off x="-3101340" y="515833"/>
            <a:ext cx="3018790" cy="744137"/>
            <a:chOff x="-460208" y="515833"/>
            <a:chExt cx="377657" cy="744137"/>
          </a:xfrm>
        </p:grpSpPr>
        <p:cxnSp>
          <p:nvCxnSpPr>
            <p:cNvPr id="59" name="Straight Connector 58"/>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60" name="Straight Connector 59"/>
            <p:cNvCxnSpPr/>
            <p:nvPr userDrawn="1"/>
          </p:nvCxnSpPr>
          <p:spPr bwMode="gray">
            <a:xfrm flipH="1">
              <a:off x="-460208" y="515833"/>
              <a:ext cx="377657" cy="0"/>
            </a:xfrm>
            <a:prstGeom prst="line">
              <a:avLst/>
            </a:prstGeom>
            <a:noFill/>
            <a:ln w="6350" cap="flat" cmpd="sng" algn="ctr">
              <a:solidFill>
                <a:srgbClr val="FF0000"/>
              </a:solidFill>
              <a:prstDash val="dash"/>
              <a:miter lim="800000"/>
            </a:ln>
            <a:effectLst/>
          </p:spPr>
        </p:cxnSp>
      </p:grpSp>
      <p:sp>
        <p:nvSpPr>
          <p:cNvPr id="65" name="Rectangle 64"/>
          <p:cNvSpPr/>
          <p:nvPr userDrawn="1"/>
        </p:nvSpPr>
        <p:spPr bwMode="gray">
          <a:xfrm>
            <a:off x="-3101340" y="1544635"/>
            <a:ext cx="3018790" cy="4379651"/>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108000" rIns="180000" bIns="108000" rtlCol="0" anchor="t" anchorCtr="0">
            <a:noAutofit/>
          </a:bodyPr>
          <a:lstStyle/>
          <a:p>
            <a:pPr algn="l"/>
            <a:r>
              <a:rPr lang="en-US" sz="1200" b="1" dirty="0">
                <a:solidFill>
                  <a:schemeClr val="tx1"/>
                </a:solidFill>
                <a:latin typeface="+mj-lt"/>
              </a:rPr>
              <a:t>INSERT IMAGE VIA</a:t>
            </a:r>
          </a:p>
          <a:p>
            <a:pPr algn="l"/>
            <a:r>
              <a:rPr lang="en-US" sz="1100" b="0" dirty="0">
                <a:solidFill>
                  <a:schemeClr val="tx1"/>
                </a:solidFill>
              </a:rPr>
              <a:t>Go to TAB </a:t>
            </a:r>
            <a:r>
              <a:rPr lang="en-US" sz="1100" b="1" dirty="0">
                <a:solidFill>
                  <a:schemeClr val="tx1"/>
                </a:solidFill>
              </a:rPr>
              <a:t>“Design” </a:t>
            </a:r>
            <a:r>
              <a:rPr lang="en-US" sz="1100" b="0" dirty="0">
                <a:solidFill>
                  <a:schemeClr val="tx1"/>
                </a:solidFill>
              </a:rPr>
              <a:t>&gt;</a:t>
            </a:r>
          </a:p>
          <a:p>
            <a:pPr algn="l"/>
            <a:r>
              <a:rPr lang="en-US" sz="1100" b="0" dirty="0">
                <a:solidFill>
                  <a:schemeClr val="tx1"/>
                </a:solidFill>
              </a:rPr>
              <a:t>Click </a:t>
            </a:r>
            <a:r>
              <a:rPr lang="en-US" sz="1100" b="1" dirty="0">
                <a:solidFill>
                  <a:schemeClr val="tx1"/>
                </a:solidFill>
              </a:rPr>
              <a:t>Format Background </a:t>
            </a:r>
            <a:r>
              <a:rPr lang="en-US" sz="1100" b="0" dirty="0">
                <a:solidFill>
                  <a:schemeClr val="tx1"/>
                </a:solidFill>
              </a:rPr>
              <a:t>&gt; </a:t>
            </a:r>
            <a:br>
              <a:rPr lang="en-US" sz="1100" b="0" dirty="0">
                <a:solidFill>
                  <a:schemeClr val="tx1"/>
                </a:solidFill>
              </a:rPr>
            </a:br>
            <a:r>
              <a:rPr lang="en-US" sz="1100" b="0" dirty="0">
                <a:solidFill>
                  <a:schemeClr val="tx1"/>
                </a:solidFill>
              </a:rPr>
              <a:t>Now click </a:t>
            </a:r>
            <a:r>
              <a:rPr lang="en-US" sz="1100" b="1" dirty="0">
                <a:solidFill>
                  <a:schemeClr val="tx1"/>
                </a:solidFill>
              </a:rPr>
              <a:t>Picture</a:t>
            </a:r>
            <a:r>
              <a:rPr lang="en-US" sz="1100" b="1" baseline="0" dirty="0">
                <a:solidFill>
                  <a:schemeClr val="tx1"/>
                </a:solidFill>
              </a:rPr>
              <a:t> or texture fill </a:t>
            </a:r>
            <a:r>
              <a:rPr lang="en-US" sz="1100" b="0" baseline="0" dirty="0">
                <a:solidFill>
                  <a:schemeClr val="tx1"/>
                </a:solidFill>
              </a:rPr>
              <a:t>&gt;</a:t>
            </a:r>
          </a:p>
          <a:p>
            <a:pPr algn="l"/>
            <a:r>
              <a:rPr lang="en-US" sz="1100" b="0" i="0" baseline="0" dirty="0">
                <a:solidFill>
                  <a:schemeClr val="tx1"/>
                </a:solidFill>
              </a:rPr>
              <a:t>Click </a:t>
            </a:r>
            <a:r>
              <a:rPr lang="en-US" sz="1100" b="1" i="0" baseline="0" dirty="0">
                <a:solidFill>
                  <a:schemeClr val="tx1"/>
                </a:solidFill>
              </a:rPr>
              <a:t>“File” </a:t>
            </a:r>
            <a:r>
              <a:rPr lang="en-US" sz="1100" b="0" i="0" baseline="0" dirty="0">
                <a:solidFill>
                  <a:schemeClr val="tx1"/>
                </a:solidFill>
              </a:rPr>
              <a:t>to browse to </a:t>
            </a:r>
            <a:r>
              <a:rPr lang="en-US" sz="1100" b="0" baseline="0" dirty="0">
                <a:solidFill>
                  <a:schemeClr val="tx1"/>
                </a:solidFill>
              </a:rPr>
              <a:t>your image</a:t>
            </a:r>
          </a:p>
          <a:p>
            <a:pPr algn="l"/>
            <a:r>
              <a:rPr lang="en-US" sz="1100" b="0" baseline="0" dirty="0">
                <a:solidFill>
                  <a:schemeClr val="tx1"/>
                </a:solidFill>
              </a:rPr>
              <a:t>Make sure </a:t>
            </a:r>
            <a:r>
              <a:rPr lang="en-US" sz="1100" b="1" i="0" baseline="0" dirty="0">
                <a:solidFill>
                  <a:schemeClr val="tx1"/>
                </a:solidFill>
              </a:rPr>
              <a:t>“Tile picture as texture”  </a:t>
            </a:r>
            <a:r>
              <a:rPr lang="en-US" sz="1100" b="0" baseline="0" dirty="0">
                <a:solidFill>
                  <a:schemeClr val="tx1"/>
                </a:solidFill>
              </a:rPr>
              <a:t>is ticked</a:t>
            </a:r>
            <a:endParaRPr lang="en-US" sz="1100" b="0" dirty="0">
              <a:solidFill>
                <a:schemeClr val="tx1"/>
              </a:solidFill>
            </a:endParaRPr>
          </a:p>
        </p:txBody>
      </p:sp>
      <p:cxnSp>
        <p:nvCxnSpPr>
          <p:cNvPr id="69" name="Straight Connector 68"/>
          <p:cNvCxnSpPr/>
          <p:nvPr userDrawn="1"/>
        </p:nvCxnSpPr>
        <p:spPr bwMode="gray">
          <a:xfrm flipH="1">
            <a:off x="-3101345" y="1544638"/>
            <a:ext cx="3018791" cy="0"/>
          </a:xfrm>
          <a:prstGeom prst="line">
            <a:avLst/>
          </a:prstGeom>
          <a:noFill/>
          <a:ln w="6350" cap="flat" cmpd="sng" algn="ctr">
            <a:solidFill>
              <a:srgbClr val="FF0000"/>
            </a:solidFill>
            <a:prstDash val="dash"/>
            <a:miter lim="800000"/>
          </a:ln>
          <a:effectLst/>
        </p:spPr>
      </p:cxnSp>
      <p:sp>
        <p:nvSpPr>
          <p:cNvPr id="110"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NO CONTENT BETWEEN THESE RED LINES</a:t>
            </a:r>
          </a:p>
        </p:txBody>
      </p:sp>
      <p:grpSp>
        <p:nvGrpSpPr>
          <p:cNvPr id="111" name="Group 110"/>
          <p:cNvGrpSpPr/>
          <p:nvPr userDrawn="1"/>
        </p:nvGrpSpPr>
        <p:grpSpPr>
          <a:xfrm>
            <a:off x="12266222" y="6019797"/>
            <a:ext cx="3678917" cy="834408"/>
            <a:chOff x="-460208" y="425562"/>
            <a:chExt cx="377657" cy="834408"/>
          </a:xfrm>
        </p:grpSpPr>
        <p:cxnSp>
          <p:nvCxnSpPr>
            <p:cNvPr id="112" name="Straight Connector 111"/>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13" name="Straight Connector 112"/>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114" name="Group 113"/>
          <p:cNvGrpSpPr/>
          <p:nvPr userDrawn="1"/>
        </p:nvGrpSpPr>
        <p:grpSpPr>
          <a:xfrm>
            <a:off x="12263438" y="0"/>
            <a:ext cx="3681702" cy="3436620"/>
            <a:chOff x="12263438" y="0"/>
            <a:chExt cx="3681702" cy="3436620"/>
          </a:xfrm>
        </p:grpSpPr>
        <p:sp>
          <p:nvSpPr>
            <p:cNvPr id="115"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16"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117"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18"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19"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20"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21"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22"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23"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24"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25"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26"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27"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28"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29"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30"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31"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32"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33"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34"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35" name="Rectangle 134"/>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36" name="Rectangle 135"/>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37" name="Rectangle 136"/>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38" name="Rectangle 137"/>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39" name="Rectangle 138"/>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40"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41"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42"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43"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44" name="Rectangle 143"/>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45" name="Rectangle 144"/>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46"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47"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66"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FOOTER </a:t>
            </a:r>
            <a:br>
              <a:rPr kumimoji="0" lang="en-GB" altLang="en-US" sz="1200" b="1" i="0" u="none" strike="noStrike" kern="0" cap="none" spc="0" normalizeH="0" baseline="0" noProof="0" dirty="0">
                <a:ln>
                  <a:noFill/>
                </a:ln>
                <a:solidFill>
                  <a:schemeClr val="tx1"/>
                </a:solidFill>
                <a:effectLst/>
                <a:uLnTx/>
                <a:uFillTx/>
                <a:latin typeface="+mj-lt"/>
              </a:rPr>
            </a:br>
            <a:r>
              <a:rPr kumimoji="0" lang="en-GB" altLang="en-US" sz="1050" b="0" i="0" u="none" strike="noStrike" kern="0" cap="none" spc="0" normalizeH="0" baseline="0" noProof="0" dirty="0">
                <a:ln>
                  <a:noFill/>
                </a:ln>
                <a:solidFill>
                  <a:schemeClr val="tx1"/>
                </a:solidFill>
                <a:effectLst/>
                <a:uLnTx/>
                <a:uFillTx/>
                <a:latin typeface="+mn-lt"/>
              </a:rPr>
              <a:t>- Go to tab </a:t>
            </a:r>
            <a:r>
              <a:rPr kumimoji="0" lang="en-GB" altLang="en-US" sz="1050" b="1" i="0" u="none" strike="noStrike" kern="0" cap="none" spc="0" normalizeH="0" baseline="0" noProof="0" dirty="0">
                <a:ln>
                  <a:noFill/>
                </a:ln>
                <a:solidFill>
                  <a:schemeClr val="tx1"/>
                </a:solidFill>
                <a:effectLst/>
                <a:uLnTx/>
                <a:uFillTx/>
                <a:latin typeface="+mn-lt"/>
              </a:rPr>
              <a:t>“insert”</a:t>
            </a:r>
            <a:r>
              <a:rPr kumimoji="0" lang="en-GB" altLang="en-US" sz="1050" b="0" i="0" u="none" strike="noStrike" kern="0" cap="none" spc="0" normalizeH="0" baseline="0" noProof="0" dirty="0">
                <a:ln>
                  <a:noFill/>
                </a:ln>
                <a:solidFill>
                  <a:schemeClr val="tx1"/>
                </a:solidFill>
                <a:effectLst/>
                <a:uLnTx/>
                <a:uFillTx/>
                <a:latin typeface="+mn-lt"/>
              </a:rPr>
              <a:t> </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Select </a:t>
            </a:r>
            <a:r>
              <a:rPr kumimoji="0" lang="en-GB" altLang="en-US" sz="1050" b="1" i="0" u="none" strike="noStrike" kern="0" cap="none" spc="0" normalizeH="0" baseline="0" noProof="0" dirty="0">
                <a:ln>
                  <a:noFill/>
                </a:ln>
                <a:solidFill>
                  <a:schemeClr val="tx1"/>
                </a:solidFill>
                <a:effectLst/>
                <a:uLnTx/>
                <a:uFillTx/>
                <a:latin typeface="+mn-lt"/>
              </a:rPr>
              <a:t>“header &amp; footer”</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Insert your text and click </a:t>
            </a:r>
            <a:r>
              <a:rPr kumimoji="0" lang="en-GB" altLang="en-US" sz="1050" b="1" i="0" u="none" strike="noStrike" kern="0" cap="none" spc="0" normalizeH="0" baseline="0" noProof="0" dirty="0">
                <a:ln>
                  <a:noFill/>
                </a:ln>
                <a:solidFill>
                  <a:schemeClr val="tx1"/>
                </a:solidFill>
                <a:effectLst/>
                <a:uLnTx/>
                <a:uFillTx/>
                <a:latin typeface="+mn-lt"/>
              </a:rPr>
              <a:t>‘Apply to all’</a:t>
            </a:r>
            <a:endParaRPr kumimoji="0" lang="en-GB" altLang="en-US" sz="1200" b="1" i="0" u="none" strike="noStrike" kern="0" cap="none" spc="0" normalizeH="0" baseline="0" noProof="0" dirty="0">
              <a:ln>
                <a:noFill/>
              </a:ln>
              <a:solidFill>
                <a:schemeClr val="tx1"/>
              </a:solidFill>
              <a:effectLst/>
              <a:uLnTx/>
              <a:uFillTx/>
              <a:latin typeface="+mn-lt"/>
            </a:endParaRPr>
          </a:p>
        </p:txBody>
      </p:sp>
      <p:grpSp>
        <p:nvGrpSpPr>
          <p:cNvPr id="67" name="Group 66"/>
          <p:cNvGrpSpPr/>
          <p:nvPr userDrawn="1"/>
        </p:nvGrpSpPr>
        <p:grpSpPr>
          <a:xfrm>
            <a:off x="-3101342" y="6019797"/>
            <a:ext cx="3018791" cy="834408"/>
            <a:chOff x="-460208" y="425562"/>
            <a:chExt cx="377657" cy="834408"/>
          </a:xfrm>
        </p:grpSpPr>
        <p:cxnSp>
          <p:nvCxnSpPr>
            <p:cNvPr id="68" name="Straight Connector 67"/>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70" name="Straight Connector 69"/>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spTree>
    <p:extLst>
      <p:ext uri="{BB962C8B-B14F-4D97-AF65-F5344CB8AC3E}">
        <p14:creationId xmlns:p14="http://schemas.microsoft.com/office/powerpoint/2010/main" val="975278574"/>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Full image Slide With White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noProof="0"/>
              <a:t>Click to edit Master title style</a:t>
            </a:r>
            <a:endParaRPr lang="en-GB" noProof="0"/>
          </a:p>
        </p:txBody>
      </p:sp>
      <p:grpSp>
        <p:nvGrpSpPr>
          <p:cNvPr id="46" name="Group 45"/>
          <p:cNvGrpSpPr/>
          <p:nvPr userDrawn="1"/>
        </p:nvGrpSpPr>
        <p:grpSpPr>
          <a:xfrm>
            <a:off x="11231550" y="6250328"/>
            <a:ext cx="301637" cy="363217"/>
            <a:chOff x="10789528" y="6237520"/>
            <a:chExt cx="312274" cy="376026"/>
          </a:xfrm>
          <a:solidFill>
            <a:schemeClr val="bg1"/>
          </a:solidFill>
        </p:grpSpPr>
        <p:sp>
          <p:nvSpPr>
            <p:cNvPr id="47"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48" name="Oval 6"/>
            <p:cNvSpPr>
              <a:spLocks noChangeArrowheads="1"/>
            </p:cNvSpPr>
            <p:nvPr userDrawn="1"/>
          </p:nvSpPr>
          <p:spPr bwMode="auto">
            <a:xfrm>
              <a:off x="10905145" y="6343773"/>
              <a:ext cx="81760" cy="821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49"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dirty="0"/>
          </a:p>
        </p:txBody>
      </p:sp>
      <p:sp>
        <p:nvSpPr>
          <p:cNvPr id="50"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bg1"/>
                </a:solidFill>
              </a:defRPr>
            </a:lvl1pPr>
          </a:lstStyle>
          <a:p>
            <a:r>
              <a:rPr lang="en-GB" noProof="0" dirty="0"/>
              <a:t>Title of this presentation (Footer Text)</a:t>
            </a:r>
          </a:p>
        </p:txBody>
      </p:sp>
      <p:sp>
        <p:nvSpPr>
          <p:cNvPr id="51" name="Rectangle 104"/>
          <p:cNvSpPr>
            <a:spLocks noChangeArrowheads="1"/>
          </p:cNvSpPr>
          <p:nvPr userDrawn="1"/>
        </p:nvSpPr>
        <p:spPr bwMode="gray">
          <a:xfrm flipH="1">
            <a:off x="-3101342" y="503263"/>
            <a:ext cx="3018787" cy="756707"/>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TITLE HERE NOT MORE THAN 2 LINES OF TEXT</a:t>
            </a:r>
          </a:p>
        </p:txBody>
      </p:sp>
      <p:grpSp>
        <p:nvGrpSpPr>
          <p:cNvPr id="52" name="Group 51"/>
          <p:cNvGrpSpPr/>
          <p:nvPr userDrawn="1"/>
        </p:nvGrpSpPr>
        <p:grpSpPr>
          <a:xfrm>
            <a:off x="-3101340" y="515833"/>
            <a:ext cx="3018790" cy="744137"/>
            <a:chOff x="-460208" y="515833"/>
            <a:chExt cx="377657" cy="744137"/>
          </a:xfrm>
        </p:grpSpPr>
        <p:cxnSp>
          <p:nvCxnSpPr>
            <p:cNvPr id="53" name="Straight Connector 52"/>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54" name="Straight Connector 53"/>
            <p:cNvCxnSpPr/>
            <p:nvPr userDrawn="1"/>
          </p:nvCxnSpPr>
          <p:spPr bwMode="gray">
            <a:xfrm flipH="1">
              <a:off x="-460208" y="515833"/>
              <a:ext cx="377657" cy="0"/>
            </a:xfrm>
            <a:prstGeom prst="line">
              <a:avLst/>
            </a:prstGeom>
            <a:noFill/>
            <a:ln w="6350" cap="flat" cmpd="sng" algn="ctr">
              <a:solidFill>
                <a:srgbClr val="FF0000"/>
              </a:solidFill>
              <a:prstDash val="dash"/>
              <a:miter lim="800000"/>
            </a:ln>
            <a:effectLst/>
          </p:spPr>
        </p:cxnSp>
      </p:grpSp>
      <p:sp>
        <p:nvSpPr>
          <p:cNvPr id="97"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NO CONTENT BETWEEN THESE RED LINES</a:t>
            </a:r>
          </a:p>
        </p:txBody>
      </p:sp>
      <p:grpSp>
        <p:nvGrpSpPr>
          <p:cNvPr id="98" name="Group 97"/>
          <p:cNvGrpSpPr/>
          <p:nvPr userDrawn="1"/>
        </p:nvGrpSpPr>
        <p:grpSpPr>
          <a:xfrm>
            <a:off x="12266222" y="6019797"/>
            <a:ext cx="3678917" cy="834408"/>
            <a:chOff x="-460208" y="425562"/>
            <a:chExt cx="377657" cy="834408"/>
          </a:xfrm>
        </p:grpSpPr>
        <p:cxnSp>
          <p:nvCxnSpPr>
            <p:cNvPr id="99" name="Straight Connector 98"/>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00" name="Straight Connector 99"/>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101" name="Group 100"/>
          <p:cNvGrpSpPr/>
          <p:nvPr userDrawn="1"/>
        </p:nvGrpSpPr>
        <p:grpSpPr>
          <a:xfrm>
            <a:off x="12263438" y="0"/>
            <a:ext cx="3681702" cy="3436620"/>
            <a:chOff x="12263438" y="0"/>
            <a:chExt cx="3681702" cy="3436620"/>
          </a:xfrm>
        </p:grpSpPr>
        <p:sp>
          <p:nvSpPr>
            <p:cNvPr id="102"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03"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104"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05"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06"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07"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08"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09"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10"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11"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12"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13"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14"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15"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16"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17"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18"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19"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20"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21"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22" name="Rectangle 121"/>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23" name="Rectangle 122"/>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24" name="Rectangle 123"/>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25" name="Rectangle 124"/>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26" name="Rectangle 125"/>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27"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28"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29"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30"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31" name="Rectangle 130"/>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32" name="Rectangle 131"/>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33"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34"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59"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FOOTER </a:t>
            </a:r>
            <a:br>
              <a:rPr kumimoji="0" lang="en-GB" altLang="en-US" sz="1200" b="1" i="0" u="none" strike="noStrike" kern="0" cap="none" spc="0" normalizeH="0" baseline="0" noProof="0" dirty="0">
                <a:ln>
                  <a:noFill/>
                </a:ln>
                <a:solidFill>
                  <a:schemeClr val="tx1"/>
                </a:solidFill>
                <a:effectLst/>
                <a:uLnTx/>
                <a:uFillTx/>
                <a:latin typeface="+mj-lt"/>
              </a:rPr>
            </a:br>
            <a:r>
              <a:rPr kumimoji="0" lang="en-GB" altLang="en-US" sz="1050" b="0" i="0" u="none" strike="noStrike" kern="0" cap="none" spc="0" normalizeH="0" baseline="0" noProof="0" dirty="0">
                <a:ln>
                  <a:noFill/>
                </a:ln>
                <a:solidFill>
                  <a:schemeClr val="tx1"/>
                </a:solidFill>
                <a:effectLst/>
                <a:uLnTx/>
                <a:uFillTx/>
                <a:latin typeface="+mn-lt"/>
              </a:rPr>
              <a:t>- Go to tab </a:t>
            </a:r>
            <a:r>
              <a:rPr kumimoji="0" lang="en-GB" altLang="en-US" sz="1050" b="1" i="0" u="none" strike="noStrike" kern="0" cap="none" spc="0" normalizeH="0" baseline="0" noProof="0" dirty="0">
                <a:ln>
                  <a:noFill/>
                </a:ln>
                <a:solidFill>
                  <a:schemeClr val="tx1"/>
                </a:solidFill>
                <a:effectLst/>
                <a:uLnTx/>
                <a:uFillTx/>
                <a:latin typeface="+mn-lt"/>
              </a:rPr>
              <a:t>“insert”</a:t>
            </a:r>
            <a:r>
              <a:rPr kumimoji="0" lang="en-GB" altLang="en-US" sz="1050" b="0" i="0" u="none" strike="noStrike" kern="0" cap="none" spc="0" normalizeH="0" baseline="0" noProof="0" dirty="0">
                <a:ln>
                  <a:noFill/>
                </a:ln>
                <a:solidFill>
                  <a:schemeClr val="tx1"/>
                </a:solidFill>
                <a:effectLst/>
                <a:uLnTx/>
                <a:uFillTx/>
                <a:latin typeface="+mn-lt"/>
              </a:rPr>
              <a:t> </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Select </a:t>
            </a:r>
            <a:r>
              <a:rPr kumimoji="0" lang="en-GB" altLang="en-US" sz="1050" b="1" i="0" u="none" strike="noStrike" kern="0" cap="none" spc="0" normalizeH="0" baseline="0" noProof="0" dirty="0">
                <a:ln>
                  <a:noFill/>
                </a:ln>
                <a:solidFill>
                  <a:schemeClr val="tx1"/>
                </a:solidFill>
                <a:effectLst/>
                <a:uLnTx/>
                <a:uFillTx/>
                <a:latin typeface="+mn-lt"/>
              </a:rPr>
              <a:t>“header &amp; footer”</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Insert your text and click </a:t>
            </a:r>
            <a:r>
              <a:rPr kumimoji="0" lang="en-GB" altLang="en-US" sz="1050" b="1" i="0" u="none" strike="noStrike" kern="0" cap="none" spc="0" normalizeH="0" baseline="0" noProof="0" dirty="0">
                <a:ln>
                  <a:noFill/>
                </a:ln>
                <a:solidFill>
                  <a:schemeClr val="tx1"/>
                </a:solidFill>
                <a:effectLst/>
                <a:uLnTx/>
                <a:uFillTx/>
                <a:latin typeface="+mn-lt"/>
              </a:rPr>
              <a:t>‘Apply to all’</a:t>
            </a:r>
            <a:endParaRPr kumimoji="0" lang="en-GB" altLang="en-US" sz="1200" b="1" i="0" u="none" strike="noStrike" kern="0" cap="none" spc="0" normalizeH="0" baseline="0" noProof="0" dirty="0">
              <a:ln>
                <a:noFill/>
              </a:ln>
              <a:solidFill>
                <a:schemeClr val="tx1"/>
              </a:solidFill>
              <a:effectLst/>
              <a:uLnTx/>
              <a:uFillTx/>
              <a:latin typeface="+mn-lt"/>
            </a:endParaRPr>
          </a:p>
        </p:txBody>
      </p:sp>
      <p:grpSp>
        <p:nvGrpSpPr>
          <p:cNvPr id="60" name="Group 59"/>
          <p:cNvGrpSpPr/>
          <p:nvPr userDrawn="1"/>
        </p:nvGrpSpPr>
        <p:grpSpPr>
          <a:xfrm>
            <a:off x="-3101342" y="6019797"/>
            <a:ext cx="3018791" cy="834408"/>
            <a:chOff x="-460208" y="425562"/>
            <a:chExt cx="377657" cy="834408"/>
          </a:xfrm>
        </p:grpSpPr>
        <p:cxnSp>
          <p:nvCxnSpPr>
            <p:cNvPr id="61" name="Straight Connector 60"/>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62" name="Straight Connector 61"/>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spTree>
    <p:extLst>
      <p:ext uri="{BB962C8B-B14F-4D97-AF65-F5344CB8AC3E}">
        <p14:creationId xmlns:p14="http://schemas.microsoft.com/office/powerpoint/2010/main" val="1925069010"/>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5"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7"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Tree>
    <p:extLst>
      <p:ext uri="{BB962C8B-B14F-4D97-AF65-F5344CB8AC3E}">
        <p14:creationId xmlns:p14="http://schemas.microsoft.com/office/powerpoint/2010/main" val="2006601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7"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dirty="0"/>
              <a:t>Title of this </a:t>
            </a:r>
            <a:r>
              <a:rPr lang="en-GB" noProof="0" dirty="0"/>
              <a:t>presentation</a:t>
            </a:r>
            <a:r>
              <a:rPr lang="en-US" dirty="0"/>
              <a:t> (Footer Text)</a:t>
            </a:r>
            <a:endParaRPr lang="nl-NL" dirty="0"/>
          </a:p>
        </p:txBody>
      </p:sp>
    </p:spTree>
    <p:extLst>
      <p:ext uri="{BB962C8B-B14F-4D97-AF65-F5344CB8AC3E}">
        <p14:creationId xmlns:p14="http://schemas.microsoft.com/office/powerpoint/2010/main" val="28811907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sclaimer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6"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8"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
        <p:nvSpPr>
          <p:cNvPr id="9" name="Text Placeholder 5"/>
          <p:cNvSpPr>
            <a:spLocks noGrp="1"/>
          </p:cNvSpPr>
          <p:nvPr>
            <p:ph type="body" sz="quarter" idx="12" hasCustomPrompt="1"/>
          </p:nvPr>
        </p:nvSpPr>
        <p:spPr>
          <a:xfrm>
            <a:off x="658814" y="1544638"/>
            <a:ext cx="10863260" cy="4475162"/>
          </a:xfrm>
        </p:spPr>
        <p:txBody>
          <a:bodyPr/>
          <a:lstStyle>
            <a:lvl1pPr>
              <a:lnSpc>
                <a:spcPct val="80000"/>
              </a:lnSpc>
              <a:defRPr sz="1300">
                <a:solidFill>
                  <a:schemeClr val="tx1"/>
                </a:solidFill>
                <a:latin typeface="+mn-lt"/>
              </a:defRPr>
            </a:lvl1pPr>
          </a:lstStyle>
          <a:p>
            <a:pPr lvl="0"/>
            <a:r>
              <a:rPr lang="en-GB" noProof="0" dirty="0"/>
              <a:t>Edit Disclaimer text styles</a:t>
            </a:r>
          </a:p>
        </p:txBody>
      </p:sp>
    </p:spTree>
    <p:extLst>
      <p:ext uri="{BB962C8B-B14F-4D97-AF65-F5344CB8AC3E}">
        <p14:creationId xmlns:p14="http://schemas.microsoft.com/office/powerpoint/2010/main" val="1987376461"/>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Video with title and footer">
    <p:spTree>
      <p:nvGrpSpPr>
        <p:cNvPr id="1" name=""/>
        <p:cNvGrpSpPr/>
        <p:nvPr/>
      </p:nvGrpSpPr>
      <p:grpSpPr>
        <a:xfrm>
          <a:off x="0" y="0"/>
          <a:ext cx="0" cy="0"/>
          <a:chOff x="0" y="0"/>
          <a:chExt cx="0" cy="0"/>
        </a:xfrm>
      </p:grpSpPr>
      <p:sp>
        <p:nvSpPr>
          <p:cNvPr id="2" name="Rectangle 1"/>
          <p:cNvSpPr/>
          <p:nvPr userDrawn="1"/>
        </p:nvSpPr>
        <p:spPr>
          <a:xfrm>
            <a:off x="0" y="1534250"/>
            <a:ext cx="12192000" cy="4485547"/>
          </a:xfrm>
          <a:prstGeom prst="rect">
            <a:avLst/>
          </a:prstGeom>
          <a:solidFill>
            <a:srgbClr val="0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8" name="Media Placeholder 7"/>
          <p:cNvSpPr>
            <a:spLocks noGrp="1"/>
          </p:cNvSpPr>
          <p:nvPr>
            <p:ph type="media" sz="quarter" idx="16" hasCustomPrompt="1"/>
          </p:nvPr>
        </p:nvSpPr>
        <p:spPr>
          <a:xfrm>
            <a:off x="0" y="1534250"/>
            <a:ext cx="12192000" cy="4485551"/>
          </a:xfrm>
          <a:solidFill>
            <a:schemeClr val="tx1"/>
          </a:solidFill>
        </p:spPr>
        <p:txBody>
          <a:bodyPr rIns="648000" anchor="ctr"/>
          <a:lstStyle>
            <a:lvl1pPr algn="r">
              <a:defRPr>
                <a:solidFill>
                  <a:schemeClr val="bg1"/>
                </a:solidFill>
              </a:defRPr>
            </a:lvl1pPr>
          </a:lstStyle>
          <a:p>
            <a:r>
              <a:rPr lang="nl-NL" dirty="0"/>
              <a:t>Click on icon left </a:t>
            </a:r>
            <a:br>
              <a:rPr lang="nl-NL" dirty="0"/>
            </a:br>
            <a:r>
              <a:rPr lang="nl-NL" dirty="0"/>
              <a:t>to insert media</a:t>
            </a:r>
          </a:p>
        </p:txBody>
      </p:sp>
      <p:sp>
        <p:nvSpPr>
          <p:cNvPr id="5"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6"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
        <p:nvSpPr>
          <p:cNvPr id="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grpSp>
        <p:nvGrpSpPr>
          <p:cNvPr id="51" name="Group 50"/>
          <p:cNvGrpSpPr/>
          <p:nvPr userDrawn="1"/>
        </p:nvGrpSpPr>
        <p:grpSpPr>
          <a:xfrm>
            <a:off x="11231550" y="6250328"/>
            <a:ext cx="301637" cy="363217"/>
            <a:chOff x="10789528" y="6237520"/>
            <a:chExt cx="312274" cy="376026"/>
          </a:xfrm>
        </p:grpSpPr>
        <p:sp>
          <p:nvSpPr>
            <p:cNvPr id="52"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3" name="Oval 6"/>
            <p:cNvSpPr>
              <a:spLocks noChangeArrowheads="1"/>
            </p:cNvSpPr>
            <p:nvPr userDrawn="1"/>
          </p:nvSpPr>
          <p:spPr bwMode="auto">
            <a:xfrm>
              <a:off x="10905145" y="6343773"/>
              <a:ext cx="81760" cy="82121"/>
            </a:xfrm>
            <a:prstGeom prst="ellipse">
              <a:avLst/>
            </a:pr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54"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NO CONTENT BETWEEN THESE RED LINES</a:t>
            </a:r>
          </a:p>
        </p:txBody>
      </p:sp>
      <p:grpSp>
        <p:nvGrpSpPr>
          <p:cNvPr id="55" name="Group 54"/>
          <p:cNvGrpSpPr/>
          <p:nvPr userDrawn="1"/>
        </p:nvGrpSpPr>
        <p:grpSpPr>
          <a:xfrm>
            <a:off x="12266222" y="6019797"/>
            <a:ext cx="3678917" cy="834408"/>
            <a:chOff x="-460208" y="425562"/>
            <a:chExt cx="377657" cy="834408"/>
          </a:xfrm>
        </p:grpSpPr>
        <p:cxnSp>
          <p:nvCxnSpPr>
            <p:cNvPr id="56" name="Straight Connector 55"/>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57" name="Straight Connector 56"/>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58" name="Group 57"/>
          <p:cNvGrpSpPr/>
          <p:nvPr userDrawn="1"/>
        </p:nvGrpSpPr>
        <p:grpSpPr>
          <a:xfrm>
            <a:off x="12263438" y="0"/>
            <a:ext cx="3681702" cy="3436620"/>
            <a:chOff x="12263438" y="0"/>
            <a:chExt cx="3681702" cy="3436620"/>
          </a:xfrm>
        </p:grpSpPr>
        <p:sp>
          <p:nvSpPr>
            <p:cNvPr id="5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6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6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6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6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6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7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7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7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7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7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79" name="Rectangle 7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80" name="Rectangle 7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1" name="Rectangle 8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82" name="Rectangle 8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3" name="Rectangle 8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8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8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88" name="Rectangle 8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89" name="Rectangle 8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9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11"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FOOTER </a:t>
            </a:r>
            <a:br>
              <a:rPr kumimoji="0" lang="en-GB" altLang="en-US" sz="1200" b="1" i="0" u="none" strike="noStrike" kern="0" cap="none" spc="0" normalizeH="0" baseline="0" noProof="0" dirty="0">
                <a:ln>
                  <a:noFill/>
                </a:ln>
                <a:solidFill>
                  <a:schemeClr val="tx1"/>
                </a:solidFill>
                <a:effectLst/>
                <a:uLnTx/>
                <a:uFillTx/>
                <a:latin typeface="+mj-lt"/>
              </a:rPr>
            </a:br>
            <a:r>
              <a:rPr kumimoji="0" lang="en-GB" altLang="en-US" sz="1050" b="0" i="0" u="none" strike="noStrike" kern="0" cap="none" spc="0" normalizeH="0" baseline="0" noProof="0" dirty="0">
                <a:ln>
                  <a:noFill/>
                </a:ln>
                <a:solidFill>
                  <a:schemeClr val="tx1"/>
                </a:solidFill>
                <a:effectLst/>
                <a:uLnTx/>
                <a:uFillTx/>
                <a:latin typeface="+mn-lt"/>
              </a:rPr>
              <a:t>- Go to tab </a:t>
            </a:r>
            <a:r>
              <a:rPr kumimoji="0" lang="en-GB" altLang="en-US" sz="1050" b="1" i="0" u="none" strike="noStrike" kern="0" cap="none" spc="0" normalizeH="0" baseline="0" noProof="0" dirty="0">
                <a:ln>
                  <a:noFill/>
                </a:ln>
                <a:solidFill>
                  <a:schemeClr val="tx1"/>
                </a:solidFill>
                <a:effectLst/>
                <a:uLnTx/>
                <a:uFillTx/>
                <a:latin typeface="+mn-lt"/>
              </a:rPr>
              <a:t>“insert”</a:t>
            </a:r>
            <a:r>
              <a:rPr kumimoji="0" lang="en-GB" altLang="en-US" sz="1050" b="0" i="0" u="none" strike="noStrike" kern="0" cap="none" spc="0" normalizeH="0" baseline="0" noProof="0" dirty="0">
                <a:ln>
                  <a:noFill/>
                </a:ln>
                <a:solidFill>
                  <a:schemeClr val="tx1"/>
                </a:solidFill>
                <a:effectLst/>
                <a:uLnTx/>
                <a:uFillTx/>
                <a:latin typeface="+mn-lt"/>
              </a:rPr>
              <a:t> </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Select </a:t>
            </a:r>
            <a:r>
              <a:rPr kumimoji="0" lang="en-GB" altLang="en-US" sz="1050" b="1" i="0" u="none" strike="noStrike" kern="0" cap="none" spc="0" normalizeH="0" baseline="0" noProof="0" dirty="0">
                <a:ln>
                  <a:noFill/>
                </a:ln>
                <a:solidFill>
                  <a:schemeClr val="tx1"/>
                </a:solidFill>
                <a:effectLst/>
                <a:uLnTx/>
                <a:uFillTx/>
                <a:latin typeface="+mn-lt"/>
              </a:rPr>
              <a:t>“header &amp; footer”</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Insert your text and click </a:t>
            </a:r>
            <a:r>
              <a:rPr kumimoji="0" lang="en-GB" altLang="en-US" sz="1050" b="1" i="0" u="none" strike="noStrike" kern="0" cap="none" spc="0" normalizeH="0" baseline="0" noProof="0" dirty="0">
                <a:ln>
                  <a:noFill/>
                </a:ln>
                <a:solidFill>
                  <a:schemeClr val="tx1"/>
                </a:solidFill>
                <a:effectLst/>
                <a:uLnTx/>
                <a:uFillTx/>
                <a:latin typeface="+mn-lt"/>
              </a:rPr>
              <a:t>‘Apply to all’</a:t>
            </a:r>
            <a:endParaRPr kumimoji="0" lang="en-GB" altLang="en-US" sz="1200" b="1" i="0" u="none" strike="noStrike" kern="0" cap="none" spc="0" normalizeH="0" baseline="0" noProof="0" dirty="0">
              <a:ln>
                <a:noFill/>
              </a:ln>
              <a:solidFill>
                <a:schemeClr val="tx1"/>
              </a:solidFill>
              <a:effectLst/>
              <a:uLnTx/>
              <a:uFillTx/>
              <a:latin typeface="+mn-lt"/>
            </a:endParaRPr>
          </a:p>
        </p:txBody>
      </p:sp>
      <p:grpSp>
        <p:nvGrpSpPr>
          <p:cNvPr id="112" name="Group 111"/>
          <p:cNvGrpSpPr/>
          <p:nvPr userDrawn="1"/>
        </p:nvGrpSpPr>
        <p:grpSpPr>
          <a:xfrm>
            <a:off x="-3101342" y="6019797"/>
            <a:ext cx="3018791" cy="834408"/>
            <a:chOff x="-460208" y="425562"/>
            <a:chExt cx="377657" cy="834408"/>
          </a:xfrm>
        </p:grpSpPr>
        <p:cxnSp>
          <p:nvCxnSpPr>
            <p:cNvPr id="113" name="Straight Connector 112"/>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14" name="Straight Connector 113"/>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sp>
        <p:nvSpPr>
          <p:cNvPr id="92" name="Title 1"/>
          <p:cNvSpPr>
            <a:spLocks noGrp="1"/>
          </p:cNvSpPr>
          <p:nvPr>
            <p:ph type="title"/>
          </p:nvPr>
        </p:nvSpPr>
        <p:spPr>
          <a:xfrm>
            <a:off x="658813" y="515833"/>
            <a:ext cx="10863261" cy="854075"/>
          </a:xfrm>
        </p:spPr>
        <p:txBody>
          <a:bodyPr/>
          <a:lstStyle/>
          <a:p>
            <a:r>
              <a:rPr lang="en-US" noProof="0"/>
              <a:t>Click to edit Master title style</a:t>
            </a:r>
            <a:endParaRPr lang="en-GB" noProof="0"/>
          </a:p>
        </p:txBody>
      </p:sp>
    </p:spTree>
    <p:extLst>
      <p:ext uri="{BB962C8B-B14F-4D97-AF65-F5344CB8AC3E}">
        <p14:creationId xmlns:p14="http://schemas.microsoft.com/office/powerpoint/2010/main" val="2340886131"/>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_Video with footer">
    <p:spTree>
      <p:nvGrpSpPr>
        <p:cNvPr id="1" name=""/>
        <p:cNvGrpSpPr/>
        <p:nvPr/>
      </p:nvGrpSpPr>
      <p:grpSpPr>
        <a:xfrm>
          <a:off x="0" y="0"/>
          <a:ext cx="0" cy="0"/>
          <a:chOff x="0" y="0"/>
          <a:chExt cx="0" cy="0"/>
        </a:xfrm>
      </p:grpSpPr>
      <p:sp>
        <p:nvSpPr>
          <p:cNvPr id="92" name="Rectangle 91"/>
          <p:cNvSpPr/>
          <p:nvPr userDrawn="1"/>
        </p:nvSpPr>
        <p:spPr>
          <a:xfrm>
            <a:off x="0" y="-17600"/>
            <a:ext cx="12192000" cy="6037397"/>
          </a:xfrm>
          <a:prstGeom prst="rect">
            <a:avLst/>
          </a:prstGeom>
          <a:solidFill>
            <a:srgbClr val="0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8" name="Media Placeholder 7"/>
          <p:cNvSpPr>
            <a:spLocks noGrp="1"/>
          </p:cNvSpPr>
          <p:nvPr>
            <p:ph type="media" sz="quarter" idx="16" hasCustomPrompt="1"/>
          </p:nvPr>
        </p:nvSpPr>
        <p:spPr>
          <a:xfrm>
            <a:off x="0" y="-8800"/>
            <a:ext cx="12192000" cy="6028601"/>
          </a:xfrm>
          <a:solidFill>
            <a:schemeClr val="tx1"/>
          </a:solidFill>
        </p:spPr>
        <p:txBody>
          <a:bodyPr rIns="648000" anchor="ctr"/>
          <a:lstStyle>
            <a:lvl1pPr algn="r">
              <a:defRPr>
                <a:solidFill>
                  <a:schemeClr val="bg1"/>
                </a:solidFill>
              </a:defRPr>
            </a:lvl1pPr>
          </a:lstStyle>
          <a:p>
            <a:r>
              <a:rPr lang="nl-NL" dirty="0"/>
              <a:t>Click on icon left </a:t>
            </a:r>
            <a:br>
              <a:rPr lang="nl-NL" dirty="0"/>
            </a:br>
            <a:r>
              <a:rPr lang="nl-NL" dirty="0"/>
              <a:t>to insert media</a:t>
            </a:r>
          </a:p>
        </p:txBody>
      </p:sp>
      <p:sp>
        <p:nvSpPr>
          <p:cNvPr id="5"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6"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dirty="0"/>
              <a:t>Title of this </a:t>
            </a:r>
            <a:r>
              <a:rPr lang="en-GB" noProof="0" dirty="0"/>
              <a:t>presentation</a:t>
            </a:r>
            <a:r>
              <a:rPr lang="en-US" dirty="0"/>
              <a:t> (Footer Text)</a:t>
            </a:r>
            <a:endParaRPr lang="nl-NL" dirty="0"/>
          </a:p>
        </p:txBody>
      </p:sp>
      <p:sp>
        <p:nvSpPr>
          <p:cNvPr id="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grpSp>
        <p:nvGrpSpPr>
          <p:cNvPr id="51" name="Group 50"/>
          <p:cNvGrpSpPr/>
          <p:nvPr userDrawn="1"/>
        </p:nvGrpSpPr>
        <p:grpSpPr>
          <a:xfrm>
            <a:off x="11231550" y="6250328"/>
            <a:ext cx="301637" cy="363217"/>
            <a:chOff x="10789528" y="6237520"/>
            <a:chExt cx="312274" cy="376026"/>
          </a:xfrm>
        </p:grpSpPr>
        <p:sp>
          <p:nvSpPr>
            <p:cNvPr id="52"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3" name="Oval 6"/>
            <p:cNvSpPr>
              <a:spLocks noChangeArrowheads="1"/>
            </p:cNvSpPr>
            <p:nvPr userDrawn="1"/>
          </p:nvSpPr>
          <p:spPr bwMode="auto">
            <a:xfrm>
              <a:off x="10905145" y="6343773"/>
              <a:ext cx="81760" cy="82121"/>
            </a:xfrm>
            <a:prstGeom prst="ellipse">
              <a:avLst/>
            </a:pr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54"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NO CONTENT BETWEEN THESE RED LINES</a:t>
            </a:r>
          </a:p>
        </p:txBody>
      </p:sp>
      <p:grpSp>
        <p:nvGrpSpPr>
          <p:cNvPr id="55" name="Group 54"/>
          <p:cNvGrpSpPr/>
          <p:nvPr userDrawn="1"/>
        </p:nvGrpSpPr>
        <p:grpSpPr>
          <a:xfrm>
            <a:off x="12266222" y="6019797"/>
            <a:ext cx="3678917" cy="834408"/>
            <a:chOff x="-460208" y="425562"/>
            <a:chExt cx="377657" cy="834408"/>
          </a:xfrm>
        </p:grpSpPr>
        <p:cxnSp>
          <p:nvCxnSpPr>
            <p:cNvPr id="56" name="Straight Connector 55"/>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57" name="Straight Connector 56"/>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58" name="Group 57"/>
          <p:cNvGrpSpPr/>
          <p:nvPr userDrawn="1"/>
        </p:nvGrpSpPr>
        <p:grpSpPr>
          <a:xfrm>
            <a:off x="12263438" y="0"/>
            <a:ext cx="3681702" cy="3436620"/>
            <a:chOff x="12263438" y="0"/>
            <a:chExt cx="3681702" cy="3436620"/>
          </a:xfrm>
        </p:grpSpPr>
        <p:sp>
          <p:nvSpPr>
            <p:cNvPr id="5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6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6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6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6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6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7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7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7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7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7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79" name="Rectangle 7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80" name="Rectangle 7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1" name="Rectangle 8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82" name="Rectangle 8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3" name="Rectangle 8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8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8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88" name="Rectangle 8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89" name="Rectangle 8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9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11"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FOOTER </a:t>
            </a:r>
            <a:br>
              <a:rPr kumimoji="0" lang="en-GB" altLang="en-US" sz="1200" b="1" i="0" u="none" strike="noStrike" kern="0" cap="none" spc="0" normalizeH="0" baseline="0" noProof="0" dirty="0">
                <a:ln>
                  <a:noFill/>
                </a:ln>
                <a:solidFill>
                  <a:schemeClr val="tx1"/>
                </a:solidFill>
                <a:effectLst/>
                <a:uLnTx/>
                <a:uFillTx/>
                <a:latin typeface="+mj-lt"/>
              </a:rPr>
            </a:br>
            <a:r>
              <a:rPr kumimoji="0" lang="en-GB" altLang="en-US" sz="1050" b="0" i="0" u="none" strike="noStrike" kern="0" cap="none" spc="0" normalizeH="0" baseline="0" noProof="0" dirty="0">
                <a:ln>
                  <a:noFill/>
                </a:ln>
                <a:solidFill>
                  <a:schemeClr val="tx1"/>
                </a:solidFill>
                <a:effectLst/>
                <a:uLnTx/>
                <a:uFillTx/>
                <a:latin typeface="+mn-lt"/>
              </a:rPr>
              <a:t>- Go to tab </a:t>
            </a:r>
            <a:r>
              <a:rPr kumimoji="0" lang="en-GB" altLang="en-US" sz="1050" b="1" i="0" u="none" strike="noStrike" kern="0" cap="none" spc="0" normalizeH="0" baseline="0" noProof="0" dirty="0">
                <a:ln>
                  <a:noFill/>
                </a:ln>
                <a:solidFill>
                  <a:schemeClr val="tx1"/>
                </a:solidFill>
                <a:effectLst/>
                <a:uLnTx/>
                <a:uFillTx/>
                <a:latin typeface="+mn-lt"/>
              </a:rPr>
              <a:t>“insert”</a:t>
            </a:r>
            <a:r>
              <a:rPr kumimoji="0" lang="en-GB" altLang="en-US" sz="1050" b="0" i="0" u="none" strike="noStrike" kern="0" cap="none" spc="0" normalizeH="0" baseline="0" noProof="0" dirty="0">
                <a:ln>
                  <a:noFill/>
                </a:ln>
                <a:solidFill>
                  <a:schemeClr val="tx1"/>
                </a:solidFill>
                <a:effectLst/>
                <a:uLnTx/>
                <a:uFillTx/>
                <a:latin typeface="+mn-lt"/>
              </a:rPr>
              <a:t> </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Select </a:t>
            </a:r>
            <a:r>
              <a:rPr kumimoji="0" lang="en-GB" altLang="en-US" sz="1050" b="1" i="0" u="none" strike="noStrike" kern="0" cap="none" spc="0" normalizeH="0" baseline="0" noProof="0" dirty="0">
                <a:ln>
                  <a:noFill/>
                </a:ln>
                <a:solidFill>
                  <a:schemeClr val="tx1"/>
                </a:solidFill>
                <a:effectLst/>
                <a:uLnTx/>
                <a:uFillTx/>
                <a:latin typeface="+mn-lt"/>
              </a:rPr>
              <a:t>“header &amp; footer”</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Insert your text and click </a:t>
            </a:r>
            <a:r>
              <a:rPr kumimoji="0" lang="en-GB" altLang="en-US" sz="1050" b="1" i="0" u="none" strike="noStrike" kern="0" cap="none" spc="0" normalizeH="0" baseline="0" noProof="0" dirty="0">
                <a:ln>
                  <a:noFill/>
                </a:ln>
                <a:solidFill>
                  <a:schemeClr val="tx1"/>
                </a:solidFill>
                <a:effectLst/>
                <a:uLnTx/>
                <a:uFillTx/>
                <a:latin typeface="+mn-lt"/>
              </a:rPr>
              <a:t>‘Apply to all’</a:t>
            </a:r>
            <a:endParaRPr kumimoji="0" lang="en-GB" altLang="en-US" sz="1200" b="1" i="0" u="none" strike="noStrike" kern="0" cap="none" spc="0" normalizeH="0" baseline="0" noProof="0" dirty="0">
              <a:ln>
                <a:noFill/>
              </a:ln>
              <a:solidFill>
                <a:schemeClr val="tx1"/>
              </a:solidFill>
              <a:effectLst/>
              <a:uLnTx/>
              <a:uFillTx/>
              <a:latin typeface="+mn-lt"/>
            </a:endParaRPr>
          </a:p>
        </p:txBody>
      </p:sp>
      <p:grpSp>
        <p:nvGrpSpPr>
          <p:cNvPr id="112" name="Group 111"/>
          <p:cNvGrpSpPr/>
          <p:nvPr userDrawn="1"/>
        </p:nvGrpSpPr>
        <p:grpSpPr>
          <a:xfrm>
            <a:off x="-3101342" y="6019797"/>
            <a:ext cx="3018791" cy="834408"/>
            <a:chOff x="-460208" y="425562"/>
            <a:chExt cx="377657" cy="834408"/>
          </a:xfrm>
        </p:grpSpPr>
        <p:cxnSp>
          <p:nvCxnSpPr>
            <p:cNvPr id="113" name="Straight Connector 112"/>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14" name="Straight Connector 113"/>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spTree>
    <p:extLst>
      <p:ext uri="{BB962C8B-B14F-4D97-AF65-F5344CB8AC3E}">
        <p14:creationId xmlns:p14="http://schemas.microsoft.com/office/powerpoint/2010/main" val="315285556"/>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Video with blue logo">
    <p:spTree>
      <p:nvGrpSpPr>
        <p:cNvPr id="1" name=""/>
        <p:cNvGrpSpPr/>
        <p:nvPr/>
      </p:nvGrpSpPr>
      <p:grpSpPr>
        <a:xfrm>
          <a:off x="0" y="0"/>
          <a:ext cx="0" cy="0"/>
          <a:chOff x="0" y="0"/>
          <a:chExt cx="0" cy="0"/>
        </a:xfrm>
      </p:grpSpPr>
      <p:sp>
        <p:nvSpPr>
          <p:cNvPr id="39" name="Rectangle 38"/>
          <p:cNvSpPr/>
          <p:nvPr userDrawn="1"/>
        </p:nvSpPr>
        <p:spPr>
          <a:xfrm>
            <a:off x="0" y="-8800"/>
            <a:ext cx="12192000" cy="6866800"/>
          </a:xfrm>
          <a:prstGeom prst="rect">
            <a:avLst/>
          </a:prstGeom>
          <a:solidFill>
            <a:srgbClr val="0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2" name="Rectangle 1"/>
          <p:cNvSpPr/>
          <p:nvPr userDrawn="1"/>
        </p:nvSpPr>
        <p:spPr>
          <a:xfrm>
            <a:off x="10680700" y="6032500"/>
            <a:ext cx="1511300" cy="821707"/>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92" name="Media Placeholder 91"/>
          <p:cNvSpPr>
            <a:spLocks noGrp="1"/>
          </p:cNvSpPr>
          <p:nvPr>
            <p:ph type="media" sz="quarter" idx="16" hasCustomPrompt="1"/>
          </p:nvPr>
        </p:nvSpPr>
        <p:spPr bwMode="auto">
          <a:xfrm>
            <a:off x="0" y="-8800"/>
            <a:ext cx="12192000" cy="6863007"/>
          </a:xfrm>
          <a:custGeom>
            <a:avLst/>
            <a:gdLst>
              <a:gd name="connsiteX0" fmla="*/ 11382717 w 12192000"/>
              <a:gd name="connsiteY0" fmla="*/ 6361762 h 6863007"/>
              <a:gd name="connsiteX1" fmla="*/ 11343229 w 12192000"/>
              <a:gd name="connsiteY1" fmla="*/ 6401424 h 6863007"/>
              <a:gd name="connsiteX2" fmla="*/ 11382717 w 12192000"/>
              <a:gd name="connsiteY2" fmla="*/ 6441086 h 6863007"/>
              <a:gd name="connsiteX3" fmla="*/ 11422205 w 12192000"/>
              <a:gd name="connsiteY3" fmla="*/ 6401424 h 6863007"/>
              <a:gd name="connsiteX4" fmla="*/ 11382717 w 12192000"/>
              <a:gd name="connsiteY4" fmla="*/ 6361762 h 6863007"/>
              <a:gd name="connsiteX5" fmla="*/ 11380234 w 12192000"/>
              <a:gd name="connsiteY5" fmla="*/ 6259128 h 6863007"/>
              <a:gd name="connsiteX6" fmla="*/ 11275657 w 12192000"/>
              <a:gd name="connsiteY6" fmla="*/ 6302657 h 6863007"/>
              <a:gd name="connsiteX7" fmla="*/ 11231550 w 12192000"/>
              <a:gd name="connsiteY7" fmla="*/ 6406128 h 6863007"/>
              <a:gd name="connsiteX8" fmla="*/ 11331859 w 12192000"/>
              <a:gd name="connsiteY8" fmla="*/ 6543137 h 6863007"/>
              <a:gd name="connsiteX9" fmla="*/ 11362449 w 12192000"/>
              <a:gd name="connsiteY9" fmla="*/ 6494613 h 6863007"/>
              <a:gd name="connsiteX10" fmla="*/ 11288463 w 12192000"/>
              <a:gd name="connsiteY10" fmla="*/ 6405414 h 6863007"/>
              <a:gd name="connsiteX11" fmla="*/ 11381657 w 12192000"/>
              <a:gd name="connsiteY11" fmla="*/ 6313361 h 6863007"/>
              <a:gd name="connsiteX12" fmla="*/ 11476986 w 12192000"/>
              <a:gd name="connsiteY12" fmla="*/ 6403273 h 6863007"/>
              <a:gd name="connsiteX13" fmla="*/ 11452798 w 12192000"/>
              <a:gd name="connsiteY13" fmla="*/ 6472491 h 6863007"/>
              <a:gd name="connsiteX14" fmla="*/ 11452086 w 12192000"/>
              <a:gd name="connsiteY14" fmla="*/ 6472491 h 6863007"/>
              <a:gd name="connsiteX15" fmla="*/ 11452086 w 12192000"/>
              <a:gd name="connsiteY15" fmla="*/ 6473205 h 6863007"/>
              <a:gd name="connsiteX16" fmla="*/ 11351778 w 12192000"/>
              <a:gd name="connsiteY16" fmla="*/ 6622345 h 6863007"/>
              <a:gd name="connsiteX17" fmla="*/ 11403711 w 12192000"/>
              <a:gd name="connsiteY17" fmla="*/ 6622345 h 6863007"/>
              <a:gd name="connsiteX18" fmla="*/ 11427187 w 12192000"/>
              <a:gd name="connsiteY18" fmla="*/ 6609501 h 6863007"/>
              <a:gd name="connsiteX19" fmla="*/ 11481966 w 12192000"/>
              <a:gd name="connsiteY19" fmla="*/ 6520302 h 6863007"/>
              <a:gd name="connsiteX20" fmla="*/ 11492637 w 12192000"/>
              <a:gd name="connsiteY20" fmla="*/ 6503889 h 6863007"/>
              <a:gd name="connsiteX21" fmla="*/ 11533187 w 12192000"/>
              <a:gd name="connsiteY21" fmla="*/ 6401846 h 6863007"/>
              <a:gd name="connsiteX22" fmla="*/ 11486234 w 12192000"/>
              <a:gd name="connsiteY22" fmla="*/ 6298376 h 6863007"/>
              <a:gd name="connsiteX23" fmla="*/ 11380234 w 12192000"/>
              <a:gd name="connsiteY23" fmla="*/ 6259128 h 6863007"/>
              <a:gd name="connsiteX24" fmla="*/ 0 w 12192000"/>
              <a:gd name="connsiteY24" fmla="*/ 0 h 6863007"/>
              <a:gd name="connsiteX25" fmla="*/ 12192000 w 12192000"/>
              <a:gd name="connsiteY25" fmla="*/ 0 h 6863007"/>
              <a:gd name="connsiteX26" fmla="*/ 12192000 w 12192000"/>
              <a:gd name="connsiteY26" fmla="*/ 6863007 h 6863007"/>
              <a:gd name="connsiteX27" fmla="*/ 0 w 12192000"/>
              <a:gd name="connsiteY27" fmla="*/ 6863007 h 6863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63007">
                <a:moveTo>
                  <a:pt x="11382717" y="6361762"/>
                </a:moveTo>
                <a:cubicBezTo>
                  <a:pt x="11360908" y="6361762"/>
                  <a:pt x="11343229" y="6379519"/>
                  <a:pt x="11343229" y="6401424"/>
                </a:cubicBezTo>
                <a:cubicBezTo>
                  <a:pt x="11343229" y="6423329"/>
                  <a:pt x="11360908" y="6441086"/>
                  <a:pt x="11382717" y="6441086"/>
                </a:cubicBezTo>
                <a:cubicBezTo>
                  <a:pt x="11404526" y="6441086"/>
                  <a:pt x="11422205" y="6423329"/>
                  <a:pt x="11422205" y="6401424"/>
                </a:cubicBezTo>
                <a:cubicBezTo>
                  <a:pt x="11422205" y="6379519"/>
                  <a:pt x="11404526" y="6361762"/>
                  <a:pt x="11382717" y="6361762"/>
                </a:cubicBezTo>
                <a:close/>
                <a:moveTo>
                  <a:pt x="11380234" y="6259128"/>
                </a:moveTo>
                <a:cubicBezTo>
                  <a:pt x="11341107" y="6259128"/>
                  <a:pt x="11303402" y="6274827"/>
                  <a:pt x="11275657" y="6302657"/>
                </a:cubicBezTo>
                <a:cubicBezTo>
                  <a:pt x="11247201" y="6330487"/>
                  <a:pt x="11231550" y="6367594"/>
                  <a:pt x="11231550" y="6406128"/>
                </a:cubicBezTo>
                <a:cubicBezTo>
                  <a:pt x="11231550" y="6470351"/>
                  <a:pt x="11271389" y="6524583"/>
                  <a:pt x="11331859" y="6543137"/>
                </a:cubicBezTo>
                <a:cubicBezTo>
                  <a:pt x="11362449" y="6494613"/>
                  <a:pt x="11362449" y="6494613"/>
                  <a:pt x="11362449" y="6494613"/>
                </a:cubicBezTo>
                <a:cubicBezTo>
                  <a:pt x="11319765" y="6486763"/>
                  <a:pt x="11288463" y="6450370"/>
                  <a:pt x="11288463" y="6405414"/>
                </a:cubicBezTo>
                <a:cubicBezTo>
                  <a:pt x="11288463" y="6354749"/>
                  <a:pt x="11329724" y="6313361"/>
                  <a:pt x="11381657" y="6313361"/>
                </a:cubicBezTo>
                <a:cubicBezTo>
                  <a:pt x="11428610" y="6313361"/>
                  <a:pt x="11476986" y="6346900"/>
                  <a:pt x="11476986" y="6403273"/>
                </a:cubicBezTo>
                <a:cubicBezTo>
                  <a:pt x="11476986" y="6429676"/>
                  <a:pt x="11464180" y="6452511"/>
                  <a:pt x="11452798" y="6472491"/>
                </a:cubicBezTo>
                <a:cubicBezTo>
                  <a:pt x="11452086" y="6472491"/>
                  <a:pt x="11452086" y="6472491"/>
                  <a:pt x="11452086" y="6472491"/>
                </a:cubicBezTo>
                <a:cubicBezTo>
                  <a:pt x="11452086" y="6473205"/>
                  <a:pt x="11452086" y="6473205"/>
                  <a:pt x="11452086" y="6473205"/>
                </a:cubicBezTo>
                <a:cubicBezTo>
                  <a:pt x="11351778" y="6622345"/>
                  <a:pt x="11351778" y="6622345"/>
                  <a:pt x="11351778" y="6622345"/>
                </a:cubicBezTo>
                <a:cubicBezTo>
                  <a:pt x="11403711" y="6622345"/>
                  <a:pt x="11403711" y="6622345"/>
                  <a:pt x="11403711" y="6622345"/>
                </a:cubicBezTo>
                <a:cubicBezTo>
                  <a:pt x="11412959" y="6622345"/>
                  <a:pt x="11422207" y="6617350"/>
                  <a:pt x="11427187" y="6609501"/>
                </a:cubicBezTo>
                <a:cubicBezTo>
                  <a:pt x="11481966" y="6520302"/>
                  <a:pt x="11481966" y="6520302"/>
                  <a:pt x="11481966" y="6520302"/>
                </a:cubicBezTo>
                <a:cubicBezTo>
                  <a:pt x="11485523" y="6514593"/>
                  <a:pt x="11489080" y="6508885"/>
                  <a:pt x="11492637" y="6503889"/>
                </a:cubicBezTo>
                <a:cubicBezTo>
                  <a:pt x="11512556" y="6471064"/>
                  <a:pt x="11533187" y="6436812"/>
                  <a:pt x="11533187" y="6401846"/>
                </a:cubicBezTo>
                <a:cubicBezTo>
                  <a:pt x="11533187" y="6349754"/>
                  <a:pt x="11507576" y="6316929"/>
                  <a:pt x="11486234" y="6298376"/>
                </a:cubicBezTo>
                <a:cubicBezTo>
                  <a:pt x="11458489" y="6273400"/>
                  <a:pt x="11419362" y="6259128"/>
                  <a:pt x="11380234" y="6259128"/>
                </a:cubicBezTo>
                <a:close/>
                <a:moveTo>
                  <a:pt x="0" y="0"/>
                </a:moveTo>
                <a:lnTo>
                  <a:pt x="12192000" y="0"/>
                </a:lnTo>
                <a:lnTo>
                  <a:pt x="12192000" y="6863007"/>
                </a:lnTo>
                <a:lnTo>
                  <a:pt x="0" y="6863007"/>
                </a:lnTo>
                <a:close/>
              </a:path>
            </a:pathLst>
          </a:custGeom>
          <a:solidFill>
            <a:schemeClr val="tx1"/>
          </a:solidFill>
        </p:spPr>
        <p:txBody>
          <a:bodyPr wrap="square" rIns="648000" anchor="ctr">
            <a:noAutofit/>
          </a:bodyPr>
          <a:lstStyle>
            <a:lvl1pPr algn="r">
              <a:defRPr>
                <a:solidFill>
                  <a:schemeClr val="bg1"/>
                </a:solidFill>
              </a:defRPr>
            </a:lvl1pPr>
          </a:lstStyle>
          <a:p>
            <a:r>
              <a:rPr lang="nl-NL" dirty="0"/>
              <a:t>Click on icon left </a:t>
            </a:r>
            <a:br>
              <a:rPr lang="nl-NL" dirty="0"/>
            </a:br>
            <a:r>
              <a:rPr lang="nl-NL" dirty="0"/>
              <a:t>to insert media</a:t>
            </a:r>
          </a:p>
        </p:txBody>
      </p:sp>
      <p:sp>
        <p:nvSpPr>
          <p:cNvPr id="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grpSp>
        <p:nvGrpSpPr>
          <p:cNvPr id="58" name="Group 57"/>
          <p:cNvGrpSpPr/>
          <p:nvPr userDrawn="1"/>
        </p:nvGrpSpPr>
        <p:grpSpPr>
          <a:xfrm>
            <a:off x="12263438" y="0"/>
            <a:ext cx="3681702" cy="3436620"/>
            <a:chOff x="12263438" y="0"/>
            <a:chExt cx="3681702" cy="3436620"/>
          </a:xfrm>
        </p:grpSpPr>
        <p:sp>
          <p:nvSpPr>
            <p:cNvPr id="5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6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6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6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6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6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7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7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7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7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7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79" name="Rectangle 7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80" name="Rectangle 7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1" name="Rectangle 8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82" name="Rectangle 8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3" name="Rectangle 8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8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8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88" name="Rectangle 8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89" name="Rectangle 8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9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Tree>
    <p:extLst>
      <p:ext uri="{BB962C8B-B14F-4D97-AF65-F5344CB8AC3E}">
        <p14:creationId xmlns:p14="http://schemas.microsoft.com/office/powerpoint/2010/main" val="253447704"/>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Video with white logo">
    <p:spTree>
      <p:nvGrpSpPr>
        <p:cNvPr id="1" name=""/>
        <p:cNvGrpSpPr/>
        <p:nvPr/>
      </p:nvGrpSpPr>
      <p:grpSpPr>
        <a:xfrm>
          <a:off x="0" y="0"/>
          <a:ext cx="0" cy="0"/>
          <a:chOff x="0" y="0"/>
          <a:chExt cx="0" cy="0"/>
        </a:xfrm>
      </p:grpSpPr>
      <p:sp>
        <p:nvSpPr>
          <p:cNvPr id="38" name="Rectangle 37"/>
          <p:cNvSpPr/>
          <p:nvPr userDrawn="1"/>
        </p:nvSpPr>
        <p:spPr>
          <a:xfrm>
            <a:off x="0" y="-8800"/>
            <a:ext cx="12192000" cy="6866800"/>
          </a:xfrm>
          <a:prstGeom prst="rect">
            <a:avLst/>
          </a:prstGeom>
          <a:solidFill>
            <a:srgbClr val="0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39" name="Rectangle 38"/>
          <p:cNvSpPr/>
          <p:nvPr userDrawn="1"/>
        </p:nvSpPr>
        <p:spPr>
          <a:xfrm>
            <a:off x="10680700" y="6032500"/>
            <a:ext cx="1511300" cy="821707"/>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grpSp>
        <p:nvGrpSpPr>
          <p:cNvPr id="58" name="Group 57"/>
          <p:cNvGrpSpPr/>
          <p:nvPr userDrawn="1"/>
        </p:nvGrpSpPr>
        <p:grpSpPr>
          <a:xfrm>
            <a:off x="12263438" y="0"/>
            <a:ext cx="3681702" cy="3436620"/>
            <a:chOff x="12263438" y="0"/>
            <a:chExt cx="3681702" cy="3436620"/>
          </a:xfrm>
        </p:grpSpPr>
        <p:sp>
          <p:nvSpPr>
            <p:cNvPr id="5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6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6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6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6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6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7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7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7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7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7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79" name="Rectangle 7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80" name="Rectangle 7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1" name="Rectangle 8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82" name="Rectangle 8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3" name="Rectangle 8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8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8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88" name="Rectangle 8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89" name="Rectangle 8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9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92" name="Media Placeholder 91"/>
          <p:cNvSpPr>
            <a:spLocks noGrp="1"/>
          </p:cNvSpPr>
          <p:nvPr>
            <p:ph type="media" sz="quarter" idx="16" hasCustomPrompt="1"/>
          </p:nvPr>
        </p:nvSpPr>
        <p:spPr bwMode="auto">
          <a:xfrm>
            <a:off x="0" y="-8800"/>
            <a:ext cx="12192000" cy="6863007"/>
          </a:xfrm>
          <a:custGeom>
            <a:avLst/>
            <a:gdLst>
              <a:gd name="connsiteX0" fmla="*/ 11382717 w 12192000"/>
              <a:gd name="connsiteY0" fmla="*/ 6361762 h 6863007"/>
              <a:gd name="connsiteX1" fmla="*/ 11343229 w 12192000"/>
              <a:gd name="connsiteY1" fmla="*/ 6401424 h 6863007"/>
              <a:gd name="connsiteX2" fmla="*/ 11382717 w 12192000"/>
              <a:gd name="connsiteY2" fmla="*/ 6441086 h 6863007"/>
              <a:gd name="connsiteX3" fmla="*/ 11422205 w 12192000"/>
              <a:gd name="connsiteY3" fmla="*/ 6401424 h 6863007"/>
              <a:gd name="connsiteX4" fmla="*/ 11382717 w 12192000"/>
              <a:gd name="connsiteY4" fmla="*/ 6361762 h 6863007"/>
              <a:gd name="connsiteX5" fmla="*/ 11380234 w 12192000"/>
              <a:gd name="connsiteY5" fmla="*/ 6259128 h 6863007"/>
              <a:gd name="connsiteX6" fmla="*/ 11275657 w 12192000"/>
              <a:gd name="connsiteY6" fmla="*/ 6302657 h 6863007"/>
              <a:gd name="connsiteX7" fmla="*/ 11231550 w 12192000"/>
              <a:gd name="connsiteY7" fmla="*/ 6406128 h 6863007"/>
              <a:gd name="connsiteX8" fmla="*/ 11331859 w 12192000"/>
              <a:gd name="connsiteY8" fmla="*/ 6543137 h 6863007"/>
              <a:gd name="connsiteX9" fmla="*/ 11362449 w 12192000"/>
              <a:gd name="connsiteY9" fmla="*/ 6494613 h 6863007"/>
              <a:gd name="connsiteX10" fmla="*/ 11288463 w 12192000"/>
              <a:gd name="connsiteY10" fmla="*/ 6405414 h 6863007"/>
              <a:gd name="connsiteX11" fmla="*/ 11381657 w 12192000"/>
              <a:gd name="connsiteY11" fmla="*/ 6313361 h 6863007"/>
              <a:gd name="connsiteX12" fmla="*/ 11476986 w 12192000"/>
              <a:gd name="connsiteY12" fmla="*/ 6403273 h 6863007"/>
              <a:gd name="connsiteX13" fmla="*/ 11452798 w 12192000"/>
              <a:gd name="connsiteY13" fmla="*/ 6472491 h 6863007"/>
              <a:gd name="connsiteX14" fmla="*/ 11452086 w 12192000"/>
              <a:gd name="connsiteY14" fmla="*/ 6472491 h 6863007"/>
              <a:gd name="connsiteX15" fmla="*/ 11452086 w 12192000"/>
              <a:gd name="connsiteY15" fmla="*/ 6473205 h 6863007"/>
              <a:gd name="connsiteX16" fmla="*/ 11351778 w 12192000"/>
              <a:gd name="connsiteY16" fmla="*/ 6622345 h 6863007"/>
              <a:gd name="connsiteX17" fmla="*/ 11403711 w 12192000"/>
              <a:gd name="connsiteY17" fmla="*/ 6622345 h 6863007"/>
              <a:gd name="connsiteX18" fmla="*/ 11427187 w 12192000"/>
              <a:gd name="connsiteY18" fmla="*/ 6609501 h 6863007"/>
              <a:gd name="connsiteX19" fmla="*/ 11481966 w 12192000"/>
              <a:gd name="connsiteY19" fmla="*/ 6520302 h 6863007"/>
              <a:gd name="connsiteX20" fmla="*/ 11492637 w 12192000"/>
              <a:gd name="connsiteY20" fmla="*/ 6503889 h 6863007"/>
              <a:gd name="connsiteX21" fmla="*/ 11533187 w 12192000"/>
              <a:gd name="connsiteY21" fmla="*/ 6401846 h 6863007"/>
              <a:gd name="connsiteX22" fmla="*/ 11486234 w 12192000"/>
              <a:gd name="connsiteY22" fmla="*/ 6298376 h 6863007"/>
              <a:gd name="connsiteX23" fmla="*/ 11380234 w 12192000"/>
              <a:gd name="connsiteY23" fmla="*/ 6259128 h 6863007"/>
              <a:gd name="connsiteX24" fmla="*/ 0 w 12192000"/>
              <a:gd name="connsiteY24" fmla="*/ 0 h 6863007"/>
              <a:gd name="connsiteX25" fmla="*/ 12192000 w 12192000"/>
              <a:gd name="connsiteY25" fmla="*/ 0 h 6863007"/>
              <a:gd name="connsiteX26" fmla="*/ 12192000 w 12192000"/>
              <a:gd name="connsiteY26" fmla="*/ 6863007 h 6863007"/>
              <a:gd name="connsiteX27" fmla="*/ 0 w 12192000"/>
              <a:gd name="connsiteY27" fmla="*/ 6863007 h 6863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63007">
                <a:moveTo>
                  <a:pt x="11382717" y="6361762"/>
                </a:moveTo>
                <a:cubicBezTo>
                  <a:pt x="11360908" y="6361762"/>
                  <a:pt x="11343229" y="6379519"/>
                  <a:pt x="11343229" y="6401424"/>
                </a:cubicBezTo>
                <a:cubicBezTo>
                  <a:pt x="11343229" y="6423329"/>
                  <a:pt x="11360908" y="6441086"/>
                  <a:pt x="11382717" y="6441086"/>
                </a:cubicBezTo>
                <a:cubicBezTo>
                  <a:pt x="11404526" y="6441086"/>
                  <a:pt x="11422205" y="6423329"/>
                  <a:pt x="11422205" y="6401424"/>
                </a:cubicBezTo>
                <a:cubicBezTo>
                  <a:pt x="11422205" y="6379519"/>
                  <a:pt x="11404526" y="6361762"/>
                  <a:pt x="11382717" y="6361762"/>
                </a:cubicBezTo>
                <a:close/>
                <a:moveTo>
                  <a:pt x="11380234" y="6259128"/>
                </a:moveTo>
                <a:cubicBezTo>
                  <a:pt x="11341107" y="6259128"/>
                  <a:pt x="11303402" y="6274827"/>
                  <a:pt x="11275657" y="6302657"/>
                </a:cubicBezTo>
                <a:cubicBezTo>
                  <a:pt x="11247201" y="6330487"/>
                  <a:pt x="11231550" y="6367594"/>
                  <a:pt x="11231550" y="6406128"/>
                </a:cubicBezTo>
                <a:cubicBezTo>
                  <a:pt x="11231550" y="6470351"/>
                  <a:pt x="11271389" y="6524583"/>
                  <a:pt x="11331859" y="6543137"/>
                </a:cubicBezTo>
                <a:cubicBezTo>
                  <a:pt x="11362449" y="6494613"/>
                  <a:pt x="11362449" y="6494613"/>
                  <a:pt x="11362449" y="6494613"/>
                </a:cubicBezTo>
                <a:cubicBezTo>
                  <a:pt x="11319765" y="6486763"/>
                  <a:pt x="11288463" y="6450370"/>
                  <a:pt x="11288463" y="6405414"/>
                </a:cubicBezTo>
                <a:cubicBezTo>
                  <a:pt x="11288463" y="6354749"/>
                  <a:pt x="11329724" y="6313361"/>
                  <a:pt x="11381657" y="6313361"/>
                </a:cubicBezTo>
                <a:cubicBezTo>
                  <a:pt x="11428610" y="6313361"/>
                  <a:pt x="11476986" y="6346900"/>
                  <a:pt x="11476986" y="6403273"/>
                </a:cubicBezTo>
                <a:cubicBezTo>
                  <a:pt x="11476986" y="6429676"/>
                  <a:pt x="11464180" y="6452511"/>
                  <a:pt x="11452798" y="6472491"/>
                </a:cubicBezTo>
                <a:cubicBezTo>
                  <a:pt x="11452086" y="6472491"/>
                  <a:pt x="11452086" y="6472491"/>
                  <a:pt x="11452086" y="6472491"/>
                </a:cubicBezTo>
                <a:cubicBezTo>
                  <a:pt x="11452086" y="6473205"/>
                  <a:pt x="11452086" y="6473205"/>
                  <a:pt x="11452086" y="6473205"/>
                </a:cubicBezTo>
                <a:cubicBezTo>
                  <a:pt x="11351778" y="6622345"/>
                  <a:pt x="11351778" y="6622345"/>
                  <a:pt x="11351778" y="6622345"/>
                </a:cubicBezTo>
                <a:cubicBezTo>
                  <a:pt x="11403711" y="6622345"/>
                  <a:pt x="11403711" y="6622345"/>
                  <a:pt x="11403711" y="6622345"/>
                </a:cubicBezTo>
                <a:cubicBezTo>
                  <a:pt x="11412959" y="6622345"/>
                  <a:pt x="11422207" y="6617350"/>
                  <a:pt x="11427187" y="6609501"/>
                </a:cubicBezTo>
                <a:cubicBezTo>
                  <a:pt x="11481966" y="6520302"/>
                  <a:pt x="11481966" y="6520302"/>
                  <a:pt x="11481966" y="6520302"/>
                </a:cubicBezTo>
                <a:cubicBezTo>
                  <a:pt x="11485523" y="6514593"/>
                  <a:pt x="11489080" y="6508885"/>
                  <a:pt x="11492637" y="6503889"/>
                </a:cubicBezTo>
                <a:cubicBezTo>
                  <a:pt x="11512556" y="6471064"/>
                  <a:pt x="11533187" y="6436812"/>
                  <a:pt x="11533187" y="6401846"/>
                </a:cubicBezTo>
                <a:cubicBezTo>
                  <a:pt x="11533187" y="6349754"/>
                  <a:pt x="11507576" y="6316929"/>
                  <a:pt x="11486234" y="6298376"/>
                </a:cubicBezTo>
                <a:cubicBezTo>
                  <a:pt x="11458489" y="6273400"/>
                  <a:pt x="11419362" y="6259128"/>
                  <a:pt x="11380234" y="6259128"/>
                </a:cubicBezTo>
                <a:close/>
                <a:moveTo>
                  <a:pt x="0" y="0"/>
                </a:moveTo>
                <a:lnTo>
                  <a:pt x="12192000" y="0"/>
                </a:lnTo>
                <a:lnTo>
                  <a:pt x="12192000" y="6863007"/>
                </a:lnTo>
                <a:lnTo>
                  <a:pt x="0" y="6863007"/>
                </a:lnTo>
                <a:close/>
              </a:path>
            </a:pathLst>
          </a:custGeom>
          <a:solidFill>
            <a:schemeClr val="tx1"/>
          </a:solidFill>
        </p:spPr>
        <p:txBody>
          <a:bodyPr wrap="square" rIns="648000" anchor="ctr">
            <a:noAutofit/>
          </a:bodyPr>
          <a:lstStyle>
            <a:lvl1pPr algn="r">
              <a:defRPr>
                <a:solidFill>
                  <a:schemeClr val="bg1"/>
                </a:solidFill>
              </a:defRPr>
            </a:lvl1pPr>
          </a:lstStyle>
          <a:p>
            <a:r>
              <a:rPr lang="nl-NL" dirty="0"/>
              <a:t>Click on icon left </a:t>
            </a:r>
            <a:br>
              <a:rPr lang="nl-NL" dirty="0"/>
            </a:br>
            <a:r>
              <a:rPr lang="nl-NL" dirty="0"/>
              <a:t>to insert media</a:t>
            </a:r>
          </a:p>
        </p:txBody>
      </p:sp>
    </p:spTree>
    <p:extLst>
      <p:ext uri="{BB962C8B-B14F-4D97-AF65-F5344CB8AC3E}">
        <p14:creationId xmlns:p14="http://schemas.microsoft.com/office/powerpoint/2010/main" val="2163460683"/>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Question blue with logo">
    <p:spTree>
      <p:nvGrpSpPr>
        <p:cNvPr id="1" name=""/>
        <p:cNvGrpSpPr/>
        <p:nvPr/>
      </p:nvGrpSpPr>
      <p:grpSpPr>
        <a:xfrm>
          <a:off x="0" y="0"/>
          <a:ext cx="0" cy="0"/>
          <a:chOff x="0" y="0"/>
          <a:chExt cx="0" cy="0"/>
        </a:xfrm>
      </p:grpSpPr>
      <p:sp>
        <p:nvSpPr>
          <p:cNvPr id="143"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31" name="Rectangle 30"/>
          <p:cNvSpPr/>
          <p:nvPr userDrawn="1"/>
        </p:nvSpPr>
        <p:spPr>
          <a:xfrm>
            <a:off x="6096000"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27"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bg1"/>
                </a:solidFill>
              </a:defRPr>
            </a:lvl1pPr>
          </a:lstStyle>
          <a:p>
            <a:pPr lvl="0"/>
            <a:r>
              <a:rPr lang="en-GB" noProof="0"/>
              <a:t>Click to edit Name or Subtitle</a:t>
            </a:r>
          </a:p>
        </p:txBody>
      </p:sp>
      <p:grpSp>
        <p:nvGrpSpPr>
          <p:cNvPr id="19" name="Group 18"/>
          <p:cNvGrpSpPr/>
          <p:nvPr userDrawn="1"/>
        </p:nvGrpSpPr>
        <p:grpSpPr>
          <a:xfrm>
            <a:off x="6924883" y="2485894"/>
            <a:ext cx="4169881" cy="1760986"/>
            <a:chOff x="6924883" y="2485894"/>
            <a:chExt cx="4169881" cy="1760986"/>
          </a:xfrm>
        </p:grpSpPr>
        <p:sp>
          <p:nvSpPr>
            <p:cNvPr id="34" name="Freeform 5"/>
            <p:cNvSpPr>
              <a:spLocks/>
            </p:cNvSpPr>
            <p:nvPr/>
          </p:nvSpPr>
          <p:spPr bwMode="auto">
            <a:xfrm>
              <a:off x="6924883" y="2485894"/>
              <a:ext cx="1408789" cy="1704501"/>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5" name="Oval 34"/>
            <p:cNvSpPr>
              <a:spLocks noChangeArrowheads="1"/>
            </p:cNvSpPr>
            <p:nvPr/>
          </p:nvSpPr>
          <p:spPr bwMode="auto">
            <a:xfrm>
              <a:off x="7444872" y="2967673"/>
              <a:ext cx="368810" cy="37213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6" name="Rectangle 35"/>
            <p:cNvSpPr>
              <a:spLocks noChangeArrowheads="1"/>
            </p:cNvSpPr>
            <p:nvPr/>
          </p:nvSpPr>
          <p:spPr bwMode="auto">
            <a:xfrm>
              <a:off x="8629384" y="2710171"/>
              <a:ext cx="141212" cy="559861"/>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7" name="Freeform 8"/>
            <p:cNvSpPr>
              <a:spLocks noEditPoints="1"/>
            </p:cNvSpPr>
            <p:nvPr/>
          </p:nvSpPr>
          <p:spPr bwMode="auto">
            <a:xfrm>
              <a:off x="8840370" y="2818155"/>
              <a:ext cx="465166" cy="465166"/>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8" name="Freeform 9"/>
            <p:cNvSpPr>
              <a:spLocks/>
            </p:cNvSpPr>
            <p:nvPr/>
          </p:nvSpPr>
          <p:spPr bwMode="auto">
            <a:xfrm>
              <a:off x="9322150" y="2834768"/>
              <a:ext cx="526635" cy="435262"/>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9" name="Freeform 10"/>
            <p:cNvSpPr>
              <a:spLocks/>
            </p:cNvSpPr>
            <p:nvPr/>
          </p:nvSpPr>
          <p:spPr bwMode="auto">
            <a:xfrm>
              <a:off x="9895300" y="2834768"/>
              <a:ext cx="139550" cy="435262"/>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0" name="Freeform 11"/>
            <p:cNvSpPr>
              <a:spLocks/>
            </p:cNvSpPr>
            <p:nvPr/>
          </p:nvSpPr>
          <p:spPr bwMode="auto">
            <a:xfrm>
              <a:off x="8626062" y="3369709"/>
              <a:ext cx="440247"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1" name="Freeform 12"/>
            <p:cNvSpPr>
              <a:spLocks/>
            </p:cNvSpPr>
            <p:nvPr/>
          </p:nvSpPr>
          <p:spPr bwMode="auto">
            <a:xfrm>
              <a:off x="9165987" y="3379677"/>
              <a:ext cx="139550" cy="435262"/>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2" name="Freeform 13"/>
            <p:cNvSpPr>
              <a:spLocks/>
            </p:cNvSpPr>
            <p:nvPr/>
          </p:nvSpPr>
          <p:spPr bwMode="auto">
            <a:xfrm>
              <a:off x="9406876" y="3369709"/>
              <a:ext cx="438585"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3" name="Freeform 14"/>
            <p:cNvSpPr>
              <a:spLocks noEditPoints="1"/>
            </p:cNvSpPr>
            <p:nvPr/>
          </p:nvSpPr>
          <p:spPr bwMode="auto">
            <a:xfrm>
              <a:off x="9915235" y="3366386"/>
              <a:ext cx="463505" cy="461843"/>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4" name="Freeform 15"/>
            <p:cNvSpPr>
              <a:spLocks/>
            </p:cNvSpPr>
            <p:nvPr/>
          </p:nvSpPr>
          <p:spPr bwMode="auto">
            <a:xfrm>
              <a:off x="8632707" y="3999345"/>
              <a:ext cx="154502" cy="191051"/>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5" name="Freeform 16"/>
            <p:cNvSpPr>
              <a:spLocks noEditPoints="1"/>
            </p:cNvSpPr>
            <p:nvPr/>
          </p:nvSpPr>
          <p:spPr bwMode="auto">
            <a:xfrm>
              <a:off x="8773917" y="4045861"/>
              <a:ext cx="122937" cy="147857"/>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6" name="Freeform 17"/>
            <p:cNvSpPr>
              <a:spLocks/>
            </p:cNvSpPr>
            <p:nvPr/>
          </p:nvSpPr>
          <p:spPr bwMode="auto">
            <a:xfrm>
              <a:off x="8920112" y="4045861"/>
              <a:ext cx="119614" cy="147857"/>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7" name="Freeform 18"/>
            <p:cNvSpPr>
              <a:spLocks/>
            </p:cNvSpPr>
            <p:nvPr/>
          </p:nvSpPr>
          <p:spPr bwMode="auto">
            <a:xfrm>
              <a:off x="9066308" y="3999345"/>
              <a:ext cx="112969" cy="191051"/>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8" name="Freeform 19"/>
            <p:cNvSpPr>
              <a:spLocks/>
            </p:cNvSpPr>
            <p:nvPr/>
          </p:nvSpPr>
          <p:spPr bwMode="auto">
            <a:xfrm>
              <a:off x="9215826" y="4045861"/>
              <a:ext cx="112969" cy="144534"/>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9" name="Freeform 20"/>
            <p:cNvSpPr>
              <a:spLocks noEditPoints="1"/>
            </p:cNvSpPr>
            <p:nvPr/>
          </p:nvSpPr>
          <p:spPr bwMode="auto">
            <a:xfrm>
              <a:off x="9355376" y="4045861"/>
              <a:ext cx="127921" cy="147857"/>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0" name="Rectangle 49"/>
            <p:cNvSpPr>
              <a:spLocks noChangeArrowheads="1"/>
            </p:cNvSpPr>
            <p:nvPr/>
          </p:nvSpPr>
          <p:spPr bwMode="auto">
            <a:xfrm>
              <a:off x="9516522" y="3999345"/>
              <a:ext cx="23258" cy="191051"/>
            </a:xfrm>
            <a:prstGeom prst="rect">
              <a:avLst/>
            </a:pr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1" name="Freeform 22"/>
            <p:cNvSpPr>
              <a:spLocks noEditPoints="1"/>
            </p:cNvSpPr>
            <p:nvPr/>
          </p:nvSpPr>
          <p:spPr bwMode="auto">
            <a:xfrm>
              <a:off x="9566361" y="4045861"/>
              <a:ext cx="129582" cy="147857"/>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2" name="Freeform 23"/>
            <p:cNvSpPr>
              <a:spLocks noEditPoints="1"/>
            </p:cNvSpPr>
            <p:nvPr/>
          </p:nvSpPr>
          <p:spPr bwMode="auto">
            <a:xfrm>
              <a:off x="9715879" y="4049184"/>
              <a:ext cx="122937" cy="197696"/>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3" name="Freeform 24"/>
            <p:cNvSpPr>
              <a:spLocks/>
            </p:cNvSpPr>
            <p:nvPr/>
          </p:nvSpPr>
          <p:spPr bwMode="auto">
            <a:xfrm>
              <a:off x="9862074" y="4049184"/>
              <a:ext cx="126259" cy="197696"/>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4" name="Freeform 25"/>
            <p:cNvSpPr>
              <a:spLocks/>
            </p:cNvSpPr>
            <p:nvPr/>
          </p:nvSpPr>
          <p:spPr bwMode="auto">
            <a:xfrm>
              <a:off x="10083028" y="3992700"/>
              <a:ext cx="149518" cy="204341"/>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5" name="Freeform 26"/>
            <p:cNvSpPr>
              <a:spLocks noEditPoints="1"/>
            </p:cNvSpPr>
            <p:nvPr/>
          </p:nvSpPr>
          <p:spPr bwMode="auto">
            <a:xfrm>
              <a:off x="10259126" y="4045861"/>
              <a:ext cx="126259" cy="147857"/>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6" name="Freeform 27"/>
            <p:cNvSpPr>
              <a:spLocks/>
            </p:cNvSpPr>
            <p:nvPr/>
          </p:nvSpPr>
          <p:spPr bwMode="auto">
            <a:xfrm>
              <a:off x="10418612" y="4045861"/>
              <a:ext cx="66452" cy="144534"/>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7" name="Freeform 28"/>
            <p:cNvSpPr>
              <a:spLocks/>
            </p:cNvSpPr>
            <p:nvPr/>
          </p:nvSpPr>
          <p:spPr bwMode="auto">
            <a:xfrm>
              <a:off x="10491709" y="4049184"/>
              <a:ext cx="126259" cy="141212"/>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8" name="Freeform 29"/>
            <p:cNvSpPr>
              <a:spLocks noEditPoints="1"/>
            </p:cNvSpPr>
            <p:nvPr/>
          </p:nvSpPr>
          <p:spPr bwMode="auto">
            <a:xfrm>
              <a:off x="10641227" y="3999345"/>
              <a:ext cx="23258" cy="191051"/>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9" name="Freeform 30"/>
            <p:cNvSpPr>
              <a:spLocks/>
            </p:cNvSpPr>
            <p:nvPr/>
          </p:nvSpPr>
          <p:spPr bwMode="auto">
            <a:xfrm>
              <a:off x="10694389" y="4045861"/>
              <a:ext cx="117953" cy="147857"/>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0" name="Freeform 31"/>
            <p:cNvSpPr>
              <a:spLocks noEditPoints="1"/>
            </p:cNvSpPr>
            <p:nvPr/>
          </p:nvSpPr>
          <p:spPr bwMode="auto">
            <a:xfrm>
              <a:off x="10832278" y="4045861"/>
              <a:ext cx="126259" cy="147857"/>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1" name="Freeform 32"/>
            <p:cNvSpPr>
              <a:spLocks/>
            </p:cNvSpPr>
            <p:nvPr/>
          </p:nvSpPr>
          <p:spPr bwMode="auto">
            <a:xfrm>
              <a:off x="10981795" y="4045861"/>
              <a:ext cx="112969" cy="147857"/>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grpSp>
        <p:nvGrpSpPr>
          <p:cNvPr id="109" name="Group 108"/>
          <p:cNvGrpSpPr/>
          <p:nvPr userDrawn="1"/>
        </p:nvGrpSpPr>
        <p:grpSpPr>
          <a:xfrm>
            <a:off x="12263438" y="0"/>
            <a:ext cx="3681702" cy="3436620"/>
            <a:chOff x="12263438" y="0"/>
            <a:chExt cx="3681702" cy="3436620"/>
          </a:xfrm>
        </p:grpSpPr>
        <p:sp>
          <p:nvSpPr>
            <p:cNvPr id="110"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11"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112"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13"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14"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1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16"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17"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18"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19"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20"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2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2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2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2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2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2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2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2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2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30" name="Rectangle 12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31" name="Rectangle 13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32" name="Rectangle 13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33" name="Rectangle 13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34" name="Rectangle 13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3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3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3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3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39" name="Rectangle 13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40" name="Rectangle 13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4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4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91" name="Title 1"/>
          <p:cNvSpPr txBox="1">
            <a:spLocks/>
          </p:cNvSpPr>
          <p:nvPr userDrawn="1"/>
        </p:nvSpPr>
        <p:spPr bwMode="gray">
          <a:xfrm>
            <a:off x="619172" y="1316161"/>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nl-NL" sz="19900" noProof="0" dirty="0">
                <a:solidFill>
                  <a:schemeClr val="accent4"/>
                </a:solidFill>
              </a:rPr>
              <a:t>?</a:t>
            </a:r>
            <a:endParaRPr lang="en-GB" sz="19900" dirty="0">
              <a:solidFill>
                <a:schemeClr val="accent4"/>
              </a:solidFill>
            </a:endParaRPr>
          </a:p>
        </p:txBody>
      </p:sp>
      <p:sp>
        <p:nvSpPr>
          <p:cNvPr id="92"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bg1"/>
                </a:solidFill>
              </a:defRPr>
            </a:lvl1pPr>
          </a:lstStyle>
          <a:p>
            <a:r>
              <a:rPr lang="en-GB" noProof="0"/>
              <a:t>Questions</a:t>
            </a:r>
          </a:p>
        </p:txBody>
      </p:sp>
      <p:sp>
        <p:nvSpPr>
          <p:cNvPr id="93"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94" name="Rectangle 104"/>
          <p:cNvSpPr>
            <a:spLocks noChangeArrowheads="1"/>
          </p:cNvSpPr>
          <p:nvPr userDrawn="1"/>
        </p:nvSpPr>
        <p:spPr bwMode="gray">
          <a:xfrm flipH="1">
            <a:off x="-3101356" y="3119578"/>
            <a:ext cx="3018791" cy="5308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1 LINE OF TEXT</a:t>
            </a:r>
          </a:p>
        </p:txBody>
      </p:sp>
      <p:grpSp>
        <p:nvGrpSpPr>
          <p:cNvPr id="95" name="Group 94"/>
          <p:cNvGrpSpPr/>
          <p:nvPr userDrawn="1"/>
        </p:nvGrpSpPr>
        <p:grpSpPr>
          <a:xfrm>
            <a:off x="-3101342" y="3119579"/>
            <a:ext cx="3018791" cy="522270"/>
            <a:chOff x="-460208" y="1245102"/>
            <a:chExt cx="377657" cy="522270"/>
          </a:xfrm>
        </p:grpSpPr>
        <p:cxnSp>
          <p:nvCxnSpPr>
            <p:cNvPr id="96" name="Straight Connector 95"/>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98" name="Straight Connector 97"/>
            <p:cNvCxnSpPr/>
            <p:nvPr userDrawn="1"/>
          </p:nvCxnSpPr>
          <p:spPr bwMode="gray">
            <a:xfrm flipH="1">
              <a:off x="-460208" y="1245102"/>
              <a:ext cx="377657" cy="0"/>
            </a:xfrm>
            <a:prstGeom prst="line">
              <a:avLst/>
            </a:prstGeom>
            <a:noFill/>
            <a:ln w="6350" cap="flat" cmpd="sng" algn="ctr">
              <a:solidFill>
                <a:srgbClr val="FF0000"/>
              </a:solidFill>
              <a:prstDash val="dash"/>
              <a:miter lim="800000"/>
            </a:ln>
            <a:effectLst/>
          </p:spPr>
        </p:cxnSp>
      </p:grpSp>
      <p:grpSp>
        <p:nvGrpSpPr>
          <p:cNvPr id="103" name="Group 102"/>
          <p:cNvGrpSpPr/>
          <p:nvPr userDrawn="1"/>
        </p:nvGrpSpPr>
        <p:grpSpPr>
          <a:xfrm>
            <a:off x="-3101342" y="3937800"/>
            <a:ext cx="3018791" cy="726649"/>
            <a:chOff x="-460208" y="479536"/>
            <a:chExt cx="377657" cy="726649"/>
          </a:xfrm>
        </p:grpSpPr>
        <p:cxnSp>
          <p:nvCxnSpPr>
            <p:cNvPr id="104" name="Straight Connector 103"/>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5" name="Straight Connector 104"/>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44"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324400087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Grey Title Slide With Picture">
    <p:spTree>
      <p:nvGrpSpPr>
        <p:cNvPr id="1" name=""/>
        <p:cNvGrpSpPr/>
        <p:nvPr/>
      </p:nvGrpSpPr>
      <p:grpSpPr>
        <a:xfrm>
          <a:off x="0" y="0"/>
          <a:ext cx="0" cy="0"/>
          <a:chOff x="0" y="0"/>
          <a:chExt cx="0" cy="0"/>
        </a:xfrm>
      </p:grpSpPr>
      <p:sp>
        <p:nvSpPr>
          <p:cNvPr id="3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17" name="Rectangle 16"/>
          <p:cNvSpPr/>
          <p:nvPr userDrawn="1"/>
        </p:nvSpPr>
        <p:spPr>
          <a:xfrm>
            <a:off x="334962" y="333375"/>
            <a:ext cx="11522076"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22" name="Text Placeholder 2"/>
          <p:cNvSpPr>
            <a:spLocks noGrp="1"/>
          </p:cNvSpPr>
          <p:nvPr>
            <p:ph type="body" sz="quarter" idx="14" hasCustomPrompt="1"/>
          </p:nvPr>
        </p:nvSpPr>
        <p:spPr>
          <a:xfrm>
            <a:off x="995362" y="5901351"/>
            <a:ext cx="6142037" cy="275612"/>
          </a:xfrm>
        </p:spPr>
        <p:txBody>
          <a:bodyPr tIns="0" bIns="0" anchor="b"/>
          <a:lstStyle>
            <a:lvl1pPr marL="0" indent="0" algn="l">
              <a:lnSpc>
                <a:spcPct val="100000"/>
              </a:lnSpc>
              <a:buNone/>
              <a:defRPr sz="1500">
                <a:solidFill>
                  <a:schemeClr val="tx1"/>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sp>
        <p:nvSpPr>
          <p:cNvPr id="23" name="Title 1"/>
          <p:cNvSpPr>
            <a:spLocks noGrp="1"/>
          </p:cNvSpPr>
          <p:nvPr>
            <p:ph type="ctrTitle" hasCustomPrompt="1"/>
          </p:nvPr>
        </p:nvSpPr>
        <p:spPr bwMode="gray">
          <a:xfrm>
            <a:off x="995362" y="3329637"/>
            <a:ext cx="6142037" cy="1227573"/>
          </a:xfrm>
        </p:spPr>
        <p:txBody>
          <a:bodyPr anchor="b" anchorCtr="0">
            <a:noAutofit/>
          </a:bodyPr>
          <a:lstStyle>
            <a:lvl1pPr algn="l">
              <a:lnSpc>
                <a:spcPts val="4600"/>
              </a:lnSpc>
              <a:defRPr sz="5600" b="1">
                <a:solidFill>
                  <a:schemeClr val="tx2"/>
                </a:solidFill>
              </a:defRPr>
            </a:lvl1pPr>
          </a:lstStyle>
          <a:p>
            <a:r>
              <a:rPr lang="en-GB" noProof="0" dirty="0"/>
              <a:t>Click to edit </a:t>
            </a:r>
            <a:br>
              <a:rPr lang="en-GB" noProof="0" dirty="0"/>
            </a:br>
            <a:r>
              <a:rPr lang="en-GB" noProof="0" dirty="0"/>
              <a:t>Master title style</a:t>
            </a:r>
          </a:p>
        </p:txBody>
      </p:sp>
      <p:sp>
        <p:nvSpPr>
          <p:cNvPr id="24" name="Text Placeholder 6"/>
          <p:cNvSpPr>
            <a:spLocks noGrp="1"/>
          </p:cNvSpPr>
          <p:nvPr>
            <p:ph type="body" sz="quarter" idx="11" hasCustomPrompt="1"/>
          </p:nvPr>
        </p:nvSpPr>
        <p:spPr bwMode="gray">
          <a:xfrm>
            <a:off x="995362" y="4680750"/>
            <a:ext cx="6142037" cy="729450"/>
          </a:xfrm>
        </p:spPr>
        <p:txBody>
          <a:bodyPr>
            <a:noAutofit/>
          </a:bodyPr>
          <a:lstStyle>
            <a:lvl1pPr>
              <a:lnSpc>
                <a:spcPts val="2300"/>
              </a:lnSpc>
              <a:defRPr sz="2500">
                <a:solidFill>
                  <a:schemeClr val="tx2"/>
                </a:solidFill>
              </a:defRPr>
            </a:lvl1pPr>
          </a:lstStyle>
          <a:p>
            <a:pPr lvl="0"/>
            <a:r>
              <a:rPr lang="en-GB" noProof="0" dirty="0"/>
              <a:t>Click to edit Subtitle text styles</a:t>
            </a:r>
          </a:p>
        </p:txBody>
      </p:sp>
      <p:sp>
        <p:nvSpPr>
          <p:cNvPr id="18" name="Picture Placeholder 10"/>
          <p:cNvSpPr>
            <a:spLocks noGrp="1"/>
          </p:cNvSpPr>
          <p:nvPr>
            <p:ph type="pic" sz="quarter" idx="19" hasCustomPrompt="1"/>
          </p:nvPr>
        </p:nvSpPr>
        <p:spPr bwMode="auto">
          <a:xfrm>
            <a:off x="7454900" y="333375"/>
            <a:ext cx="44021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grpSp>
        <p:nvGrpSpPr>
          <p:cNvPr id="19" name="Group 18"/>
          <p:cNvGrpSpPr/>
          <p:nvPr userDrawn="1"/>
        </p:nvGrpSpPr>
        <p:grpSpPr>
          <a:xfrm>
            <a:off x="994275" y="1309688"/>
            <a:ext cx="2975834" cy="1256727"/>
            <a:chOff x="12638090" y="1376363"/>
            <a:chExt cx="3984627" cy="1682751"/>
          </a:xfrm>
          <a:solidFill>
            <a:srgbClr val="A8A8A8"/>
          </a:solidFill>
        </p:grpSpPr>
        <p:sp>
          <p:nvSpPr>
            <p:cNvPr id="20"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21" name="Oval 20"/>
            <p:cNvSpPr>
              <a:spLocks noChangeArrowheads="1"/>
            </p:cNvSpPr>
            <p:nvPr/>
          </p:nvSpPr>
          <p:spPr bwMode="auto">
            <a:xfrm>
              <a:off x="13134978" y="1836738"/>
              <a:ext cx="352425" cy="355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25" name="Rectangle 24"/>
            <p:cNvSpPr>
              <a:spLocks noChangeArrowheads="1"/>
            </p:cNvSpPr>
            <p:nvPr/>
          </p:nvSpPr>
          <p:spPr bwMode="auto">
            <a:xfrm>
              <a:off x="14266866" y="1590676"/>
              <a:ext cx="134938" cy="5349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27"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8"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9"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0"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1"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2"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3"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4"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5"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6"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7"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8"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9"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0" name="Rectangle 49"/>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1"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2"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3"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4"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5"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6"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7"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8"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9"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0"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1"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sp>
        <p:nvSpPr>
          <p:cNvPr id="62" name="Text Placeholder 2"/>
          <p:cNvSpPr>
            <a:spLocks noGrp="1"/>
          </p:cNvSpPr>
          <p:nvPr>
            <p:ph type="body" sz="quarter" idx="15" hasCustomPrompt="1"/>
          </p:nvPr>
        </p:nvSpPr>
        <p:spPr>
          <a:xfrm>
            <a:off x="995363" y="5619202"/>
            <a:ext cx="6142036" cy="275612"/>
          </a:xfrm>
        </p:spPr>
        <p:txBody>
          <a:bodyPr tIns="0" bIns="0" anchor="b"/>
          <a:lstStyle>
            <a:lvl1pPr marL="0" indent="0" algn="l">
              <a:lnSpc>
                <a:spcPct val="100000"/>
              </a:lnSpc>
              <a:buNone/>
              <a:defRPr lang="en-GB" sz="1500" b="0" kern="1200" baseline="0" noProof="0" dirty="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noProof="0" dirty="0"/>
              <a:t>Click to edit presenter name</a:t>
            </a:r>
          </a:p>
        </p:txBody>
      </p:sp>
      <p:grpSp>
        <p:nvGrpSpPr>
          <p:cNvPr id="113" name="Group 112"/>
          <p:cNvGrpSpPr/>
          <p:nvPr userDrawn="1"/>
        </p:nvGrpSpPr>
        <p:grpSpPr>
          <a:xfrm>
            <a:off x="12263438" y="0"/>
            <a:ext cx="3681702" cy="3436620"/>
            <a:chOff x="12263438" y="0"/>
            <a:chExt cx="3681702" cy="3436620"/>
          </a:xfrm>
        </p:grpSpPr>
        <p:sp>
          <p:nvSpPr>
            <p:cNvPr id="114"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15"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116"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17"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18"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19"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20"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21"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22"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23"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24"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25"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26"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27"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28"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29"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30"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31"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32"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33"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34" name="Rectangle 133"/>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35" name="Rectangle 134"/>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36" name="Rectangle 135"/>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37" name="Rectangle 136"/>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38" name="Rectangle 137"/>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39"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40"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41"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42"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43" name="Rectangle 142"/>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44" name="Rectangle 143"/>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45"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46"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60" name="Rectangle 104"/>
          <p:cNvSpPr>
            <a:spLocks noChangeArrowheads="1"/>
          </p:cNvSpPr>
          <p:nvPr userDrawn="1"/>
        </p:nvSpPr>
        <p:spPr bwMode="gray">
          <a:xfrm flipH="1">
            <a:off x="-3101345" y="5619201"/>
            <a:ext cx="3018793" cy="30742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OF PRESENTER (ONE LINE)</a:t>
            </a:r>
          </a:p>
        </p:txBody>
      </p:sp>
      <p:sp>
        <p:nvSpPr>
          <p:cNvPr id="161" name="Rectangle 104"/>
          <p:cNvSpPr>
            <a:spLocks noChangeArrowheads="1"/>
          </p:cNvSpPr>
          <p:nvPr userDrawn="1"/>
        </p:nvSpPr>
        <p:spPr bwMode="gray">
          <a:xfrm flipH="1">
            <a:off x="-3101344" y="4680749"/>
            <a:ext cx="3018790" cy="729451"/>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SUBTITLE HERE NOT MORE THAN 2 LINES OF TEXT</a:t>
            </a:r>
          </a:p>
        </p:txBody>
      </p:sp>
      <p:sp>
        <p:nvSpPr>
          <p:cNvPr id="162" name="Rectangle 104"/>
          <p:cNvSpPr>
            <a:spLocks noChangeArrowheads="1"/>
          </p:cNvSpPr>
          <p:nvPr userDrawn="1"/>
        </p:nvSpPr>
        <p:spPr bwMode="gray">
          <a:xfrm flipH="1">
            <a:off x="-3101343" y="3329475"/>
            <a:ext cx="3018790" cy="1227735"/>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TITLE HERE NOT MORE THAN 2 LINES OF TEXT</a:t>
            </a:r>
          </a:p>
        </p:txBody>
      </p:sp>
      <p:grpSp>
        <p:nvGrpSpPr>
          <p:cNvPr id="163" name="Group 162"/>
          <p:cNvGrpSpPr/>
          <p:nvPr userDrawn="1"/>
        </p:nvGrpSpPr>
        <p:grpSpPr>
          <a:xfrm>
            <a:off x="-3101342" y="3329475"/>
            <a:ext cx="3018791" cy="1227735"/>
            <a:chOff x="-460208" y="32235"/>
            <a:chExt cx="377657" cy="1227735"/>
          </a:xfrm>
        </p:grpSpPr>
        <p:cxnSp>
          <p:nvCxnSpPr>
            <p:cNvPr id="164" name="Straight Connector 163"/>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65" name="Straight Connector 164"/>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166" name="Group 165"/>
          <p:cNvGrpSpPr/>
          <p:nvPr userDrawn="1"/>
        </p:nvGrpSpPr>
        <p:grpSpPr>
          <a:xfrm>
            <a:off x="-3101342" y="4680750"/>
            <a:ext cx="3018791" cy="729450"/>
            <a:chOff x="-460208" y="32235"/>
            <a:chExt cx="377657" cy="729450"/>
          </a:xfrm>
        </p:grpSpPr>
        <p:cxnSp>
          <p:nvCxnSpPr>
            <p:cNvPr id="167" name="Straight Connector 166"/>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68" name="Straight Connector 167"/>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169" name="Group 168"/>
          <p:cNvGrpSpPr/>
          <p:nvPr userDrawn="1"/>
        </p:nvGrpSpPr>
        <p:grpSpPr>
          <a:xfrm>
            <a:off x="-3101342" y="5619202"/>
            <a:ext cx="3018791" cy="282149"/>
            <a:chOff x="-460208" y="479536"/>
            <a:chExt cx="377657" cy="282149"/>
          </a:xfrm>
        </p:grpSpPr>
        <p:cxnSp>
          <p:nvCxnSpPr>
            <p:cNvPr id="170" name="Straight Connector 169"/>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71" name="Straight Connector 170"/>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72" name="Rectangle 104"/>
          <p:cNvSpPr>
            <a:spLocks noChangeArrowheads="1"/>
          </p:cNvSpPr>
          <p:nvPr userDrawn="1"/>
        </p:nvSpPr>
        <p:spPr bwMode="gray">
          <a:xfrm flipH="1">
            <a:off x="-3101345" y="5908482"/>
            <a:ext cx="3018793" cy="30742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LOCATION, DATE (ONE LINE)</a:t>
            </a:r>
          </a:p>
        </p:txBody>
      </p:sp>
      <p:grpSp>
        <p:nvGrpSpPr>
          <p:cNvPr id="173" name="Group 172"/>
          <p:cNvGrpSpPr/>
          <p:nvPr userDrawn="1"/>
        </p:nvGrpSpPr>
        <p:grpSpPr>
          <a:xfrm>
            <a:off x="-3101342" y="5908483"/>
            <a:ext cx="3018791" cy="282149"/>
            <a:chOff x="-460208" y="479536"/>
            <a:chExt cx="377657" cy="282149"/>
          </a:xfrm>
        </p:grpSpPr>
        <p:cxnSp>
          <p:nvCxnSpPr>
            <p:cNvPr id="174" name="Straight Connector 173"/>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75" name="Straight Connector 174"/>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101" name="Group 100"/>
          <p:cNvGrpSpPr/>
          <p:nvPr userDrawn="1"/>
        </p:nvGrpSpPr>
        <p:grpSpPr>
          <a:xfrm>
            <a:off x="12263437" y="3542534"/>
            <a:ext cx="3681703" cy="2424674"/>
            <a:chOff x="12263437" y="3542534"/>
            <a:chExt cx="3681703" cy="2424674"/>
          </a:xfrm>
        </p:grpSpPr>
        <p:sp>
          <p:nvSpPr>
            <p:cNvPr id="102"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103" name="Rectangle 102"/>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104" name="Picture 103"/>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105" name="Picture 104"/>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106" name="Picture 105"/>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07" name="Picture 106"/>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08" name="Group 107"/>
            <p:cNvGrpSpPr/>
            <p:nvPr userDrawn="1"/>
          </p:nvGrpSpPr>
          <p:grpSpPr>
            <a:xfrm>
              <a:off x="14367592" y="4149392"/>
              <a:ext cx="511967" cy="758182"/>
              <a:chOff x="14093278" y="4121452"/>
              <a:chExt cx="511967" cy="758182"/>
            </a:xfrm>
          </p:grpSpPr>
          <p:pic>
            <p:nvPicPr>
              <p:cNvPr id="112" name="Picture 111"/>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76" name="Rectangle 175"/>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109" name="Straight Arrow Connector 108"/>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Oval 110"/>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260905006"/>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Question grey with logo">
    <p:spTree>
      <p:nvGrpSpPr>
        <p:cNvPr id="1" name=""/>
        <p:cNvGrpSpPr/>
        <p:nvPr/>
      </p:nvGrpSpPr>
      <p:grpSpPr>
        <a:xfrm>
          <a:off x="0" y="0"/>
          <a:ext cx="0" cy="0"/>
          <a:chOff x="0" y="0"/>
          <a:chExt cx="0" cy="0"/>
        </a:xfrm>
      </p:grpSpPr>
      <p:sp>
        <p:nvSpPr>
          <p:cNvPr id="144"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31" name="Rectangle 30"/>
          <p:cNvSpPr/>
          <p:nvPr userDrawn="1"/>
        </p:nvSpPr>
        <p:spPr>
          <a:xfrm>
            <a:off x="6096000"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27"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tx2"/>
                </a:solidFill>
              </a:defRPr>
            </a:lvl1pPr>
          </a:lstStyle>
          <a:p>
            <a:pPr lvl="0"/>
            <a:r>
              <a:rPr lang="en-GB" noProof="0" dirty="0"/>
              <a:t>Click to edit Name or Subtitle </a:t>
            </a:r>
          </a:p>
        </p:txBody>
      </p:sp>
      <p:grpSp>
        <p:nvGrpSpPr>
          <p:cNvPr id="62" name="Group 61"/>
          <p:cNvGrpSpPr/>
          <p:nvPr userDrawn="1"/>
        </p:nvGrpSpPr>
        <p:grpSpPr>
          <a:xfrm>
            <a:off x="6924883" y="2485894"/>
            <a:ext cx="4169881" cy="1760986"/>
            <a:chOff x="12638090" y="1376363"/>
            <a:chExt cx="3984627" cy="1682751"/>
          </a:xfrm>
          <a:solidFill>
            <a:schemeClr val="bg1"/>
          </a:solidFill>
        </p:grpSpPr>
        <p:sp>
          <p:nvSpPr>
            <p:cNvPr id="63"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4" name="Oval 63"/>
            <p:cNvSpPr>
              <a:spLocks noChangeArrowheads="1"/>
            </p:cNvSpPr>
            <p:nvPr/>
          </p:nvSpPr>
          <p:spPr bwMode="auto">
            <a:xfrm>
              <a:off x="13134978" y="1836738"/>
              <a:ext cx="352425" cy="355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5" name="Rectangle 64"/>
            <p:cNvSpPr>
              <a:spLocks noChangeArrowheads="1"/>
            </p:cNvSpPr>
            <p:nvPr/>
          </p:nvSpPr>
          <p:spPr bwMode="auto">
            <a:xfrm>
              <a:off x="14266866" y="1590676"/>
              <a:ext cx="134938" cy="534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6"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7"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8"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9"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0"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1"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2"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3"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4"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5"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6"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7"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8"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9" name="Rectangle 78"/>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0"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1"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2"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3"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4"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5"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6"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7"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8"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9"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90"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grpSp>
        <p:nvGrpSpPr>
          <p:cNvPr id="110" name="Group 109"/>
          <p:cNvGrpSpPr/>
          <p:nvPr userDrawn="1"/>
        </p:nvGrpSpPr>
        <p:grpSpPr>
          <a:xfrm>
            <a:off x="12263438" y="0"/>
            <a:ext cx="3681702" cy="3436620"/>
            <a:chOff x="12263438" y="0"/>
            <a:chExt cx="3681702" cy="3436620"/>
          </a:xfrm>
        </p:grpSpPr>
        <p:sp>
          <p:nvSpPr>
            <p:cNvPr id="111"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12"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113"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14"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15"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16"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17"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18"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19"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20"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21"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22"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23"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24"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25"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26"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27"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28"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29"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30"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31" name="Rectangle 130"/>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32" name="Rectangle 131"/>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33" name="Rectangle 132"/>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34" name="Rectangle 133"/>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35" name="Rectangle 134"/>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36"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37"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38"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39"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40" name="Rectangle 139"/>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41" name="Rectangle 140"/>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42"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43"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93"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accent1"/>
                </a:solidFill>
              </a:defRPr>
            </a:lvl1pPr>
          </a:lstStyle>
          <a:p>
            <a:r>
              <a:rPr lang="en-GB" noProof="0" dirty="0"/>
              <a:t>Questions</a:t>
            </a:r>
          </a:p>
        </p:txBody>
      </p:sp>
      <p:sp>
        <p:nvSpPr>
          <p:cNvPr id="94"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95" name="Rectangle 104"/>
          <p:cNvSpPr>
            <a:spLocks noChangeArrowheads="1"/>
          </p:cNvSpPr>
          <p:nvPr userDrawn="1"/>
        </p:nvSpPr>
        <p:spPr bwMode="gray">
          <a:xfrm flipH="1">
            <a:off x="-3101356" y="3119578"/>
            <a:ext cx="3018791" cy="5308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1 LINE OF TEXT</a:t>
            </a:r>
          </a:p>
        </p:txBody>
      </p:sp>
      <p:grpSp>
        <p:nvGrpSpPr>
          <p:cNvPr id="96" name="Group 95"/>
          <p:cNvGrpSpPr/>
          <p:nvPr userDrawn="1"/>
        </p:nvGrpSpPr>
        <p:grpSpPr>
          <a:xfrm>
            <a:off x="-3101342" y="3119579"/>
            <a:ext cx="3018791" cy="522270"/>
            <a:chOff x="-460208" y="1245102"/>
            <a:chExt cx="377657" cy="522270"/>
          </a:xfrm>
        </p:grpSpPr>
        <p:cxnSp>
          <p:nvCxnSpPr>
            <p:cNvPr id="97" name="Straight Connector 96"/>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98" name="Straight Connector 97"/>
            <p:cNvCxnSpPr/>
            <p:nvPr userDrawn="1"/>
          </p:nvCxnSpPr>
          <p:spPr bwMode="gray">
            <a:xfrm flipH="1">
              <a:off x="-460208" y="1245102"/>
              <a:ext cx="377657" cy="0"/>
            </a:xfrm>
            <a:prstGeom prst="line">
              <a:avLst/>
            </a:prstGeom>
            <a:noFill/>
            <a:ln w="6350" cap="flat" cmpd="sng" algn="ctr">
              <a:solidFill>
                <a:srgbClr val="FF0000"/>
              </a:solidFill>
              <a:prstDash val="dash"/>
              <a:miter lim="800000"/>
            </a:ln>
            <a:effectLst/>
          </p:spPr>
        </p:cxnSp>
      </p:grpSp>
      <p:grpSp>
        <p:nvGrpSpPr>
          <p:cNvPr id="99" name="Group 98"/>
          <p:cNvGrpSpPr/>
          <p:nvPr userDrawn="1"/>
        </p:nvGrpSpPr>
        <p:grpSpPr>
          <a:xfrm>
            <a:off x="-3101342" y="3937800"/>
            <a:ext cx="3018791" cy="726649"/>
            <a:chOff x="-460208" y="479536"/>
            <a:chExt cx="377657" cy="726649"/>
          </a:xfrm>
        </p:grpSpPr>
        <p:cxnSp>
          <p:nvCxnSpPr>
            <p:cNvPr id="100" name="Straight Connector 99"/>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1" name="Straight Connector 100"/>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45" name="Title 1"/>
          <p:cNvSpPr txBox="1">
            <a:spLocks/>
          </p:cNvSpPr>
          <p:nvPr userDrawn="1"/>
        </p:nvSpPr>
        <p:spPr bwMode="gray">
          <a:xfrm>
            <a:off x="619172" y="1316161"/>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nl-NL" sz="19900" noProof="0" dirty="0">
                <a:solidFill>
                  <a:srgbClr val="D4D2D2"/>
                </a:solidFill>
              </a:rPr>
              <a:t>?</a:t>
            </a:r>
            <a:endParaRPr lang="en-GB" sz="19900" dirty="0">
              <a:solidFill>
                <a:srgbClr val="D4D2D2"/>
              </a:solidFill>
            </a:endParaRPr>
          </a:p>
        </p:txBody>
      </p:sp>
      <p:sp>
        <p:nvSpPr>
          <p:cNvPr id="146"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2072674366"/>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Question blue with image">
    <p:spTree>
      <p:nvGrpSpPr>
        <p:cNvPr id="1" name=""/>
        <p:cNvGrpSpPr/>
        <p:nvPr/>
      </p:nvGrpSpPr>
      <p:grpSpPr>
        <a:xfrm>
          <a:off x="0" y="0"/>
          <a:ext cx="0" cy="0"/>
          <a:chOff x="0" y="0"/>
          <a:chExt cx="0" cy="0"/>
        </a:xfrm>
      </p:grpSpPr>
      <p:sp>
        <p:nvSpPr>
          <p:cNvPr id="95"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19" name="Picture Placeholder 10"/>
          <p:cNvSpPr>
            <a:spLocks noGrp="1"/>
          </p:cNvSpPr>
          <p:nvPr>
            <p:ph type="pic" sz="quarter" idx="19" hasCustomPrompt="1"/>
          </p:nvPr>
        </p:nvSpPr>
        <p:spPr bwMode="auto">
          <a:xfrm>
            <a:off x="6096000" y="333375"/>
            <a:ext cx="57610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grpSp>
        <p:nvGrpSpPr>
          <p:cNvPr id="61" name="Group 60"/>
          <p:cNvGrpSpPr/>
          <p:nvPr userDrawn="1"/>
        </p:nvGrpSpPr>
        <p:grpSpPr>
          <a:xfrm>
            <a:off x="12263438" y="0"/>
            <a:ext cx="3681702" cy="3436620"/>
            <a:chOff x="12263438" y="0"/>
            <a:chExt cx="3681702" cy="3436620"/>
          </a:xfrm>
        </p:grpSpPr>
        <p:sp>
          <p:nvSpPr>
            <p:cNvPr id="62"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3"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64"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5"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66"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7"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8"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69"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70"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71"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72"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3"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74"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5"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76"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7"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78"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9"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80"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81"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82" name="Rectangle 81"/>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83" name="Rectangle 82"/>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4" name="Rectangle 83"/>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85" name="Rectangle 84"/>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6" name="Rectangle 85"/>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7"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88"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9"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90"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91" name="Rectangle 90"/>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92" name="Rectangle 91"/>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3"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94"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96"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bg1"/>
                </a:solidFill>
              </a:defRPr>
            </a:lvl1pPr>
          </a:lstStyle>
          <a:p>
            <a:pPr lvl="0"/>
            <a:r>
              <a:rPr lang="en-GB" noProof="0" dirty="0"/>
              <a:t>Click to edit Name or Subtitle</a:t>
            </a:r>
          </a:p>
        </p:txBody>
      </p:sp>
      <p:sp>
        <p:nvSpPr>
          <p:cNvPr id="97" name="Title 1"/>
          <p:cNvSpPr txBox="1">
            <a:spLocks/>
          </p:cNvSpPr>
          <p:nvPr userDrawn="1"/>
        </p:nvSpPr>
        <p:spPr bwMode="gray">
          <a:xfrm>
            <a:off x="619172" y="1316161"/>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nl-NL" sz="19900" noProof="0" dirty="0">
                <a:solidFill>
                  <a:schemeClr val="accent4"/>
                </a:solidFill>
              </a:rPr>
              <a:t>?</a:t>
            </a:r>
            <a:endParaRPr lang="en-GB" sz="19900" dirty="0">
              <a:solidFill>
                <a:schemeClr val="accent4"/>
              </a:solidFill>
            </a:endParaRPr>
          </a:p>
        </p:txBody>
      </p:sp>
      <p:sp>
        <p:nvSpPr>
          <p:cNvPr id="98"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bg1"/>
                </a:solidFill>
              </a:defRPr>
            </a:lvl1pPr>
          </a:lstStyle>
          <a:p>
            <a:r>
              <a:rPr lang="en-GB" noProof="0" dirty="0"/>
              <a:t>Questions</a:t>
            </a:r>
          </a:p>
        </p:txBody>
      </p:sp>
      <p:sp>
        <p:nvSpPr>
          <p:cNvPr id="99"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100" name="Rectangle 104"/>
          <p:cNvSpPr>
            <a:spLocks noChangeArrowheads="1"/>
          </p:cNvSpPr>
          <p:nvPr userDrawn="1"/>
        </p:nvSpPr>
        <p:spPr bwMode="gray">
          <a:xfrm flipH="1">
            <a:off x="-3101356" y="3119578"/>
            <a:ext cx="3018791" cy="5308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1 LINE OF TEXT</a:t>
            </a:r>
          </a:p>
        </p:txBody>
      </p:sp>
      <p:grpSp>
        <p:nvGrpSpPr>
          <p:cNvPr id="101" name="Group 100"/>
          <p:cNvGrpSpPr/>
          <p:nvPr userDrawn="1"/>
        </p:nvGrpSpPr>
        <p:grpSpPr>
          <a:xfrm>
            <a:off x="-3101342" y="3119579"/>
            <a:ext cx="3018791" cy="522270"/>
            <a:chOff x="-460208" y="1245102"/>
            <a:chExt cx="377657" cy="522270"/>
          </a:xfrm>
        </p:grpSpPr>
        <p:cxnSp>
          <p:nvCxnSpPr>
            <p:cNvPr id="102" name="Straight Connector 101"/>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103" name="Straight Connector 102"/>
            <p:cNvCxnSpPr/>
            <p:nvPr userDrawn="1"/>
          </p:nvCxnSpPr>
          <p:spPr bwMode="gray">
            <a:xfrm flipH="1">
              <a:off x="-460208" y="1245102"/>
              <a:ext cx="377657" cy="0"/>
            </a:xfrm>
            <a:prstGeom prst="line">
              <a:avLst/>
            </a:prstGeom>
            <a:noFill/>
            <a:ln w="6350" cap="flat" cmpd="sng" algn="ctr">
              <a:solidFill>
                <a:srgbClr val="FF0000"/>
              </a:solidFill>
              <a:prstDash val="dash"/>
              <a:miter lim="800000"/>
            </a:ln>
            <a:effectLst/>
          </p:spPr>
        </p:cxnSp>
      </p:grpSp>
      <p:grpSp>
        <p:nvGrpSpPr>
          <p:cNvPr id="104" name="Group 103"/>
          <p:cNvGrpSpPr/>
          <p:nvPr userDrawn="1"/>
        </p:nvGrpSpPr>
        <p:grpSpPr>
          <a:xfrm>
            <a:off x="-3101342" y="3937800"/>
            <a:ext cx="3018791" cy="726649"/>
            <a:chOff x="-460208" y="479536"/>
            <a:chExt cx="377657" cy="726649"/>
          </a:xfrm>
        </p:grpSpPr>
        <p:cxnSp>
          <p:nvCxnSpPr>
            <p:cNvPr id="105" name="Straight Connector 104"/>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6" name="Straight Connector 105"/>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07"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dirty="0"/>
          </a:p>
        </p:txBody>
      </p:sp>
      <p:grpSp>
        <p:nvGrpSpPr>
          <p:cNvPr id="108" name="Group 107"/>
          <p:cNvGrpSpPr/>
          <p:nvPr userDrawn="1"/>
        </p:nvGrpSpPr>
        <p:grpSpPr>
          <a:xfrm>
            <a:off x="12263437" y="3542534"/>
            <a:ext cx="3681703" cy="2424674"/>
            <a:chOff x="12263437" y="3542534"/>
            <a:chExt cx="3681703" cy="2424674"/>
          </a:xfrm>
        </p:grpSpPr>
        <p:sp>
          <p:nvSpPr>
            <p:cNvPr id="122"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123" name="Rectangle 122"/>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124" name="Picture 123"/>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125" name="Picture 124"/>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126" name="Picture 125"/>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27" name="Picture 126"/>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28" name="Group 127"/>
            <p:cNvGrpSpPr/>
            <p:nvPr userDrawn="1"/>
          </p:nvGrpSpPr>
          <p:grpSpPr>
            <a:xfrm>
              <a:off x="14367592" y="4149392"/>
              <a:ext cx="511967" cy="758182"/>
              <a:chOff x="14093278" y="4121452"/>
              <a:chExt cx="511967" cy="758182"/>
            </a:xfrm>
          </p:grpSpPr>
          <p:pic>
            <p:nvPicPr>
              <p:cNvPr id="132" name="Picture 131"/>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33" name="Rectangle 132"/>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129" name="Straight Arrow Connector 128"/>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1" name="Oval 130"/>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4239532615"/>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Question grey with image">
    <p:spTree>
      <p:nvGrpSpPr>
        <p:cNvPr id="1" name=""/>
        <p:cNvGrpSpPr/>
        <p:nvPr/>
      </p:nvGrpSpPr>
      <p:grpSpPr>
        <a:xfrm>
          <a:off x="0" y="0"/>
          <a:ext cx="0" cy="0"/>
          <a:chOff x="0" y="0"/>
          <a:chExt cx="0" cy="0"/>
        </a:xfrm>
      </p:grpSpPr>
      <p:sp>
        <p:nvSpPr>
          <p:cNvPr id="91"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19" name="Picture Placeholder 10"/>
          <p:cNvSpPr>
            <a:spLocks noGrp="1"/>
          </p:cNvSpPr>
          <p:nvPr>
            <p:ph type="pic" sz="quarter" idx="19" hasCustomPrompt="1"/>
          </p:nvPr>
        </p:nvSpPr>
        <p:spPr bwMode="auto">
          <a:xfrm>
            <a:off x="6096000" y="333375"/>
            <a:ext cx="57610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grpSp>
        <p:nvGrpSpPr>
          <p:cNvPr id="57" name="Group 56"/>
          <p:cNvGrpSpPr/>
          <p:nvPr userDrawn="1"/>
        </p:nvGrpSpPr>
        <p:grpSpPr>
          <a:xfrm>
            <a:off x="12263438" y="0"/>
            <a:ext cx="3681702" cy="3436620"/>
            <a:chOff x="12263438" y="0"/>
            <a:chExt cx="3681702" cy="3436620"/>
          </a:xfrm>
        </p:grpSpPr>
        <p:sp>
          <p:nvSpPr>
            <p:cNvPr id="58"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59"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60"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1"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62"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3"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4"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65"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6"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67"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68"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69"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70"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1"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72"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3"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74"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5"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76"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77"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78" name="Rectangle 77"/>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79" name="Rectangle 78"/>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0" name="Rectangle 79"/>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81" name="Rectangle 80"/>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2" name="Rectangle 81"/>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3"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84"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5"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86"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87" name="Rectangle 86"/>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88" name="Rectangle 87"/>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89"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90"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92"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tx2"/>
                </a:solidFill>
              </a:defRPr>
            </a:lvl1pPr>
          </a:lstStyle>
          <a:p>
            <a:pPr lvl="0"/>
            <a:r>
              <a:rPr lang="en-GB" noProof="0" dirty="0"/>
              <a:t>Click to edit Name or Subtitle </a:t>
            </a:r>
          </a:p>
        </p:txBody>
      </p:sp>
      <p:sp>
        <p:nvSpPr>
          <p:cNvPr id="93"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accent1"/>
                </a:solidFill>
              </a:defRPr>
            </a:lvl1pPr>
          </a:lstStyle>
          <a:p>
            <a:r>
              <a:rPr lang="en-GB" noProof="0" dirty="0"/>
              <a:t>Questions</a:t>
            </a:r>
          </a:p>
        </p:txBody>
      </p:sp>
      <p:sp>
        <p:nvSpPr>
          <p:cNvPr id="94"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95" name="Rectangle 104"/>
          <p:cNvSpPr>
            <a:spLocks noChangeArrowheads="1"/>
          </p:cNvSpPr>
          <p:nvPr userDrawn="1"/>
        </p:nvSpPr>
        <p:spPr bwMode="gray">
          <a:xfrm flipH="1">
            <a:off x="-3101356" y="3119578"/>
            <a:ext cx="3018791" cy="5308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1 LINE OF TEXT</a:t>
            </a:r>
          </a:p>
        </p:txBody>
      </p:sp>
      <p:grpSp>
        <p:nvGrpSpPr>
          <p:cNvPr id="96" name="Group 95"/>
          <p:cNvGrpSpPr/>
          <p:nvPr userDrawn="1"/>
        </p:nvGrpSpPr>
        <p:grpSpPr>
          <a:xfrm>
            <a:off x="-3101342" y="3119579"/>
            <a:ext cx="3018791" cy="522270"/>
            <a:chOff x="-460208" y="1245102"/>
            <a:chExt cx="377657" cy="522270"/>
          </a:xfrm>
        </p:grpSpPr>
        <p:cxnSp>
          <p:nvCxnSpPr>
            <p:cNvPr id="97" name="Straight Connector 96"/>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98" name="Straight Connector 97"/>
            <p:cNvCxnSpPr/>
            <p:nvPr userDrawn="1"/>
          </p:nvCxnSpPr>
          <p:spPr bwMode="gray">
            <a:xfrm flipH="1">
              <a:off x="-460208" y="1245102"/>
              <a:ext cx="377657" cy="0"/>
            </a:xfrm>
            <a:prstGeom prst="line">
              <a:avLst/>
            </a:prstGeom>
            <a:noFill/>
            <a:ln w="6350" cap="flat" cmpd="sng" algn="ctr">
              <a:solidFill>
                <a:srgbClr val="FF0000"/>
              </a:solidFill>
              <a:prstDash val="dash"/>
              <a:miter lim="800000"/>
            </a:ln>
            <a:effectLst/>
          </p:spPr>
        </p:cxnSp>
      </p:grpSp>
      <p:grpSp>
        <p:nvGrpSpPr>
          <p:cNvPr id="99" name="Group 98"/>
          <p:cNvGrpSpPr/>
          <p:nvPr userDrawn="1"/>
        </p:nvGrpSpPr>
        <p:grpSpPr>
          <a:xfrm>
            <a:off x="-3101342" y="3937800"/>
            <a:ext cx="3018791" cy="726649"/>
            <a:chOff x="-460208" y="479536"/>
            <a:chExt cx="377657" cy="726649"/>
          </a:xfrm>
        </p:grpSpPr>
        <p:cxnSp>
          <p:nvCxnSpPr>
            <p:cNvPr id="100" name="Straight Connector 99"/>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1" name="Straight Connector 100"/>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02" name="Title 1"/>
          <p:cNvSpPr txBox="1">
            <a:spLocks/>
          </p:cNvSpPr>
          <p:nvPr userDrawn="1"/>
        </p:nvSpPr>
        <p:spPr bwMode="gray">
          <a:xfrm>
            <a:off x="619172" y="1316161"/>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nl-NL" sz="19900" noProof="0" dirty="0">
                <a:solidFill>
                  <a:srgbClr val="D4D2D2"/>
                </a:solidFill>
              </a:rPr>
              <a:t>?</a:t>
            </a:r>
            <a:endParaRPr lang="en-GB" sz="19900" dirty="0">
              <a:solidFill>
                <a:srgbClr val="D4D2D2"/>
              </a:solidFill>
            </a:endParaRPr>
          </a:p>
        </p:txBody>
      </p:sp>
      <p:sp>
        <p:nvSpPr>
          <p:cNvPr id="103"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grpSp>
        <p:nvGrpSpPr>
          <p:cNvPr id="104" name="Group 103"/>
          <p:cNvGrpSpPr/>
          <p:nvPr userDrawn="1"/>
        </p:nvGrpSpPr>
        <p:grpSpPr>
          <a:xfrm>
            <a:off x="12263437" y="3542534"/>
            <a:ext cx="3681703" cy="2424674"/>
            <a:chOff x="12263437" y="3542534"/>
            <a:chExt cx="3681703" cy="2424674"/>
          </a:xfrm>
        </p:grpSpPr>
        <p:sp>
          <p:nvSpPr>
            <p:cNvPr id="118"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119" name="Rectangle 118"/>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120" name="Picture 119"/>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121" name="Picture 120"/>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122" name="Picture 121"/>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23" name="Picture 122"/>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24" name="Group 123"/>
            <p:cNvGrpSpPr/>
            <p:nvPr userDrawn="1"/>
          </p:nvGrpSpPr>
          <p:grpSpPr>
            <a:xfrm>
              <a:off x="14367592" y="4149392"/>
              <a:ext cx="511967" cy="758182"/>
              <a:chOff x="14093278" y="4121452"/>
              <a:chExt cx="511967" cy="758182"/>
            </a:xfrm>
          </p:grpSpPr>
          <p:pic>
            <p:nvPicPr>
              <p:cNvPr id="128" name="Picture 127"/>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29" name="Rectangle 128"/>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125" name="Straight Arrow Connector 124"/>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Oval 126"/>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1049711330"/>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Blue End Slide">
    <p:spTree>
      <p:nvGrpSpPr>
        <p:cNvPr id="1" name=""/>
        <p:cNvGrpSpPr/>
        <p:nvPr/>
      </p:nvGrpSpPr>
      <p:grpSpPr>
        <a:xfrm>
          <a:off x="0" y="0"/>
          <a:ext cx="0" cy="0"/>
          <a:chOff x="0" y="0"/>
          <a:chExt cx="0" cy="0"/>
        </a:xfrm>
      </p:grpSpPr>
      <p:sp>
        <p:nvSpPr>
          <p:cNvPr id="60"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1" name="Rectangle 30"/>
          <p:cNvSpPr/>
          <p:nvPr userDrawn="1"/>
        </p:nvSpPr>
        <p:spPr>
          <a:xfrm>
            <a:off x="6096000"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30" name="Rectangle 29"/>
          <p:cNvSpPr/>
          <p:nvPr userDrawn="1"/>
        </p:nvSpPr>
        <p:spPr>
          <a:xfrm>
            <a:off x="334962"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grpSp>
        <p:nvGrpSpPr>
          <p:cNvPr id="2" name="Group 1"/>
          <p:cNvGrpSpPr/>
          <p:nvPr userDrawn="1"/>
        </p:nvGrpSpPr>
        <p:grpSpPr>
          <a:xfrm>
            <a:off x="6924883" y="2485894"/>
            <a:ext cx="4169881" cy="1760986"/>
            <a:chOff x="6924883" y="2485894"/>
            <a:chExt cx="4169881" cy="1760986"/>
          </a:xfrm>
        </p:grpSpPr>
        <p:sp>
          <p:nvSpPr>
            <p:cNvPr id="32" name="Freeform 5"/>
            <p:cNvSpPr>
              <a:spLocks/>
            </p:cNvSpPr>
            <p:nvPr/>
          </p:nvSpPr>
          <p:spPr bwMode="auto">
            <a:xfrm>
              <a:off x="6924883" y="2485894"/>
              <a:ext cx="1408789" cy="1704501"/>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3" name="Oval 32"/>
            <p:cNvSpPr>
              <a:spLocks noChangeArrowheads="1"/>
            </p:cNvSpPr>
            <p:nvPr/>
          </p:nvSpPr>
          <p:spPr bwMode="auto">
            <a:xfrm>
              <a:off x="7444872" y="2967673"/>
              <a:ext cx="368810" cy="37213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4" name="Rectangle 33"/>
            <p:cNvSpPr>
              <a:spLocks noChangeArrowheads="1"/>
            </p:cNvSpPr>
            <p:nvPr/>
          </p:nvSpPr>
          <p:spPr bwMode="auto">
            <a:xfrm>
              <a:off x="8629384" y="2710171"/>
              <a:ext cx="141212" cy="559861"/>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5" name="Freeform 8"/>
            <p:cNvSpPr>
              <a:spLocks noEditPoints="1"/>
            </p:cNvSpPr>
            <p:nvPr/>
          </p:nvSpPr>
          <p:spPr bwMode="auto">
            <a:xfrm>
              <a:off x="8840370" y="2818155"/>
              <a:ext cx="465166" cy="465166"/>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6" name="Freeform 9"/>
            <p:cNvSpPr>
              <a:spLocks/>
            </p:cNvSpPr>
            <p:nvPr/>
          </p:nvSpPr>
          <p:spPr bwMode="auto">
            <a:xfrm>
              <a:off x="9322150" y="2834768"/>
              <a:ext cx="526635" cy="435262"/>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7" name="Freeform 10"/>
            <p:cNvSpPr>
              <a:spLocks/>
            </p:cNvSpPr>
            <p:nvPr/>
          </p:nvSpPr>
          <p:spPr bwMode="auto">
            <a:xfrm>
              <a:off x="9895300" y="2834768"/>
              <a:ext cx="139550" cy="435262"/>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8" name="Freeform 11"/>
            <p:cNvSpPr>
              <a:spLocks/>
            </p:cNvSpPr>
            <p:nvPr/>
          </p:nvSpPr>
          <p:spPr bwMode="auto">
            <a:xfrm>
              <a:off x="8626062" y="3369709"/>
              <a:ext cx="440247"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9" name="Freeform 12"/>
            <p:cNvSpPr>
              <a:spLocks/>
            </p:cNvSpPr>
            <p:nvPr/>
          </p:nvSpPr>
          <p:spPr bwMode="auto">
            <a:xfrm>
              <a:off x="9165987" y="3379677"/>
              <a:ext cx="139550" cy="435262"/>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0" name="Freeform 13"/>
            <p:cNvSpPr>
              <a:spLocks/>
            </p:cNvSpPr>
            <p:nvPr/>
          </p:nvSpPr>
          <p:spPr bwMode="auto">
            <a:xfrm>
              <a:off x="9406876" y="3369709"/>
              <a:ext cx="438585"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1" name="Freeform 14"/>
            <p:cNvSpPr>
              <a:spLocks noEditPoints="1"/>
            </p:cNvSpPr>
            <p:nvPr/>
          </p:nvSpPr>
          <p:spPr bwMode="auto">
            <a:xfrm>
              <a:off x="9915235" y="3366386"/>
              <a:ext cx="463505" cy="461843"/>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2" name="Freeform 15"/>
            <p:cNvSpPr>
              <a:spLocks/>
            </p:cNvSpPr>
            <p:nvPr/>
          </p:nvSpPr>
          <p:spPr bwMode="auto">
            <a:xfrm>
              <a:off x="8632707" y="3999345"/>
              <a:ext cx="154502" cy="191051"/>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3" name="Freeform 16"/>
            <p:cNvSpPr>
              <a:spLocks noEditPoints="1"/>
            </p:cNvSpPr>
            <p:nvPr/>
          </p:nvSpPr>
          <p:spPr bwMode="auto">
            <a:xfrm>
              <a:off x="8773917" y="4045861"/>
              <a:ext cx="122937" cy="147857"/>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4" name="Freeform 17"/>
            <p:cNvSpPr>
              <a:spLocks/>
            </p:cNvSpPr>
            <p:nvPr/>
          </p:nvSpPr>
          <p:spPr bwMode="auto">
            <a:xfrm>
              <a:off x="8920112" y="4045861"/>
              <a:ext cx="119614" cy="147857"/>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5" name="Freeform 18"/>
            <p:cNvSpPr>
              <a:spLocks/>
            </p:cNvSpPr>
            <p:nvPr/>
          </p:nvSpPr>
          <p:spPr bwMode="auto">
            <a:xfrm>
              <a:off x="9066308" y="3999345"/>
              <a:ext cx="112969" cy="191051"/>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6" name="Freeform 19"/>
            <p:cNvSpPr>
              <a:spLocks/>
            </p:cNvSpPr>
            <p:nvPr/>
          </p:nvSpPr>
          <p:spPr bwMode="auto">
            <a:xfrm>
              <a:off x="9215826" y="4045861"/>
              <a:ext cx="112969" cy="144534"/>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7" name="Freeform 20"/>
            <p:cNvSpPr>
              <a:spLocks noEditPoints="1"/>
            </p:cNvSpPr>
            <p:nvPr/>
          </p:nvSpPr>
          <p:spPr bwMode="auto">
            <a:xfrm>
              <a:off x="9355376" y="4045861"/>
              <a:ext cx="127921" cy="147857"/>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8" name="Rectangle 47"/>
            <p:cNvSpPr>
              <a:spLocks noChangeArrowheads="1"/>
            </p:cNvSpPr>
            <p:nvPr/>
          </p:nvSpPr>
          <p:spPr bwMode="auto">
            <a:xfrm>
              <a:off x="9516522" y="3999345"/>
              <a:ext cx="23258" cy="191051"/>
            </a:xfrm>
            <a:prstGeom prst="rect">
              <a:avLst/>
            </a:pr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9" name="Freeform 22"/>
            <p:cNvSpPr>
              <a:spLocks noEditPoints="1"/>
            </p:cNvSpPr>
            <p:nvPr/>
          </p:nvSpPr>
          <p:spPr bwMode="auto">
            <a:xfrm>
              <a:off x="9566361" y="4045861"/>
              <a:ext cx="129582" cy="147857"/>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0" name="Freeform 23"/>
            <p:cNvSpPr>
              <a:spLocks noEditPoints="1"/>
            </p:cNvSpPr>
            <p:nvPr/>
          </p:nvSpPr>
          <p:spPr bwMode="auto">
            <a:xfrm>
              <a:off x="9715879" y="4049184"/>
              <a:ext cx="122937" cy="197696"/>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1" name="Freeform 24"/>
            <p:cNvSpPr>
              <a:spLocks/>
            </p:cNvSpPr>
            <p:nvPr/>
          </p:nvSpPr>
          <p:spPr bwMode="auto">
            <a:xfrm>
              <a:off x="9862074" y="4049184"/>
              <a:ext cx="126259" cy="197696"/>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2" name="Freeform 25"/>
            <p:cNvSpPr>
              <a:spLocks/>
            </p:cNvSpPr>
            <p:nvPr/>
          </p:nvSpPr>
          <p:spPr bwMode="auto">
            <a:xfrm>
              <a:off x="10083028" y="3992700"/>
              <a:ext cx="149518" cy="204341"/>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3" name="Freeform 26"/>
            <p:cNvSpPr>
              <a:spLocks noEditPoints="1"/>
            </p:cNvSpPr>
            <p:nvPr/>
          </p:nvSpPr>
          <p:spPr bwMode="auto">
            <a:xfrm>
              <a:off x="10259126" y="4045861"/>
              <a:ext cx="126259" cy="147857"/>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4" name="Freeform 27"/>
            <p:cNvSpPr>
              <a:spLocks/>
            </p:cNvSpPr>
            <p:nvPr/>
          </p:nvSpPr>
          <p:spPr bwMode="auto">
            <a:xfrm>
              <a:off x="10418612" y="4045861"/>
              <a:ext cx="66452" cy="144534"/>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5" name="Freeform 28"/>
            <p:cNvSpPr>
              <a:spLocks/>
            </p:cNvSpPr>
            <p:nvPr/>
          </p:nvSpPr>
          <p:spPr bwMode="auto">
            <a:xfrm>
              <a:off x="10491709" y="4049184"/>
              <a:ext cx="126259" cy="141212"/>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6" name="Freeform 29"/>
            <p:cNvSpPr>
              <a:spLocks noEditPoints="1"/>
            </p:cNvSpPr>
            <p:nvPr/>
          </p:nvSpPr>
          <p:spPr bwMode="auto">
            <a:xfrm>
              <a:off x="10641227" y="3999345"/>
              <a:ext cx="23258" cy="191051"/>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7" name="Freeform 30"/>
            <p:cNvSpPr>
              <a:spLocks/>
            </p:cNvSpPr>
            <p:nvPr/>
          </p:nvSpPr>
          <p:spPr bwMode="auto">
            <a:xfrm>
              <a:off x="10694389" y="4045861"/>
              <a:ext cx="117953" cy="147857"/>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8" name="Freeform 31"/>
            <p:cNvSpPr>
              <a:spLocks noEditPoints="1"/>
            </p:cNvSpPr>
            <p:nvPr/>
          </p:nvSpPr>
          <p:spPr bwMode="auto">
            <a:xfrm>
              <a:off x="10832278" y="4045861"/>
              <a:ext cx="126259" cy="147857"/>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9" name="Freeform 32"/>
            <p:cNvSpPr>
              <a:spLocks/>
            </p:cNvSpPr>
            <p:nvPr/>
          </p:nvSpPr>
          <p:spPr bwMode="auto">
            <a:xfrm>
              <a:off x="10981795" y="4045861"/>
              <a:ext cx="112969" cy="147857"/>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grpSp>
        <p:nvGrpSpPr>
          <p:cNvPr id="95" name="Group 94"/>
          <p:cNvGrpSpPr/>
          <p:nvPr userDrawn="1"/>
        </p:nvGrpSpPr>
        <p:grpSpPr>
          <a:xfrm>
            <a:off x="12263438" y="0"/>
            <a:ext cx="3681702" cy="3436620"/>
            <a:chOff x="12263438" y="0"/>
            <a:chExt cx="3681702" cy="3436620"/>
          </a:xfrm>
        </p:grpSpPr>
        <p:sp>
          <p:nvSpPr>
            <p:cNvPr id="96"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97"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98"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99"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00"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01"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02"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03"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04"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05"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06"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07"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08"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09"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10"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11"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12"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13"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14"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15"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16" name="Rectangle 115"/>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17" name="Rectangle 116"/>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18" name="Rectangle 117"/>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19" name="Rectangle 118"/>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20" name="Rectangle 119"/>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21"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22"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23"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24"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25" name="Rectangle 124"/>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26" name="Rectangle 125"/>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27"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28"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80" name="Title 1"/>
          <p:cNvSpPr>
            <a:spLocks noGrp="1"/>
          </p:cNvSpPr>
          <p:nvPr>
            <p:ph type="ctrTitle" hasCustomPrompt="1"/>
          </p:nvPr>
        </p:nvSpPr>
        <p:spPr bwMode="gray">
          <a:xfrm>
            <a:off x="658812" y="1071321"/>
            <a:ext cx="4970463" cy="1840326"/>
          </a:xfrm>
        </p:spPr>
        <p:txBody>
          <a:bodyPr anchor="b" anchorCtr="0">
            <a:noAutofit/>
          </a:bodyPr>
          <a:lstStyle>
            <a:lvl1pPr algn="l">
              <a:lnSpc>
                <a:spcPts val="4600"/>
              </a:lnSpc>
              <a:defRPr sz="5600" b="1">
                <a:solidFill>
                  <a:schemeClr val="bg1"/>
                </a:solidFill>
              </a:defRPr>
            </a:lvl1pPr>
          </a:lstStyle>
          <a:p>
            <a:r>
              <a:rPr lang="en-GB" noProof="0" dirty="0"/>
              <a:t>Click to edit </a:t>
            </a:r>
            <a:br>
              <a:rPr lang="en-GB" noProof="0" dirty="0"/>
            </a:br>
            <a:r>
              <a:rPr lang="en-GB" noProof="0" dirty="0"/>
              <a:t>END title</a:t>
            </a:r>
          </a:p>
        </p:txBody>
      </p:sp>
      <p:sp>
        <p:nvSpPr>
          <p:cNvPr id="81" name="Text Placeholder 6"/>
          <p:cNvSpPr>
            <a:spLocks noGrp="1"/>
          </p:cNvSpPr>
          <p:nvPr>
            <p:ph type="body" sz="quarter" idx="11" hasCustomPrompt="1"/>
          </p:nvPr>
        </p:nvSpPr>
        <p:spPr bwMode="gray">
          <a:xfrm>
            <a:off x="658812" y="3035186"/>
            <a:ext cx="4398963" cy="729450"/>
          </a:xfrm>
        </p:spPr>
        <p:txBody>
          <a:bodyPr>
            <a:noAutofit/>
          </a:bodyPr>
          <a:lstStyle>
            <a:lvl1pPr algn="l">
              <a:lnSpc>
                <a:spcPts val="2300"/>
              </a:lnSpc>
              <a:defRPr sz="2500">
                <a:solidFill>
                  <a:schemeClr val="bg1"/>
                </a:solidFill>
              </a:defRPr>
            </a:lvl1pPr>
          </a:lstStyle>
          <a:p>
            <a:pPr lvl="0"/>
            <a:r>
              <a:rPr lang="en-GB" noProof="0" dirty="0"/>
              <a:t>Click to edit Name or Subtitle</a:t>
            </a:r>
          </a:p>
        </p:txBody>
      </p:sp>
      <p:sp>
        <p:nvSpPr>
          <p:cNvPr id="82" name="Rectangle 104"/>
          <p:cNvSpPr>
            <a:spLocks noChangeArrowheads="1"/>
          </p:cNvSpPr>
          <p:nvPr userDrawn="1"/>
        </p:nvSpPr>
        <p:spPr bwMode="gray">
          <a:xfrm flipH="1">
            <a:off x="-3101348" y="3022486"/>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83" name="Rectangle 104"/>
          <p:cNvSpPr>
            <a:spLocks noChangeArrowheads="1"/>
          </p:cNvSpPr>
          <p:nvPr userDrawn="1"/>
        </p:nvSpPr>
        <p:spPr bwMode="gray">
          <a:xfrm flipH="1">
            <a:off x="-3101353" y="1071320"/>
            <a:ext cx="3018791" cy="168592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END TITLE (TANK YOU)</a:t>
            </a:r>
          </a:p>
        </p:txBody>
      </p:sp>
      <p:grpSp>
        <p:nvGrpSpPr>
          <p:cNvPr id="84" name="Group 83"/>
          <p:cNvGrpSpPr/>
          <p:nvPr userDrawn="1"/>
        </p:nvGrpSpPr>
        <p:grpSpPr>
          <a:xfrm>
            <a:off x="-3101342" y="1071321"/>
            <a:ext cx="3018791" cy="1685926"/>
            <a:chOff x="-460208" y="81446"/>
            <a:chExt cx="377657" cy="1685926"/>
          </a:xfrm>
        </p:grpSpPr>
        <p:cxnSp>
          <p:nvCxnSpPr>
            <p:cNvPr id="87" name="Straight Connector 86"/>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88" name="Straight Connector 87"/>
            <p:cNvCxnSpPr/>
            <p:nvPr userDrawn="1"/>
          </p:nvCxnSpPr>
          <p:spPr bwMode="gray">
            <a:xfrm flipH="1">
              <a:off x="-460208" y="81446"/>
              <a:ext cx="377657" cy="0"/>
            </a:xfrm>
            <a:prstGeom prst="line">
              <a:avLst/>
            </a:prstGeom>
            <a:noFill/>
            <a:ln w="6350" cap="flat" cmpd="sng" algn="ctr">
              <a:solidFill>
                <a:srgbClr val="FF0000"/>
              </a:solidFill>
              <a:prstDash val="dash"/>
              <a:miter lim="800000"/>
            </a:ln>
            <a:effectLst/>
          </p:spPr>
        </p:cxnSp>
      </p:grpSp>
      <p:grpSp>
        <p:nvGrpSpPr>
          <p:cNvPr id="89" name="Group 88"/>
          <p:cNvGrpSpPr/>
          <p:nvPr userDrawn="1"/>
        </p:nvGrpSpPr>
        <p:grpSpPr>
          <a:xfrm>
            <a:off x="-3101342" y="3022486"/>
            <a:ext cx="3018791" cy="726649"/>
            <a:chOff x="-460208" y="479536"/>
            <a:chExt cx="377657" cy="726649"/>
          </a:xfrm>
        </p:grpSpPr>
        <p:cxnSp>
          <p:nvCxnSpPr>
            <p:cNvPr id="90" name="Straight Connector 89"/>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91" name="Straight Connector 90"/>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94" name="Text Placeholder 6"/>
          <p:cNvSpPr>
            <a:spLocks noGrp="1"/>
          </p:cNvSpPr>
          <p:nvPr>
            <p:ph type="body" sz="quarter" idx="12" hasCustomPrompt="1"/>
          </p:nvPr>
        </p:nvSpPr>
        <p:spPr bwMode="gray">
          <a:xfrm>
            <a:off x="658812" y="4615543"/>
            <a:ext cx="4398963" cy="1149832"/>
          </a:xfrm>
        </p:spPr>
        <p:txBody>
          <a:bodyPr>
            <a:noAutofit/>
          </a:bodyPr>
          <a:lstStyle>
            <a:lvl1pPr algn="l">
              <a:lnSpc>
                <a:spcPct val="80000"/>
              </a:lnSpc>
              <a:defRPr sz="1500">
                <a:solidFill>
                  <a:schemeClr val="bg1"/>
                </a:solidFill>
                <a:latin typeface="+mn-lt"/>
              </a:defRPr>
            </a:lvl1pPr>
          </a:lstStyle>
          <a:p>
            <a:pPr lvl="0"/>
            <a:r>
              <a:rPr lang="en-GB" noProof="0" dirty="0"/>
              <a:t>Address</a:t>
            </a:r>
          </a:p>
        </p:txBody>
      </p:sp>
      <p:sp>
        <p:nvSpPr>
          <p:cNvPr id="137" name="Rectangle 104"/>
          <p:cNvSpPr>
            <a:spLocks noChangeArrowheads="1"/>
          </p:cNvSpPr>
          <p:nvPr userDrawn="1"/>
        </p:nvSpPr>
        <p:spPr bwMode="gray">
          <a:xfrm flipH="1">
            <a:off x="-3101352" y="4615543"/>
            <a:ext cx="3018793" cy="1149831"/>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ADDRESS HERE </a:t>
            </a:r>
          </a:p>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THE REFERENCE PRESENATATION HAS ALL LOCATIONS PRESET FOR YOU TO COPY AND USE FOR YOUR OWN PRESENTATION </a:t>
            </a:r>
          </a:p>
        </p:txBody>
      </p:sp>
      <p:grpSp>
        <p:nvGrpSpPr>
          <p:cNvPr id="138" name="Group 137"/>
          <p:cNvGrpSpPr/>
          <p:nvPr userDrawn="1"/>
        </p:nvGrpSpPr>
        <p:grpSpPr>
          <a:xfrm>
            <a:off x="-3101342" y="4588626"/>
            <a:ext cx="3018791" cy="1176748"/>
            <a:chOff x="-460208" y="610462"/>
            <a:chExt cx="377657" cy="1176748"/>
          </a:xfrm>
        </p:grpSpPr>
        <p:cxnSp>
          <p:nvCxnSpPr>
            <p:cNvPr id="139" name="Straight Connector 138"/>
            <p:cNvCxnSpPr/>
            <p:nvPr userDrawn="1"/>
          </p:nvCxnSpPr>
          <p:spPr bwMode="gray">
            <a:xfrm flipH="1">
              <a:off x="-460208" y="1787210"/>
              <a:ext cx="377657" cy="0"/>
            </a:xfrm>
            <a:prstGeom prst="line">
              <a:avLst/>
            </a:prstGeom>
            <a:noFill/>
            <a:ln w="6350" cap="flat" cmpd="sng" algn="ctr">
              <a:solidFill>
                <a:srgbClr val="FF0000"/>
              </a:solidFill>
              <a:prstDash val="dash"/>
              <a:miter lim="800000"/>
            </a:ln>
            <a:effectLst/>
          </p:spPr>
        </p:cxnSp>
        <p:cxnSp>
          <p:nvCxnSpPr>
            <p:cNvPr id="140" name="Straight Connector 139"/>
            <p:cNvCxnSpPr/>
            <p:nvPr userDrawn="1"/>
          </p:nvCxnSpPr>
          <p:spPr bwMode="gray">
            <a:xfrm flipH="1">
              <a:off x="-460208" y="610462"/>
              <a:ext cx="377657" cy="0"/>
            </a:xfrm>
            <a:prstGeom prst="line">
              <a:avLst/>
            </a:prstGeom>
            <a:noFill/>
            <a:ln w="6350" cap="flat" cmpd="sng" algn="ctr">
              <a:solidFill>
                <a:srgbClr val="FF0000"/>
              </a:solidFill>
              <a:prstDash val="dash"/>
              <a:miter lim="800000"/>
            </a:ln>
            <a:effectLst/>
          </p:spPr>
        </p:cxnSp>
      </p:grpSp>
      <p:cxnSp>
        <p:nvCxnSpPr>
          <p:cNvPr id="147" name="Straight Connector 146"/>
          <p:cNvCxnSpPr/>
          <p:nvPr userDrawn="1"/>
        </p:nvCxnSpPr>
        <p:spPr bwMode="gray">
          <a:xfrm flipH="1">
            <a:off x="-3101342" y="4190790"/>
            <a:ext cx="3018791" cy="0"/>
          </a:xfrm>
          <a:prstGeom prst="line">
            <a:avLst/>
          </a:prstGeom>
          <a:noFill/>
          <a:ln w="6350" cap="flat" cmpd="sng" algn="ctr">
            <a:solidFill>
              <a:srgbClr val="FF0000"/>
            </a:solidFill>
            <a:prstDash val="dash"/>
            <a:miter lim="800000"/>
          </a:ln>
          <a:effectLst/>
        </p:spPr>
      </p:cxnSp>
      <p:sp>
        <p:nvSpPr>
          <p:cNvPr id="148" name="Rectangle 104"/>
          <p:cNvSpPr>
            <a:spLocks noChangeArrowheads="1"/>
          </p:cNvSpPr>
          <p:nvPr userDrawn="1"/>
        </p:nvSpPr>
        <p:spPr bwMode="gray">
          <a:xfrm flipH="1">
            <a:off x="-3101357" y="4215512"/>
            <a:ext cx="3068635" cy="346197"/>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LOCATION</a:t>
            </a:r>
          </a:p>
        </p:txBody>
      </p:sp>
      <p:sp>
        <p:nvSpPr>
          <p:cNvPr id="149" name="Text Placeholder 6"/>
          <p:cNvSpPr>
            <a:spLocks noGrp="1"/>
          </p:cNvSpPr>
          <p:nvPr>
            <p:ph type="body" sz="quarter" idx="13" hasCustomPrompt="1"/>
          </p:nvPr>
        </p:nvSpPr>
        <p:spPr bwMode="gray">
          <a:xfrm>
            <a:off x="652167" y="4219206"/>
            <a:ext cx="4398963" cy="302127"/>
          </a:xfrm>
        </p:spPr>
        <p:txBody>
          <a:bodyPr>
            <a:noAutofit/>
          </a:bodyPr>
          <a:lstStyle>
            <a:lvl1pPr algn="l">
              <a:lnSpc>
                <a:spcPct val="80000"/>
              </a:lnSpc>
              <a:defRPr sz="1800" b="1" cap="all" baseline="0">
                <a:solidFill>
                  <a:schemeClr val="bg1"/>
                </a:solidFill>
                <a:latin typeface="+mj-lt"/>
              </a:defRPr>
            </a:lvl1pPr>
          </a:lstStyle>
          <a:p>
            <a:pPr lvl="0"/>
            <a:r>
              <a:rPr lang="en-GB" noProof="0" dirty="0"/>
              <a:t>Location</a:t>
            </a:r>
          </a:p>
        </p:txBody>
      </p:sp>
      <p:sp>
        <p:nvSpPr>
          <p:cNvPr id="168" name="Freeform 137"/>
          <p:cNvSpPr>
            <a:spLocks noEditPoints="1"/>
          </p:cNvSpPr>
          <p:nvPr userDrawn="1"/>
        </p:nvSpPr>
        <p:spPr bwMode="auto">
          <a:xfrm>
            <a:off x="1016313" y="6038855"/>
            <a:ext cx="237459" cy="238258"/>
          </a:xfrm>
          <a:custGeom>
            <a:avLst/>
            <a:gdLst>
              <a:gd name="T0" fmla="*/ 235 w 291"/>
              <a:gd name="T1" fmla="*/ 0 h 291"/>
              <a:gd name="T2" fmla="*/ 57 w 291"/>
              <a:gd name="T3" fmla="*/ 0 h 291"/>
              <a:gd name="T4" fmla="*/ 0 w 291"/>
              <a:gd name="T5" fmla="*/ 57 h 291"/>
              <a:gd name="T6" fmla="*/ 0 w 291"/>
              <a:gd name="T7" fmla="*/ 234 h 291"/>
              <a:gd name="T8" fmla="*/ 57 w 291"/>
              <a:gd name="T9" fmla="*/ 291 h 291"/>
              <a:gd name="T10" fmla="*/ 235 w 291"/>
              <a:gd name="T11" fmla="*/ 291 h 291"/>
              <a:gd name="T12" fmla="*/ 291 w 291"/>
              <a:gd name="T13" fmla="*/ 234 h 291"/>
              <a:gd name="T14" fmla="*/ 291 w 291"/>
              <a:gd name="T15" fmla="*/ 57 h 291"/>
              <a:gd name="T16" fmla="*/ 235 w 291"/>
              <a:gd name="T17" fmla="*/ 0 h 291"/>
              <a:gd name="T18" fmla="*/ 100 w 291"/>
              <a:gd name="T19" fmla="*/ 226 h 291"/>
              <a:gd name="T20" fmla="*/ 67 w 291"/>
              <a:gd name="T21" fmla="*/ 226 h 291"/>
              <a:gd name="T22" fmla="*/ 67 w 291"/>
              <a:gd name="T23" fmla="*/ 118 h 291"/>
              <a:gd name="T24" fmla="*/ 100 w 291"/>
              <a:gd name="T25" fmla="*/ 118 h 291"/>
              <a:gd name="T26" fmla="*/ 100 w 291"/>
              <a:gd name="T27" fmla="*/ 226 h 291"/>
              <a:gd name="T28" fmla="*/ 83 w 291"/>
              <a:gd name="T29" fmla="*/ 103 h 291"/>
              <a:gd name="T30" fmla="*/ 64 w 291"/>
              <a:gd name="T31" fmla="*/ 83 h 291"/>
              <a:gd name="T32" fmla="*/ 83 w 291"/>
              <a:gd name="T33" fmla="*/ 64 h 291"/>
              <a:gd name="T34" fmla="*/ 103 w 291"/>
              <a:gd name="T35" fmla="*/ 83 h 291"/>
              <a:gd name="T36" fmla="*/ 83 w 291"/>
              <a:gd name="T37" fmla="*/ 103 h 291"/>
              <a:gd name="T38" fmla="*/ 227 w 291"/>
              <a:gd name="T39" fmla="*/ 226 h 291"/>
              <a:gd name="T40" fmla="*/ 193 w 291"/>
              <a:gd name="T41" fmla="*/ 226 h 291"/>
              <a:gd name="T42" fmla="*/ 193 w 291"/>
              <a:gd name="T43" fmla="*/ 174 h 291"/>
              <a:gd name="T44" fmla="*/ 175 w 291"/>
              <a:gd name="T45" fmla="*/ 145 h 291"/>
              <a:gd name="T46" fmla="*/ 155 w 291"/>
              <a:gd name="T47" fmla="*/ 173 h 291"/>
              <a:gd name="T48" fmla="*/ 155 w 291"/>
              <a:gd name="T49" fmla="*/ 226 h 291"/>
              <a:gd name="T50" fmla="*/ 121 w 291"/>
              <a:gd name="T51" fmla="*/ 226 h 291"/>
              <a:gd name="T52" fmla="*/ 121 w 291"/>
              <a:gd name="T53" fmla="*/ 118 h 291"/>
              <a:gd name="T54" fmla="*/ 154 w 291"/>
              <a:gd name="T55" fmla="*/ 118 h 291"/>
              <a:gd name="T56" fmla="*/ 154 w 291"/>
              <a:gd name="T57" fmla="*/ 133 h 291"/>
              <a:gd name="T58" fmla="*/ 154 w 291"/>
              <a:gd name="T59" fmla="*/ 133 h 291"/>
              <a:gd name="T60" fmla="*/ 186 w 291"/>
              <a:gd name="T61" fmla="*/ 115 h 291"/>
              <a:gd name="T62" fmla="*/ 227 w 291"/>
              <a:gd name="T63" fmla="*/ 167 h 291"/>
              <a:gd name="T64" fmla="*/ 227 w 291"/>
              <a:gd name="T65" fmla="*/ 226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1" h="291">
                <a:moveTo>
                  <a:pt x="235" y="0"/>
                </a:moveTo>
                <a:cubicBezTo>
                  <a:pt x="57" y="0"/>
                  <a:pt x="57" y="0"/>
                  <a:pt x="57" y="0"/>
                </a:cubicBezTo>
                <a:cubicBezTo>
                  <a:pt x="26" y="0"/>
                  <a:pt x="0" y="26"/>
                  <a:pt x="0" y="57"/>
                </a:cubicBezTo>
                <a:cubicBezTo>
                  <a:pt x="0" y="234"/>
                  <a:pt x="0" y="234"/>
                  <a:pt x="0" y="234"/>
                </a:cubicBezTo>
                <a:cubicBezTo>
                  <a:pt x="0" y="266"/>
                  <a:pt x="26" y="291"/>
                  <a:pt x="57" y="291"/>
                </a:cubicBezTo>
                <a:cubicBezTo>
                  <a:pt x="235" y="291"/>
                  <a:pt x="235" y="291"/>
                  <a:pt x="235" y="291"/>
                </a:cubicBezTo>
                <a:cubicBezTo>
                  <a:pt x="266" y="291"/>
                  <a:pt x="291" y="266"/>
                  <a:pt x="291" y="234"/>
                </a:cubicBezTo>
                <a:cubicBezTo>
                  <a:pt x="291" y="57"/>
                  <a:pt x="291" y="57"/>
                  <a:pt x="291" y="57"/>
                </a:cubicBezTo>
                <a:cubicBezTo>
                  <a:pt x="291" y="26"/>
                  <a:pt x="266" y="0"/>
                  <a:pt x="235" y="0"/>
                </a:cubicBezTo>
                <a:close/>
                <a:moveTo>
                  <a:pt x="100" y="226"/>
                </a:moveTo>
                <a:cubicBezTo>
                  <a:pt x="67" y="226"/>
                  <a:pt x="67" y="226"/>
                  <a:pt x="67" y="226"/>
                </a:cubicBezTo>
                <a:cubicBezTo>
                  <a:pt x="67" y="118"/>
                  <a:pt x="67" y="118"/>
                  <a:pt x="67" y="118"/>
                </a:cubicBezTo>
                <a:cubicBezTo>
                  <a:pt x="100" y="118"/>
                  <a:pt x="100" y="118"/>
                  <a:pt x="100" y="118"/>
                </a:cubicBezTo>
                <a:lnTo>
                  <a:pt x="100" y="226"/>
                </a:lnTo>
                <a:close/>
                <a:moveTo>
                  <a:pt x="83" y="103"/>
                </a:moveTo>
                <a:cubicBezTo>
                  <a:pt x="73" y="103"/>
                  <a:pt x="64" y="94"/>
                  <a:pt x="64" y="83"/>
                </a:cubicBezTo>
                <a:cubicBezTo>
                  <a:pt x="64" y="73"/>
                  <a:pt x="73" y="64"/>
                  <a:pt x="83" y="64"/>
                </a:cubicBezTo>
                <a:cubicBezTo>
                  <a:pt x="94" y="64"/>
                  <a:pt x="103" y="73"/>
                  <a:pt x="103" y="83"/>
                </a:cubicBezTo>
                <a:cubicBezTo>
                  <a:pt x="103" y="94"/>
                  <a:pt x="94" y="103"/>
                  <a:pt x="83" y="103"/>
                </a:cubicBezTo>
                <a:close/>
                <a:moveTo>
                  <a:pt x="227" y="226"/>
                </a:moveTo>
                <a:cubicBezTo>
                  <a:pt x="193" y="226"/>
                  <a:pt x="193" y="226"/>
                  <a:pt x="193" y="226"/>
                </a:cubicBezTo>
                <a:cubicBezTo>
                  <a:pt x="193" y="174"/>
                  <a:pt x="193" y="174"/>
                  <a:pt x="193" y="174"/>
                </a:cubicBezTo>
                <a:cubicBezTo>
                  <a:pt x="193" y="161"/>
                  <a:pt x="193" y="145"/>
                  <a:pt x="175" y="145"/>
                </a:cubicBezTo>
                <a:cubicBezTo>
                  <a:pt x="158" y="145"/>
                  <a:pt x="155" y="159"/>
                  <a:pt x="155" y="173"/>
                </a:cubicBezTo>
                <a:cubicBezTo>
                  <a:pt x="155" y="226"/>
                  <a:pt x="155" y="226"/>
                  <a:pt x="155" y="226"/>
                </a:cubicBezTo>
                <a:cubicBezTo>
                  <a:pt x="121" y="226"/>
                  <a:pt x="121" y="226"/>
                  <a:pt x="121" y="226"/>
                </a:cubicBezTo>
                <a:cubicBezTo>
                  <a:pt x="121" y="118"/>
                  <a:pt x="121" y="118"/>
                  <a:pt x="121" y="118"/>
                </a:cubicBezTo>
                <a:cubicBezTo>
                  <a:pt x="154" y="118"/>
                  <a:pt x="154" y="118"/>
                  <a:pt x="154" y="118"/>
                </a:cubicBezTo>
                <a:cubicBezTo>
                  <a:pt x="154" y="133"/>
                  <a:pt x="154" y="133"/>
                  <a:pt x="154" y="133"/>
                </a:cubicBezTo>
                <a:cubicBezTo>
                  <a:pt x="154" y="133"/>
                  <a:pt x="154" y="133"/>
                  <a:pt x="154" y="133"/>
                </a:cubicBezTo>
                <a:cubicBezTo>
                  <a:pt x="159" y="124"/>
                  <a:pt x="170" y="115"/>
                  <a:pt x="186" y="115"/>
                </a:cubicBezTo>
                <a:cubicBezTo>
                  <a:pt x="220" y="115"/>
                  <a:pt x="227" y="138"/>
                  <a:pt x="227" y="167"/>
                </a:cubicBezTo>
                <a:lnTo>
                  <a:pt x="227" y="226"/>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nl-NL" dirty="0"/>
          </a:p>
        </p:txBody>
      </p:sp>
      <p:sp>
        <p:nvSpPr>
          <p:cNvPr id="169" name="Freeform 160"/>
          <p:cNvSpPr>
            <a:spLocks/>
          </p:cNvSpPr>
          <p:nvPr userDrawn="1"/>
        </p:nvSpPr>
        <p:spPr bwMode="auto">
          <a:xfrm>
            <a:off x="665086" y="6038855"/>
            <a:ext cx="237859" cy="238258"/>
          </a:xfrm>
          <a:custGeom>
            <a:avLst/>
            <a:gdLst>
              <a:gd name="T0" fmla="*/ 234 w 291"/>
              <a:gd name="T1" fmla="*/ 0 h 291"/>
              <a:gd name="T2" fmla="*/ 57 w 291"/>
              <a:gd name="T3" fmla="*/ 0 h 291"/>
              <a:gd name="T4" fmla="*/ 0 w 291"/>
              <a:gd name="T5" fmla="*/ 57 h 291"/>
              <a:gd name="T6" fmla="*/ 0 w 291"/>
              <a:gd name="T7" fmla="*/ 234 h 291"/>
              <a:gd name="T8" fmla="*/ 57 w 291"/>
              <a:gd name="T9" fmla="*/ 291 h 291"/>
              <a:gd name="T10" fmla="*/ 141 w 291"/>
              <a:gd name="T11" fmla="*/ 291 h 291"/>
              <a:gd name="T12" fmla="*/ 141 w 291"/>
              <a:gd name="T13" fmla="*/ 183 h 291"/>
              <a:gd name="T14" fmla="*/ 98 w 291"/>
              <a:gd name="T15" fmla="*/ 183 h 291"/>
              <a:gd name="T16" fmla="*/ 98 w 291"/>
              <a:gd name="T17" fmla="*/ 133 h 291"/>
              <a:gd name="T18" fmla="*/ 141 w 291"/>
              <a:gd name="T19" fmla="*/ 133 h 291"/>
              <a:gd name="T20" fmla="*/ 141 w 291"/>
              <a:gd name="T21" fmla="*/ 97 h 291"/>
              <a:gd name="T22" fmla="*/ 204 w 291"/>
              <a:gd name="T23" fmla="*/ 32 h 291"/>
              <a:gd name="T24" fmla="*/ 242 w 291"/>
              <a:gd name="T25" fmla="*/ 34 h 291"/>
              <a:gd name="T26" fmla="*/ 242 w 291"/>
              <a:gd name="T27" fmla="*/ 78 h 291"/>
              <a:gd name="T28" fmla="*/ 216 w 291"/>
              <a:gd name="T29" fmla="*/ 78 h 291"/>
              <a:gd name="T30" fmla="*/ 191 w 291"/>
              <a:gd name="T31" fmla="*/ 102 h 291"/>
              <a:gd name="T32" fmla="*/ 191 w 291"/>
              <a:gd name="T33" fmla="*/ 133 h 291"/>
              <a:gd name="T34" fmla="*/ 240 w 291"/>
              <a:gd name="T35" fmla="*/ 133 h 291"/>
              <a:gd name="T36" fmla="*/ 234 w 291"/>
              <a:gd name="T37" fmla="*/ 183 h 291"/>
              <a:gd name="T38" fmla="*/ 191 w 291"/>
              <a:gd name="T39" fmla="*/ 183 h 291"/>
              <a:gd name="T40" fmla="*/ 191 w 291"/>
              <a:gd name="T41" fmla="*/ 291 h 291"/>
              <a:gd name="T42" fmla="*/ 234 w 291"/>
              <a:gd name="T43" fmla="*/ 291 h 291"/>
              <a:gd name="T44" fmla="*/ 291 w 291"/>
              <a:gd name="T45" fmla="*/ 234 h 291"/>
              <a:gd name="T46" fmla="*/ 291 w 291"/>
              <a:gd name="T47" fmla="*/ 57 h 291"/>
              <a:gd name="T48" fmla="*/ 234 w 291"/>
              <a:gd name="T49"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1" h="291">
                <a:moveTo>
                  <a:pt x="234" y="0"/>
                </a:moveTo>
                <a:cubicBezTo>
                  <a:pt x="57" y="0"/>
                  <a:pt x="57" y="0"/>
                  <a:pt x="57" y="0"/>
                </a:cubicBezTo>
                <a:cubicBezTo>
                  <a:pt x="26" y="0"/>
                  <a:pt x="0" y="26"/>
                  <a:pt x="0" y="57"/>
                </a:cubicBezTo>
                <a:cubicBezTo>
                  <a:pt x="0" y="234"/>
                  <a:pt x="0" y="234"/>
                  <a:pt x="0" y="234"/>
                </a:cubicBezTo>
                <a:cubicBezTo>
                  <a:pt x="0" y="266"/>
                  <a:pt x="26" y="291"/>
                  <a:pt x="57" y="291"/>
                </a:cubicBezTo>
                <a:cubicBezTo>
                  <a:pt x="141" y="291"/>
                  <a:pt x="141" y="291"/>
                  <a:pt x="141" y="291"/>
                </a:cubicBezTo>
                <a:cubicBezTo>
                  <a:pt x="141" y="183"/>
                  <a:pt x="141" y="183"/>
                  <a:pt x="141" y="183"/>
                </a:cubicBezTo>
                <a:cubicBezTo>
                  <a:pt x="98" y="183"/>
                  <a:pt x="98" y="183"/>
                  <a:pt x="98" y="183"/>
                </a:cubicBezTo>
                <a:cubicBezTo>
                  <a:pt x="98" y="133"/>
                  <a:pt x="98" y="133"/>
                  <a:pt x="98" y="133"/>
                </a:cubicBezTo>
                <a:cubicBezTo>
                  <a:pt x="141" y="133"/>
                  <a:pt x="141" y="133"/>
                  <a:pt x="141" y="133"/>
                </a:cubicBezTo>
                <a:cubicBezTo>
                  <a:pt x="141" y="97"/>
                  <a:pt x="141" y="97"/>
                  <a:pt x="141" y="97"/>
                </a:cubicBezTo>
                <a:cubicBezTo>
                  <a:pt x="141" y="55"/>
                  <a:pt x="166" y="32"/>
                  <a:pt x="204" y="32"/>
                </a:cubicBezTo>
                <a:cubicBezTo>
                  <a:pt x="222" y="32"/>
                  <a:pt x="237" y="33"/>
                  <a:pt x="242" y="34"/>
                </a:cubicBezTo>
                <a:cubicBezTo>
                  <a:pt x="242" y="78"/>
                  <a:pt x="242" y="78"/>
                  <a:pt x="242" y="78"/>
                </a:cubicBezTo>
                <a:cubicBezTo>
                  <a:pt x="216" y="78"/>
                  <a:pt x="216" y="78"/>
                  <a:pt x="216" y="78"/>
                </a:cubicBezTo>
                <a:cubicBezTo>
                  <a:pt x="195" y="78"/>
                  <a:pt x="191" y="88"/>
                  <a:pt x="191" y="102"/>
                </a:cubicBezTo>
                <a:cubicBezTo>
                  <a:pt x="191" y="133"/>
                  <a:pt x="191" y="133"/>
                  <a:pt x="191" y="133"/>
                </a:cubicBezTo>
                <a:cubicBezTo>
                  <a:pt x="240" y="133"/>
                  <a:pt x="240" y="133"/>
                  <a:pt x="240" y="133"/>
                </a:cubicBezTo>
                <a:cubicBezTo>
                  <a:pt x="234" y="183"/>
                  <a:pt x="234" y="183"/>
                  <a:pt x="234" y="183"/>
                </a:cubicBezTo>
                <a:cubicBezTo>
                  <a:pt x="191" y="183"/>
                  <a:pt x="191" y="183"/>
                  <a:pt x="191" y="183"/>
                </a:cubicBezTo>
                <a:cubicBezTo>
                  <a:pt x="191" y="291"/>
                  <a:pt x="191" y="291"/>
                  <a:pt x="191" y="291"/>
                </a:cubicBezTo>
                <a:cubicBezTo>
                  <a:pt x="234" y="291"/>
                  <a:pt x="234" y="291"/>
                  <a:pt x="234" y="291"/>
                </a:cubicBezTo>
                <a:cubicBezTo>
                  <a:pt x="265" y="291"/>
                  <a:pt x="291" y="266"/>
                  <a:pt x="291" y="234"/>
                </a:cubicBezTo>
                <a:cubicBezTo>
                  <a:pt x="291" y="57"/>
                  <a:pt x="291" y="57"/>
                  <a:pt x="291" y="57"/>
                </a:cubicBezTo>
                <a:cubicBezTo>
                  <a:pt x="291" y="26"/>
                  <a:pt x="265" y="0"/>
                  <a:pt x="234" y="0"/>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nl-NL"/>
          </a:p>
        </p:txBody>
      </p:sp>
      <p:sp>
        <p:nvSpPr>
          <p:cNvPr id="170" name="Freeform 153"/>
          <p:cNvSpPr>
            <a:spLocks noEditPoints="1"/>
          </p:cNvSpPr>
          <p:nvPr userDrawn="1"/>
        </p:nvSpPr>
        <p:spPr bwMode="auto">
          <a:xfrm>
            <a:off x="1367140" y="6036546"/>
            <a:ext cx="242062" cy="242877"/>
          </a:xfrm>
          <a:custGeom>
            <a:avLst/>
            <a:gdLst>
              <a:gd name="T0" fmla="*/ 235 w 291"/>
              <a:gd name="T1" fmla="*/ 0 h 291"/>
              <a:gd name="T2" fmla="*/ 57 w 291"/>
              <a:gd name="T3" fmla="*/ 0 h 291"/>
              <a:gd name="T4" fmla="*/ 0 w 291"/>
              <a:gd name="T5" fmla="*/ 57 h 291"/>
              <a:gd name="T6" fmla="*/ 0 w 291"/>
              <a:gd name="T7" fmla="*/ 234 h 291"/>
              <a:gd name="T8" fmla="*/ 57 w 291"/>
              <a:gd name="T9" fmla="*/ 291 h 291"/>
              <a:gd name="T10" fmla="*/ 235 w 291"/>
              <a:gd name="T11" fmla="*/ 291 h 291"/>
              <a:gd name="T12" fmla="*/ 291 w 291"/>
              <a:gd name="T13" fmla="*/ 234 h 291"/>
              <a:gd name="T14" fmla="*/ 291 w 291"/>
              <a:gd name="T15" fmla="*/ 57 h 291"/>
              <a:gd name="T16" fmla="*/ 235 w 291"/>
              <a:gd name="T17" fmla="*/ 0 h 291"/>
              <a:gd name="T18" fmla="*/ 211 w 291"/>
              <a:gd name="T19" fmla="*/ 112 h 291"/>
              <a:gd name="T20" fmla="*/ 211 w 291"/>
              <a:gd name="T21" fmla="*/ 117 h 291"/>
              <a:gd name="T22" fmla="*/ 116 w 291"/>
              <a:gd name="T23" fmla="*/ 212 h 291"/>
              <a:gd name="T24" fmla="*/ 64 w 291"/>
              <a:gd name="T25" fmla="*/ 197 h 291"/>
              <a:gd name="T26" fmla="*/ 72 w 291"/>
              <a:gd name="T27" fmla="*/ 197 h 291"/>
              <a:gd name="T28" fmla="*/ 114 w 291"/>
              <a:gd name="T29" fmla="*/ 183 h 291"/>
              <a:gd name="T30" fmla="*/ 83 w 291"/>
              <a:gd name="T31" fmla="*/ 160 h 291"/>
              <a:gd name="T32" fmla="*/ 89 w 291"/>
              <a:gd name="T33" fmla="*/ 160 h 291"/>
              <a:gd name="T34" fmla="*/ 98 w 291"/>
              <a:gd name="T35" fmla="*/ 159 h 291"/>
              <a:gd name="T36" fmla="*/ 71 w 291"/>
              <a:gd name="T37" fmla="*/ 126 h 291"/>
              <a:gd name="T38" fmla="*/ 71 w 291"/>
              <a:gd name="T39" fmla="*/ 126 h 291"/>
              <a:gd name="T40" fmla="*/ 86 w 291"/>
              <a:gd name="T41" fmla="*/ 130 h 291"/>
              <a:gd name="T42" fmla="*/ 71 w 291"/>
              <a:gd name="T43" fmla="*/ 102 h 291"/>
              <a:gd name="T44" fmla="*/ 76 w 291"/>
              <a:gd name="T45" fmla="*/ 86 h 291"/>
              <a:gd name="T46" fmla="*/ 145 w 291"/>
              <a:gd name="T47" fmla="*/ 120 h 291"/>
              <a:gd name="T48" fmla="*/ 144 w 291"/>
              <a:gd name="T49" fmla="*/ 113 h 291"/>
              <a:gd name="T50" fmla="*/ 177 w 291"/>
              <a:gd name="T51" fmla="*/ 79 h 291"/>
              <a:gd name="T52" fmla="*/ 202 w 291"/>
              <a:gd name="T53" fmla="*/ 90 h 291"/>
              <a:gd name="T54" fmla="*/ 223 w 291"/>
              <a:gd name="T55" fmla="*/ 82 h 291"/>
              <a:gd name="T56" fmla="*/ 208 w 291"/>
              <a:gd name="T57" fmla="*/ 100 h 291"/>
              <a:gd name="T58" fmla="*/ 227 w 291"/>
              <a:gd name="T59" fmla="*/ 95 h 291"/>
              <a:gd name="T60" fmla="*/ 211 w 291"/>
              <a:gd name="T61" fmla="*/ 112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1" h="291">
                <a:moveTo>
                  <a:pt x="235" y="0"/>
                </a:moveTo>
                <a:cubicBezTo>
                  <a:pt x="57" y="0"/>
                  <a:pt x="57" y="0"/>
                  <a:pt x="57" y="0"/>
                </a:cubicBezTo>
                <a:cubicBezTo>
                  <a:pt x="26" y="0"/>
                  <a:pt x="0" y="26"/>
                  <a:pt x="0" y="57"/>
                </a:cubicBezTo>
                <a:cubicBezTo>
                  <a:pt x="0" y="234"/>
                  <a:pt x="0" y="234"/>
                  <a:pt x="0" y="234"/>
                </a:cubicBezTo>
                <a:cubicBezTo>
                  <a:pt x="0" y="265"/>
                  <a:pt x="26" y="291"/>
                  <a:pt x="57" y="291"/>
                </a:cubicBezTo>
                <a:cubicBezTo>
                  <a:pt x="235" y="291"/>
                  <a:pt x="235" y="291"/>
                  <a:pt x="235" y="291"/>
                </a:cubicBezTo>
                <a:cubicBezTo>
                  <a:pt x="266" y="291"/>
                  <a:pt x="291" y="265"/>
                  <a:pt x="291" y="234"/>
                </a:cubicBezTo>
                <a:cubicBezTo>
                  <a:pt x="291" y="57"/>
                  <a:pt x="291" y="57"/>
                  <a:pt x="291" y="57"/>
                </a:cubicBezTo>
                <a:cubicBezTo>
                  <a:pt x="291" y="26"/>
                  <a:pt x="266" y="0"/>
                  <a:pt x="235" y="0"/>
                </a:cubicBezTo>
                <a:close/>
                <a:moveTo>
                  <a:pt x="211" y="112"/>
                </a:moveTo>
                <a:cubicBezTo>
                  <a:pt x="211" y="114"/>
                  <a:pt x="211" y="115"/>
                  <a:pt x="211" y="117"/>
                </a:cubicBezTo>
                <a:cubicBezTo>
                  <a:pt x="211" y="161"/>
                  <a:pt x="177" y="212"/>
                  <a:pt x="116" y="212"/>
                </a:cubicBezTo>
                <a:cubicBezTo>
                  <a:pt x="97" y="212"/>
                  <a:pt x="79" y="206"/>
                  <a:pt x="64" y="197"/>
                </a:cubicBezTo>
                <a:cubicBezTo>
                  <a:pt x="67" y="197"/>
                  <a:pt x="70" y="197"/>
                  <a:pt x="72" y="197"/>
                </a:cubicBezTo>
                <a:cubicBezTo>
                  <a:pt x="88" y="197"/>
                  <a:pt x="102" y="192"/>
                  <a:pt x="114" y="183"/>
                </a:cubicBezTo>
                <a:cubicBezTo>
                  <a:pt x="99" y="183"/>
                  <a:pt x="87" y="173"/>
                  <a:pt x="83" y="160"/>
                </a:cubicBezTo>
                <a:cubicBezTo>
                  <a:pt x="85" y="160"/>
                  <a:pt x="87" y="160"/>
                  <a:pt x="89" y="160"/>
                </a:cubicBezTo>
                <a:cubicBezTo>
                  <a:pt x="92" y="160"/>
                  <a:pt x="95" y="160"/>
                  <a:pt x="98" y="159"/>
                </a:cubicBezTo>
                <a:cubicBezTo>
                  <a:pt x="82" y="156"/>
                  <a:pt x="71" y="143"/>
                  <a:pt x="71" y="126"/>
                </a:cubicBezTo>
                <a:cubicBezTo>
                  <a:pt x="71" y="126"/>
                  <a:pt x="71" y="126"/>
                  <a:pt x="71" y="126"/>
                </a:cubicBezTo>
                <a:cubicBezTo>
                  <a:pt x="75" y="128"/>
                  <a:pt x="81" y="130"/>
                  <a:pt x="86" y="130"/>
                </a:cubicBezTo>
                <a:cubicBezTo>
                  <a:pt x="77" y="124"/>
                  <a:pt x="71" y="114"/>
                  <a:pt x="71" y="102"/>
                </a:cubicBezTo>
                <a:cubicBezTo>
                  <a:pt x="71" y="96"/>
                  <a:pt x="73" y="90"/>
                  <a:pt x="76" y="86"/>
                </a:cubicBezTo>
                <a:cubicBezTo>
                  <a:pt x="92" y="106"/>
                  <a:pt x="117" y="119"/>
                  <a:pt x="145" y="120"/>
                </a:cubicBezTo>
                <a:cubicBezTo>
                  <a:pt x="144" y="118"/>
                  <a:pt x="144" y="115"/>
                  <a:pt x="144" y="113"/>
                </a:cubicBezTo>
                <a:cubicBezTo>
                  <a:pt x="144" y="94"/>
                  <a:pt x="159" y="79"/>
                  <a:pt x="177" y="79"/>
                </a:cubicBezTo>
                <a:cubicBezTo>
                  <a:pt x="187" y="79"/>
                  <a:pt x="195" y="83"/>
                  <a:pt x="202" y="90"/>
                </a:cubicBezTo>
                <a:cubicBezTo>
                  <a:pt x="209" y="88"/>
                  <a:pt x="216" y="86"/>
                  <a:pt x="223" y="82"/>
                </a:cubicBezTo>
                <a:cubicBezTo>
                  <a:pt x="220" y="90"/>
                  <a:pt x="215" y="96"/>
                  <a:pt x="208" y="100"/>
                </a:cubicBezTo>
                <a:cubicBezTo>
                  <a:pt x="215" y="100"/>
                  <a:pt x="221" y="98"/>
                  <a:pt x="227" y="95"/>
                </a:cubicBezTo>
                <a:cubicBezTo>
                  <a:pt x="223" y="102"/>
                  <a:pt x="217" y="108"/>
                  <a:pt x="211" y="112"/>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nl-NL"/>
          </a:p>
        </p:txBody>
      </p:sp>
      <p:grpSp>
        <p:nvGrpSpPr>
          <p:cNvPr id="171" name="Group 170"/>
          <p:cNvGrpSpPr/>
          <p:nvPr userDrawn="1"/>
        </p:nvGrpSpPr>
        <p:grpSpPr>
          <a:xfrm>
            <a:off x="1722570" y="6036546"/>
            <a:ext cx="241247" cy="242877"/>
            <a:chOff x="12560303" y="3738458"/>
            <a:chExt cx="939801" cy="946150"/>
          </a:xfrm>
          <a:solidFill>
            <a:schemeClr val="bg2"/>
          </a:solidFill>
        </p:grpSpPr>
        <p:sp>
          <p:nvSpPr>
            <p:cNvPr id="172" name="Freeform 158"/>
            <p:cNvSpPr>
              <a:spLocks noEditPoints="1"/>
            </p:cNvSpPr>
            <p:nvPr/>
          </p:nvSpPr>
          <p:spPr bwMode="auto">
            <a:xfrm>
              <a:off x="12560303" y="3738458"/>
              <a:ext cx="939801" cy="946150"/>
            </a:xfrm>
            <a:custGeom>
              <a:avLst/>
              <a:gdLst>
                <a:gd name="T0" fmla="*/ 234 w 290"/>
                <a:gd name="T1" fmla="*/ 0 h 291"/>
                <a:gd name="T2" fmla="*/ 56 w 290"/>
                <a:gd name="T3" fmla="*/ 0 h 291"/>
                <a:gd name="T4" fmla="*/ 0 w 290"/>
                <a:gd name="T5" fmla="*/ 57 h 291"/>
                <a:gd name="T6" fmla="*/ 0 w 290"/>
                <a:gd name="T7" fmla="*/ 234 h 291"/>
                <a:gd name="T8" fmla="*/ 56 w 290"/>
                <a:gd name="T9" fmla="*/ 291 h 291"/>
                <a:gd name="T10" fmla="*/ 234 w 290"/>
                <a:gd name="T11" fmla="*/ 291 h 291"/>
                <a:gd name="T12" fmla="*/ 290 w 290"/>
                <a:gd name="T13" fmla="*/ 234 h 291"/>
                <a:gd name="T14" fmla="*/ 290 w 290"/>
                <a:gd name="T15" fmla="*/ 57 h 291"/>
                <a:gd name="T16" fmla="*/ 234 w 290"/>
                <a:gd name="T17" fmla="*/ 0 h 291"/>
                <a:gd name="T18" fmla="*/ 226 w 290"/>
                <a:gd name="T19" fmla="*/ 178 h 291"/>
                <a:gd name="T20" fmla="*/ 203 w 290"/>
                <a:gd name="T21" fmla="*/ 201 h 291"/>
                <a:gd name="T22" fmla="*/ 87 w 290"/>
                <a:gd name="T23" fmla="*/ 201 h 291"/>
                <a:gd name="T24" fmla="*/ 64 w 290"/>
                <a:gd name="T25" fmla="*/ 178 h 291"/>
                <a:gd name="T26" fmla="*/ 64 w 290"/>
                <a:gd name="T27" fmla="*/ 113 h 291"/>
                <a:gd name="T28" fmla="*/ 87 w 290"/>
                <a:gd name="T29" fmla="*/ 90 h 291"/>
                <a:gd name="T30" fmla="*/ 203 w 290"/>
                <a:gd name="T31" fmla="*/ 90 h 291"/>
                <a:gd name="T32" fmla="*/ 226 w 290"/>
                <a:gd name="T33" fmla="*/ 113 h 291"/>
                <a:gd name="T34" fmla="*/ 226 w 290"/>
                <a:gd name="T35" fmla="*/ 178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0" h="291">
                  <a:moveTo>
                    <a:pt x="234" y="0"/>
                  </a:moveTo>
                  <a:cubicBezTo>
                    <a:pt x="56" y="0"/>
                    <a:pt x="56" y="0"/>
                    <a:pt x="56" y="0"/>
                  </a:cubicBezTo>
                  <a:cubicBezTo>
                    <a:pt x="25" y="0"/>
                    <a:pt x="0" y="26"/>
                    <a:pt x="0" y="57"/>
                  </a:cubicBezTo>
                  <a:cubicBezTo>
                    <a:pt x="0" y="234"/>
                    <a:pt x="0" y="234"/>
                    <a:pt x="0" y="234"/>
                  </a:cubicBezTo>
                  <a:cubicBezTo>
                    <a:pt x="0" y="265"/>
                    <a:pt x="25" y="291"/>
                    <a:pt x="56" y="291"/>
                  </a:cubicBezTo>
                  <a:cubicBezTo>
                    <a:pt x="234" y="291"/>
                    <a:pt x="234" y="291"/>
                    <a:pt x="234" y="291"/>
                  </a:cubicBezTo>
                  <a:cubicBezTo>
                    <a:pt x="265" y="291"/>
                    <a:pt x="290" y="265"/>
                    <a:pt x="290" y="234"/>
                  </a:cubicBezTo>
                  <a:cubicBezTo>
                    <a:pt x="290" y="57"/>
                    <a:pt x="290" y="57"/>
                    <a:pt x="290" y="57"/>
                  </a:cubicBezTo>
                  <a:cubicBezTo>
                    <a:pt x="290" y="26"/>
                    <a:pt x="265" y="0"/>
                    <a:pt x="234" y="0"/>
                  </a:cubicBezTo>
                  <a:close/>
                  <a:moveTo>
                    <a:pt x="226" y="178"/>
                  </a:moveTo>
                  <a:cubicBezTo>
                    <a:pt x="226" y="191"/>
                    <a:pt x="216" y="201"/>
                    <a:pt x="203" y="201"/>
                  </a:cubicBezTo>
                  <a:cubicBezTo>
                    <a:pt x="87" y="201"/>
                    <a:pt x="87" y="201"/>
                    <a:pt x="87" y="201"/>
                  </a:cubicBezTo>
                  <a:cubicBezTo>
                    <a:pt x="74" y="201"/>
                    <a:pt x="64" y="191"/>
                    <a:pt x="64" y="178"/>
                  </a:cubicBezTo>
                  <a:cubicBezTo>
                    <a:pt x="64" y="113"/>
                    <a:pt x="64" y="113"/>
                    <a:pt x="64" y="113"/>
                  </a:cubicBezTo>
                  <a:cubicBezTo>
                    <a:pt x="64" y="100"/>
                    <a:pt x="74" y="90"/>
                    <a:pt x="87" y="90"/>
                  </a:cubicBezTo>
                  <a:cubicBezTo>
                    <a:pt x="203" y="90"/>
                    <a:pt x="203" y="90"/>
                    <a:pt x="203" y="90"/>
                  </a:cubicBezTo>
                  <a:cubicBezTo>
                    <a:pt x="216" y="90"/>
                    <a:pt x="226" y="100"/>
                    <a:pt x="226" y="113"/>
                  </a:cubicBezTo>
                  <a:lnTo>
                    <a:pt x="226"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173" name="Freeform 159"/>
            <p:cNvSpPr>
              <a:spLocks/>
            </p:cNvSpPr>
            <p:nvPr/>
          </p:nvSpPr>
          <p:spPr bwMode="auto">
            <a:xfrm>
              <a:off x="12974641" y="4128983"/>
              <a:ext cx="142875" cy="149225"/>
            </a:xfrm>
            <a:custGeom>
              <a:avLst/>
              <a:gdLst>
                <a:gd name="T0" fmla="*/ 0 w 90"/>
                <a:gd name="T1" fmla="*/ 94 h 94"/>
                <a:gd name="T2" fmla="*/ 90 w 90"/>
                <a:gd name="T3" fmla="*/ 47 h 94"/>
                <a:gd name="T4" fmla="*/ 0 w 90"/>
                <a:gd name="T5" fmla="*/ 0 h 94"/>
                <a:gd name="T6" fmla="*/ 0 w 90"/>
                <a:gd name="T7" fmla="*/ 94 h 94"/>
              </a:gdLst>
              <a:ahLst/>
              <a:cxnLst>
                <a:cxn ang="0">
                  <a:pos x="T0" y="T1"/>
                </a:cxn>
                <a:cxn ang="0">
                  <a:pos x="T2" y="T3"/>
                </a:cxn>
                <a:cxn ang="0">
                  <a:pos x="T4" y="T5"/>
                </a:cxn>
                <a:cxn ang="0">
                  <a:pos x="T6" y="T7"/>
                </a:cxn>
              </a:cxnLst>
              <a:rect l="0" t="0" r="r" b="b"/>
              <a:pathLst>
                <a:path w="90" h="94">
                  <a:moveTo>
                    <a:pt x="0" y="94"/>
                  </a:moveTo>
                  <a:lnTo>
                    <a:pt x="90" y="47"/>
                  </a:lnTo>
                  <a:lnTo>
                    <a:pt x="0" y="0"/>
                  </a:lnTo>
                  <a:lnTo>
                    <a:pt x="0" y="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Tree>
    <p:extLst>
      <p:ext uri="{BB962C8B-B14F-4D97-AF65-F5344CB8AC3E}">
        <p14:creationId xmlns:p14="http://schemas.microsoft.com/office/powerpoint/2010/main" val="1996306597"/>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Grey End Slide">
    <p:spTree>
      <p:nvGrpSpPr>
        <p:cNvPr id="1" name=""/>
        <p:cNvGrpSpPr/>
        <p:nvPr/>
      </p:nvGrpSpPr>
      <p:grpSpPr>
        <a:xfrm>
          <a:off x="0" y="0"/>
          <a:ext cx="0" cy="0"/>
          <a:chOff x="0" y="0"/>
          <a:chExt cx="0" cy="0"/>
        </a:xfrm>
      </p:grpSpPr>
      <p:sp>
        <p:nvSpPr>
          <p:cNvPr id="35"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1" name="Rectangle 30"/>
          <p:cNvSpPr/>
          <p:nvPr userDrawn="1"/>
        </p:nvSpPr>
        <p:spPr>
          <a:xfrm>
            <a:off x="6096000"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30" name="Rectangle 29"/>
          <p:cNvSpPr/>
          <p:nvPr userDrawn="1"/>
        </p:nvSpPr>
        <p:spPr>
          <a:xfrm>
            <a:off x="334962"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25" name="Title 1"/>
          <p:cNvSpPr>
            <a:spLocks noGrp="1"/>
          </p:cNvSpPr>
          <p:nvPr>
            <p:ph type="ctrTitle" hasCustomPrompt="1"/>
          </p:nvPr>
        </p:nvSpPr>
        <p:spPr bwMode="gray">
          <a:xfrm>
            <a:off x="658812" y="1071321"/>
            <a:ext cx="4970463" cy="1840326"/>
          </a:xfrm>
        </p:spPr>
        <p:txBody>
          <a:bodyPr anchor="b" anchorCtr="0">
            <a:noAutofit/>
          </a:bodyPr>
          <a:lstStyle>
            <a:lvl1pPr algn="l">
              <a:lnSpc>
                <a:spcPts val="4600"/>
              </a:lnSpc>
              <a:defRPr sz="5600" b="1">
                <a:solidFill>
                  <a:schemeClr val="tx2"/>
                </a:solidFill>
              </a:defRPr>
            </a:lvl1pPr>
          </a:lstStyle>
          <a:p>
            <a:r>
              <a:rPr lang="en-GB" noProof="0" dirty="0"/>
              <a:t>Click to edit </a:t>
            </a:r>
            <a:br>
              <a:rPr lang="en-GB" noProof="0" dirty="0"/>
            </a:br>
            <a:r>
              <a:rPr lang="en-GB" noProof="0" dirty="0"/>
              <a:t>END title</a:t>
            </a:r>
          </a:p>
        </p:txBody>
      </p:sp>
      <p:grpSp>
        <p:nvGrpSpPr>
          <p:cNvPr id="60" name="Group 59"/>
          <p:cNvGrpSpPr/>
          <p:nvPr userDrawn="1"/>
        </p:nvGrpSpPr>
        <p:grpSpPr>
          <a:xfrm>
            <a:off x="6924883" y="2485894"/>
            <a:ext cx="4169881" cy="1760986"/>
            <a:chOff x="12638090" y="1376363"/>
            <a:chExt cx="3984627" cy="1682751"/>
          </a:xfrm>
          <a:solidFill>
            <a:schemeClr val="bg1"/>
          </a:solidFill>
        </p:grpSpPr>
        <p:sp>
          <p:nvSpPr>
            <p:cNvPr id="61"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2" name="Oval 61"/>
            <p:cNvSpPr>
              <a:spLocks noChangeArrowheads="1"/>
            </p:cNvSpPr>
            <p:nvPr/>
          </p:nvSpPr>
          <p:spPr bwMode="auto">
            <a:xfrm>
              <a:off x="13134978" y="1836738"/>
              <a:ext cx="352425" cy="355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3" name="Rectangle 62"/>
            <p:cNvSpPr>
              <a:spLocks noChangeArrowheads="1"/>
            </p:cNvSpPr>
            <p:nvPr/>
          </p:nvSpPr>
          <p:spPr bwMode="auto">
            <a:xfrm>
              <a:off x="14266866" y="1590676"/>
              <a:ext cx="134938" cy="534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4"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5"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6"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7"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8"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9"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0"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1"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2"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3"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4"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5"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6"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7" name="Rectangle 76"/>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8"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9"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0"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1"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2"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3"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4"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5"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6"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7"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8"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grpSp>
        <p:nvGrpSpPr>
          <p:cNvPr id="99" name="Group 98"/>
          <p:cNvGrpSpPr/>
          <p:nvPr userDrawn="1"/>
        </p:nvGrpSpPr>
        <p:grpSpPr>
          <a:xfrm>
            <a:off x="12263438" y="0"/>
            <a:ext cx="3681702" cy="3436620"/>
            <a:chOff x="12263438" y="0"/>
            <a:chExt cx="3681702" cy="3436620"/>
          </a:xfrm>
        </p:grpSpPr>
        <p:sp>
          <p:nvSpPr>
            <p:cNvPr id="100"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01"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102"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03"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04"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0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06"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07"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08"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09"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10"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1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1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1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1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1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1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1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1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1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20" name="Rectangle 11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21" name="Rectangle 12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22" name="Rectangle 12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23" name="Rectangle 12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24" name="Rectangle 12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2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2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2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2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29" name="Rectangle 12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30" name="Rectangle 12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3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3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89" name="Freeform 137"/>
          <p:cNvSpPr>
            <a:spLocks noEditPoints="1"/>
          </p:cNvSpPr>
          <p:nvPr userDrawn="1"/>
        </p:nvSpPr>
        <p:spPr bwMode="auto">
          <a:xfrm>
            <a:off x="1016313" y="6038855"/>
            <a:ext cx="237459" cy="238258"/>
          </a:xfrm>
          <a:custGeom>
            <a:avLst/>
            <a:gdLst>
              <a:gd name="T0" fmla="*/ 235 w 291"/>
              <a:gd name="T1" fmla="*/ 0 h 291"/>
              <a:gd name="T2" fmla="*/ 57 w 291"/>
              <a:gd name="T3" fmla="*/ 0 h 291"/>
              <a:gd name="T4" fmla="*/ 0 w 291"/>
              <a:gd name="T5" fmla="*/ 57 h 291"/>
              <a:gd name="T6" fmla="*/ 0 w 291"/>
              <a:gd name="T7" fmla="*/ 234 h 291"/>
              <a:gd name="T8" fmla="*/ 57 w 291"/>
              <a:gd name="T9" fmla="*/ 291 h 291"/>
              <a:gd name="T10" fmla="*/ 235 w 291"/>
              <a:gd name="T11" fmla="*/ 291 h 291"/>
              <a:gd name="T12" fmla="*/ 291 w 291"/>
              <a:gd name="T13" fmla="*/ 234 h 291"/>
              <a:gd name="T14" fmla="*/ 291 w 291"/>
              <a:gd name="T15" fmla="*/ 57 h 291"/>
              <a:gd name="T16" fmla="*/ 235 w 291"/>
              <a:gd name="T17" fmla="*/ 0 h 291"/>
              <a:gd name="T18" fmla="*/ 100 w 291"/>
              <a:gd name="T19" fmla="*/ 226 h 291"/>
              <a:gd name="T20" fmla="*/ 67 w 291"/>
              <a:gd name="T21" fmla="*/ 226 h 291"/>
              <a:gd name="T22" fmla="*/ 67 w 291"/>
              <a:gd name="T23" fmla="*/ 118 h 291"/>
              <a:gd name="T24" fmla="*/ 100 w 291"/>
              <a:gd name="T25" fmla="*/ 118 h 291"/>
              <a:gd name="T26" fmla="*/ 100 w 291"/>
              <a:gd name="T27" fmla="*/ 226 h 291"/>
              <a:gd name="T28" fmla="*/ 83 w 291"/>
              <a:gd name="T29" fmla="*/ 103 h 291"/>
              <a:gd name="T30" fmla="*/ 64 w 291"/>
              <a:gd name="T31" fmla="*/ 83 h 291"/>
              <a:gd name="T32" fmla="*/ 83 w 291"/>
              <a:gd name="T33" fmla="*/ 64 h 291"/>
              <a:gd name="T34" fmla="*/ 103 w 291"/>
              <a:gd name="T35" fmla="*/ 83 h 291"/>
              <a:gd name="T36" fmla="*/ 83 w 291"/>
              <a:gd name="T37" fmla="*/ 103 h 291"/>
              <a:gd name="T38" fmla="*/ 227 w 291"/>
              <a:gd name="T39" fmla="*/ 226 h 291"/>
              <a:gd name="T40" fmla="*/ 193 w 291"/>
              <a:gd name="T41" fmla="*/ 226 h 291"/>
              <a:gd name="T42" fmla="*/ 193 w 291"/>
              <a:gd name="T43" fmla="*/ 174 h 291"/>
              <a:gd name="T44" fmla="*/ 175 w 291"/>
              <a:gd name="T45" fmla="*/ 145 h 291"/>
              <a:gd name="T46" fmla="*/ 155 w 291"/>
              <a:gd name="T47" fmla="*/ 173 h 291"/>
              <a:gd name="T48" fmla="*/ 155 w 291"/>
              <a:gd name="T49" fmla="*/ 226 h 291"/>
              <a:gd name="T50" fmla="*/ 121 w 291"/>
              <a:gd name="T51" fmla="*/ 226 h 291"/>
              <a:gd name="T52" fmla="*/ 121 w 291"/>
              <a:gd name="T53" fmla="*/ 118 h 291"/>
              <a:gd name="T54" fmla="*/ 154 w 291"/>
              <a:gd name="T55" fmla="*/ 118 h 291"/>
              <a:gd name="T56" fmla="*/ 154 w 291"/>
              <a:gd name="T57" fmla="*/ 133 h 291"/>
              <a:gd name="T58" fmla="*/ 154 w 291"/>
              <a:gd name="T59" fmla="*/ 133 h 291"/>
              <a:gd name="T60" fmla="*/ 186 w 291"/>
              <a:gd name="T61" fmla="*/ 115 h 291"/>
              <a:gd name="T62" fmla="*/ 227 w 291"/>
              <a:gd name="T63" fmla="*/ 167 h 291"/>
              <a:gd name="T64" fmla="*/ 227 w 291"/>
              <a:gd name="T65" fmla="*/ 226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1" h="291">
                <a:moveTo>
                  <a:pt x="235" y="0"/>
                </a:moveTo>
                <a:cubicBezTo>
                  <a:pt x="57" y="0"/>
                  <a:pt x="57" y="0"/>
                  <a:pt x="57" y="0"/>
                </a:cubicBezTo>
                <a:cubicBezTo>
                  <a:pt x="26" y="0"/>
                  <a:pt x="0" y="26"/>
                  <a:pt x="0" y="57"/>
                </a:cubicBezTo>
                <a:cubicBezTo>
                  <a:pt x="0" y="234"/>
                  <a:pt x="0" y="234"/>
                  <a:pt x="0" y="234"/>
                </a:cubicBezTo>
                <a:cubicBezTo>
                  <a:pt x="0" y="266"/>
                  <a:pt x="26" y="291"/>
                  <a:pt x="57" y="291"/>
                </a:cubicBezTo>
                <a:cubicBezTo>
                  <a:pt x="235" y="291"/>
                  <a:pt x="235" y="291"/>
                  <a:pt x="235" y="291"/>
                </a:cubicBezTo>
                <a:cubicBezTo>
                  <a:pt x="266" y="291"/>
                  <a:pt x="291" y="266"/>
                  <a:pt x="291" y="234"/>
                </a:cubicBezTo>
                <a:cubicBezTo>
                  <a:pt x="291" y="57"/>
                  <a:pt x="291" y="57"/>
                  <a:pt x="291" y="57"/>
                </a:cubicBezTo>
                <a:cubicBezTo>
                  <a:pt x="291" y="26"/>
                  <a:pt x="266" y="0"/>
                  <a:pt x="235" y="0"/>
                </a:cubicBezTo>
                <a:close/>
                <a:moveTo>
                  <a:pt x="100" y="226"/>
                </a:moveTo>
                <a:cubicBezTo>
                  <a:pt x="67" y="226"/>
                  <a:pt x="67" y="226"/>
                  <a:pt x="67" y="226"/>
                </a:cubicBezTo>
                <a:cubicBezTo>
                  <a:pt x="67" y="118"/>
                  <a:pt x="67" y="118"/>
                  <a:pt x="67" y="118"/>
                </a:cubicBezTo>
                <a:cubicBezTo>
                  <a:pt x="100" y="118"/>
                  <a:pt x="100" y="118"/>
                  <a:pt x="100" y="118"/>
                </a:cubicBezTo>
                <a:lnTo>
                  <a:pt x="100" y="226"/>
                </a:lnTo>
                <a:close/>
                <a:moveTo>
                  <a:pt x="83" y="103"/>
                </a:moveTo>
                <a:cubicBezTo>
                  <a:pt x="73" y="103"/>
                  <a:pt x="64" y="94"/>
                  <a:pt x="64" y="83"/>
                </a:cubicBezTo>
                <a:cubicBezTo>
                  <a:pt x="64" y="73"/>
                  <a:pt x="73" y="64"/>
                  <a:pt x="83" y="64"/>
                </a:cubicBezTo>
                <a:cubicBezTo>
                  <a:pt x="94" y="64"/>
                  <a:pt x="103" y="73"/>
                  <a:pt x="103" y="83"/>
                </a:cubicBezTo>
                <a:cubicBezTo>
                  <a:pt x="103" y="94"/>
                  <a:pt x="94" y="103"/>
                  <a:pt x="83" y="103"/>
                </a:cubicBezTo>
                <a:close/>
                <a:moveTo>
                  <a:pt x="227" y="226"/>
                </a:moveTo>
                <a:cubicBezTo>
                  <a:pt x="193" y="226"/>
                  <a:pt x="193" y="226"/>
                  <a:pt x="193" y="226"/>
                </a:cubicBezTo>
                <a:cubicBezTo>
                  <a:pt x="193" y="174"/>
                  <a:pt x="193" y="174"/>
                  <a:pt x="193" y="174"/>
                </a:cubicBezTo>
                <a:cubicBezTo>
                  <a:pt x="193" y="161"/>
                  <a:pt x="193" y="145"/>
                  <a:pt x="175" y="145"/>
                </a:cubicBezTo>
                <a:cubicBezTo>
                  <a:pt x="158" y="145"/>
                  <a:pt x="155" y="159"/>
                  <a:pt x="155" y="173"/>
                </a:cubicBezTo>
                <a:cubicBezTo>
                  <a:pt x="155" y="226"/>
                  <a:pt x="155" y="226"/>
                  <a:pt x="155" y="226"/>
                </a:cubicBezTo>
                <a:cubicBezTo>
                  <a:pt x="121" y="226"/>
                  <a:pt x="121" y="226"/>
                  <a:pt x="121" y="226"/>
                </a:cubicBezTo>
                <a:cubicBezTo>
                  <a:pt x="121" y="118"/>
                  <a:pt x="121" y="118"/>
                  <a:pt x="121" y="118"/>
                </a:cubicBezTo>
                <a:cubicBezTo>
                  <a:pt x="154" y="118"/>
                  <a:pt x="154" y="118"/>
                  <a:pt x="154" y="118"/>
                </a:cubicBezTo>
                <a:cubicBezTo>
                  <a:pt x="154" y="133"/>
                  <a:pt x="154" y="133"/>
                  <a:pt x="154" y="133"/>
                </a:cubicBezTo>
                <a:cubicBezTo>
                  <a:pt x="154" y="133"/>
                  <a:pt x="154" y="133"/>
                  <a:pt x="154" y="133"/>
                </a:cubicBezTo>
                <a:cubicBezTo>
                  <a:pt x="159" y="124"/>
                  <a:pt x="170" y="115"/>
                  <a:pt x="186" y="115"/>
                </a:cubicBezTo>
                <a:cubicBezTo>
                  <a:pt x="220" y="115"/>
                  <a:pt x="227" y="138"/>
                  <a:pt x="227" y="167"/>
                </a:cubicBezTo>
                <a:lnTo>
                  <a:pt x="227" y="22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nl-NL" dirty="0"/>
          </a:p>
        </p:txBody>
      </p:sp>
      <p:sp>
        <p:nvSpPr>
          <p:cNvPr id="90" name="Freeform 160"/>
          <p:cNvSpPr>
            <a:spLocks/>
          </p:cNvSpPr>
          <p:nvPr userDrawn="1"/>
        </p:nvSpPr>
        <p:spPr bwMode="auto">
          <a:xfrm>
            <a:off x="665086" y="6038855"/>
            <a:ext cx="237859" cy="238258"/>
          </a:xfrm>
          <a:custGeom>
            <a:avLst/>
            <a:gdLst>
              <a:gd name="T0" fmla="*/ 234 w 291"/>
              <a:gd name="T1" fmla="*/ 0 h 291"/>
              <a:gd name="T2" fmla="*/ 57 w 291"/>
              <a:gd name="T3" fmla="*/ 0 h 291"/>
              <a:gd name="T4" fmla="*/ 0 w 291"/>
              <a:gd name="T5" fmla="*/ 57 h 291"/>
              <a:gd name="T6" fmla="*/ 0 w 291"/>
              <a:gd name="T7" fmla="*/ 234 h 291"/>
              <a:gd name="T8" fmla="*/ 57 w 291"/>
              <a:gd name="T9" fmla="*/ 291 h 291"/>
              <a:gd name="T10" fmla="*/ 141 w 291"/>
              <a:gd name="T11" fmla="*/ 291 h 291"/>
              <a:gd name="T12" fmla="*/ 141 w 291"/>
              <a:gd name="T13" fmla="*/ 183 h 291"/>
              <a:gd name="T14" fmla="*/ 98 w 291"/>
              <a:gd name="T15" fmla="*/ 183 h 291"/>
              <a:gd name="T16" fmla="*/ 98 w 291"/>
              <a:gd name="T17" fmla="*/ 133 h 291"/>
              <a:gd name="T18" fmla="*/ 141 w 291"/>
              <a:gd name="T19" fmla="*/ 133 h 291"/>
              <a:gd name="T20" fmla="*/ 141 w 291"/>
              <a:gd name="T21" fmla="*/ 97 h 291"/>
              <a:gd name="T22" fmla="*/ 204 w 291"/>
              <a:gd name="T23" fmla="*/ 32 h 291"/>
              <a:gd name="T24" fmla="*/ 242 w 291"/>
              <a:gd name="T25" fmla="*/ 34 h 291"/>
              <a:gd name="T26" fmla="*/ 242 w 291"/>
              <a:gd name="T27" fmla="*/ 78 h 291"/>
              <a:gd name="T28" fmla="*/ 216 w 291"/>
              <a:gd name="T29" fmla="*/ 78 h 291"/>
              <a:gd name="T30" fmla="*/ 191 w 291"/>
              <a:gd name="T31" fmla="*/ 102 h 291"/>
              <a:gd name="T32" fmla="*/ 191 w 291"/>
              <a:gd name="T33" fmla="*/ 133 h 291"/>
              <a:gd name="T34" fmla="*/ 240 w 291"/>
              <a:gd name="T35" fmla="*/ 133 h 291"/>
              <a:gd name="T36" fmla="*/ 234 w 291"/>
              <a:gd name="T37" fmla="*/ 183 h 291"/>
              <a:gd name="T38" fmla="*/ 191 w 291"/>
              <a:gd name="T39" fmla="*/ 183 h 291"/>
              <a:gd name="T40" fmla="*/ 191 w 291"/>
              <a:gd name="T41" fmla="*/ 291 h 291"/>
              <a:gd name="T42" fmla="*/ 234 w 291"/>
              <a:gd name="T43" fmla="*/ 291 h 291"/>
              <a:gd name="T44" fmla="*/ 291 w 291"/>
              <a:gd name="T45" fmla="*/ 234 h 291"/>
              <a:gd name="T46" fmla="*/ 291 w 291"/>
              <a:gd name="T47" fmla="*/ 57 h 291"/>
              <a:gd name="T48" fmla="*/ 234 w 291"/>
              <a:gd name="T49"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1" h="291">
                <a:moveTo>
                  <a:pt x="234" y="0"/>
                </a:moveTo>
                <a:cubicBezTo>
                  <a:pt x="57" y="0"/>
                  <a:pt x="57" y="0"/>
                  <a:pt x="57" y="0"/>
                </a:cubicBezTo>
                <a:cubicBezTo>
                  <a:pt x="26" y="0"/>
                  <a:pt x="0" y="26"/>
                  <a:pt x="0" y="57"/>
                </a:cubicBezTo>
                <a:cubicBezTo>
                  <a:pt x="0" y="234"/>
                  <a:pt x="0" y="234"/>
                  <a:pt x="0" y="234"/>
                </a:cubicBezTo>
                <a:cubicBezTo>
                  <a:pt x="0" y="266"/>
                  <a:pt x="26" y="291"/>
                  <a:pt x="57" y="291"/>
                </a:cubicBezTo>
                <a:cubicBezTo>
                  <a:pt x="141" y="291"/>
                  <a:pt x="141" y="291"/>
                  <a:pt x="141" y="291"/>
                </a:cubicBezTo>
                <a:cubicBezTo>
                  <a:pt x="141" y="183"/>
                  <a:pt x="141" y="183"/>
                  <a:pt x="141" y="183"/>
                </a:cubicBezTo>
                <a:cubicBezTo>
                  <a:pt x="98" y="183"/>
                  <a:pt x="98" y="183"/>
                  <a:pt x="98" y="183"/>
                </a:cubicBezTo>
                <a:cubicBezTo>
                  <a:pt x="98" y="133"/>
                  <a:pt x="98" y="133"/>
                  <a:pt x="98" y="133"/>
                </a:cubicBezTo>
                <a:cubicBezTo>
                  <a:pt x="141" y="133"/>
                  <a:pt x="141" y="133"/>
                  <a:pt x="141" y="133"/>
                </a:cubicBezTo>
                <a:cubicBezTo>
                  <a:pt x="141" y="97"/>
                  <a:pt x="141" y="97"/>
                  <a:pt x="141" y="97"/>
                </a:cubicBezTo>
                <a:cubicBezTo>
                  <a:pt x="141" y="55"/>
                  <a:pt x="166" y="32"/>
                  <a:pt x="204" y="32"/>
                </a:cubicBezTo>
                <a:cubicBezTo>
                  <a:pt x="222" y="32"/>
                  <a:pt x="237" y="33"/>
                  <a:pt x="242" y="34"/>
                </a:cubicBezTo>
                <a:cubicBezTo>
                  <a:pt x="242" y="78"/>
                  <a:pt x="242" y="78"/>
                  <a:pt x="242" y="78"/>
                </a:cubicBezTo>
                <a:cubicBezTo>
                  <a:pt x="216" y="78"/>
                  <a:pt x="216" y="78"/>
                  <a:pt x="216" y="78"/>
                </a:cubicBezTo>
                <a:cubicBezTo>
                  <a:pt x="195" y="78"/>
                  <a:pt x="191" y="88"/>
                  <a:pt x="191" y="102"/>
                </a:cubicBezTo>
                <a:cubicBezTo>
                  <a:pt x="191" y="133"/>
                  <a:pt x="191" y="133"/>
                  <a:pt x="191" y="133"/>
                </a:cubicBezTo>
                <a:cubicBezTo>
                  <a:pt x="240" y="133"/>
                  <a:pt x="240" y="133"/>
                  <a:pt x="240" y="133"/>
                </a:cubicBezTo>
                <a:cubicBezTo>
                  <a:pt x="234" y="183"/>
                  <a:pt x="234" y="183"/>
                  <a:pt x="234" y="183"/>
                </a:cubicBezTo>
                <a:cubicBezTo>
                  <a:pt x="191" y="183"/>
                  <a:pt x="191" y="183"/>
                  <a:pt x="191" y="183"/>
                </a:cubicBezTo>
                <a:cubicBezTo>
                  <a:pt x="191" y="291"/>
                  <a:pt x="191" y="291"/>
                  <a:pt x="191" y="291"/>
                </a:cubicBezTo>
                <a:cubicBezTo>
                  <a:pt x="234" y="291"/>
                  <a:pt x="234" y="291"/>
                  <a:pt x="234" y="291"/>
                </a:cubicBezTo>
                <a:cubicBezTo>
                  <a:pt x="265" y="291"/>
                  <a:pt x="291" y="266"/>
                  <a:pt x="291" y="234"/>
                </a:cubicBezTo>
                <a:cubicBezTo>
                  <a:pt x="291" y="57"/>
                  <a:pt x="291" y="57"/>
                  <a:pt x="291" y="57"/>
                </a:cubicBezTo>
                <a:cubicBezTo>
                  <a:pt x="291" y="26"/>
                  <a:pt x="265" y="0"/>
                  <a:pt x="234"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nl-NL"/>
          </a:p>
        </p:txBody>
      </p:sp>
      <p:sp>
        <p:nvSpPr>
          <p:cNvPr id="98" name="Freeform 153"/>
          <p:cNvSpPr>
            <a:spLocks noEditPoints="1"/>
          </p:cNvSpPr>
          <p:nvPr userDrawn="1"/>
        </p:nvSpPr>
        <p:spPr bwMode="auto">
          <a:xfrm>
            <a:off x="1367140" y="6036546"/>
            <a:ext cx="242062" cy="242877"/>
          </a:xfrm>
          <a:custGeom>
            <a:avLst/>
            <a:gdLst>
              <a:gd name="T0" fmla="*/ 235 w 291"/>
              <a:gd name="T1" fmla="*/ 0 h 291"/>
              <a:gd name="T2" fmla="*/ 57 w 291"/>
              <a:gd name="T3" fmla="*/ 0 h 291"/>
              <a:gd name="T4" fmla="*/ 0 w 291"/>
              <a:gd name="T5" fmla="*/ 57 h 291"/>
              <a:gd name="T6" fmla="*/ 0 w 291"/>
              <a:gd name="T7" fmla="*/ 234 h 291"/>
              <a:gd name="T8" fmla="*/ 57 w 291"/>
              <a:gd name="T9" fmla="*/ 291 h 291"/>
              <a:gd name="T10" fmla="*/ 235 w 291"/>
              <a:gd name="T11" fmla="*/ 291 h 291"/>
              <a:gd name="T12" fmla="*/ 291 w 291"/>
              <a:gd name="T13" fmla="*/ 234 h 291"/>
              <a:gd name="T14" fmla="*/ 291 w 291"/>
              <a:gd name="T15" fmla="*/ 57 h 291"/>
              <a:gd name="T16" fmla="*/ 235 w 291"/>
              <a:gd name="T17" fmla="*/ 0 h 291"/>
              <a:gd name="T18" fmla="*/ 211 w 291"/>
              <a:gd name="T19" fmla="*/ 112 h 291"/>
              <a:gd name="T20" fmla="*/ 211 w 291"/>
              <a:gd name="T21" fmla="*/ 117 h 291"/>
              <a:gd name="T22" fmla="*/ 116 w 291"/>
              <a:gd name="T23" fmla="*/ 212 h 291"/>
              <a:gd name="T24" fmla="*/ 64 w 291"/>
              <a:gd name="T25" fmla="*/ 197 h 291"/>
              <a:gd name="T26" fmla="*/ 72 w 291"/>
              <a:gd name="T27" fmla="*/ 197 h 291"/>
              <a:gd name="T28" fmla="*/ 114 w 291"/>
              <a:gd name="T29" fmla="*/ 183 h 291"/>
              <a:gd name="T30" fmla="*/ 83 w 291"/>
              <a:gd name="T31" fmla="*/ 160 h 291"/>
              <a:gd name="T32" fmla="*/ 89 w 291"/>
              <a:gd name="T33" fmla="*/ 160 h 291"/>
              <a:gd name="T34" fmla="*/ 98 w 291"/>
              <a:gd name="T35" fmla="*/ 159 h 291"/>
              <a:gd name="T36" fmla="*/ 71 w 291"/>
              <a:gd name="T37" fmla="*/ 126 h 291"/>
              <a:gd name="T38" fmla="*/ 71 w 291"/>
              <a:gd name="T39" fmla="*/ 126 h 291"/>
              <a:gd name="T40" fmla="*/ 86 w 291"/>
              <a:gd name="T41" fmla="*/ 130 h 291"/>
              <a:gd name="T42" fmla="*/ 71 w 291"/>
              <a:gd name="T43" fmla="*/ 102 h 291"/>
              <a:gd name="T44" fmla="*/ 76 w 291"/>
              <a:gd name="T45" fmla="*/ 86 h 291"/>
              <a:gd name="T46" fmla="*/ 145 w 291"/>
              <a:gd name="T47" fmla="*/ 120 h 291"/>
              <a:gd name="T48" fmla="*/ 144 w 291"/>
              <a:gd name="T49" fmla="*/ 113 h 291"/>
              <a:gd name="T50" fmla="*/ 177 w 291"/>
              <a:gd name="T51" fmla="*/ 79 h 291"/>
              <a:gd name="T52" fmla="*/ 202 w 291"/>
              <a:gd name="T53" fmla="*/ 90 h 291"/>
              <a:gd name="T54" fmla="*/ 223 w 291"/>
              <a:gd name="T55" fmla="*/ 82 h 291"/>
              <a:gd name="T56" fmla="*/ 208 w 291"/>
              <a:gd name="T57" fmla="*/ 100 h 291"/>
              <a:gd name="T58" fmla="*/ 227 w 291"/>
              <a:gd name="T59" fmla="*/ 95 h 291"/>
              <a:gd name="T60" fmla="*/ 211 w 291"/>
              <a:gd name="T61" fmla="*/ 112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1" h="291">
                <a:moveTo>
                  <a:pt x="235" y="0"/>
                </a:moveTo>
                <a:cubicBezTo>
                  <a:pt x="57" y="0"/>
                  <a:pt x="57" y="0"/>
                  <a:pt x="57" y="0"/>
                </a:cubicBezTo>
                <a:cubicBezTo>
                  <a:pt x="26" y="0"/>
                  <a:pt x="0" y="26"/>
                  <a:pt x="0" y="57"/>
                </a:cubicBezTo>
                <a:cubicBezTo>
                  <a:pt x="0" y="234"/>
                  <a:pt x="0" y="234"/>
                  <a:pt x="0" y="234"/>
                </a:cubicBezTo>
                <a:cubicBezTo>
                  <a:pt x="0" y="265"/>
                  <a:pt x="26" y="291"/>
                  <a:pt x="57" y="291"/>
                </a:cubicBezTo>
                <a:cubicBezTo>
                  <a:pt x="235" y="291"/>
                  <a:pt x="235" y="291"/>
                  <a:pt x="235" y="291"/>
                </a:cubicBezTo>
                <a:cubicBezTo>
                  <a:pt x="266" y="291"/>
                  <a:pt x="291" y="265"/>
                  <a:pt x="291" y="234"/>
                </a:cubicBezTo>
                <a:cubicBezTo>
                  <a:pt x="291" y="57"/>
                  <a:pt x="291" y="57"/>
                  <a:pt x="291" y="57"/>
                </a:cubicBezTo>
                <a:cubicBezTo>
                  <a:pt x="291" y="26"/>
                  <a:pt x="266" y="0"/>
                  <a:pt x="235" y="0"/>
                </a:cubicBezTo>
                <a:close/>
                <a:moveTo>
                  <a:pt x="211" y="112"/>
                </a:moveTo>
                <a:cubicBezTo>
                  <a:pt x="211" y="114"/>
                  <a:pt x="211" y="115"/>
                  <a:pt x="211" y="117"/>
                </a:cubicBezTo>
                <a:cubicBezTo>
                  <a:pt x="211" y="161"/>
                  <a:pt x="177" y="212"/>
                  <a:pt x="116" y="212"/>
                </a:cubicBezTo>
                <a:cubicBezTo>
                  <a:pt x="97" y="212"/>
                  <a:pt x="79" y="206"/>
                  <a:pt x="64" y="197"/>
                </a:cubicBezTo>
                <a:cubicBezTo>
                  <a:pt x="67" y="197"/>
                  <a:pt x="70" y="197"/>
                  <a:pt x="72" y="197"/>
                </a:cubicBezTo>
                <a:cubicBezTo>
                  <a:pt x="88" y="197"/>
                  <a:pt x="102" y="192"/>
                  <a:pt x="114" y="183"/>
                </a:cubicBezTo>
                <a:cubicBezTo>
                  <a:pt x="99" y="183"/>
                  <a:pt x="87" y="173"/>
                  <a:pt x="83" y="160"/>
                </a:cubicBezTo>
                <a:cubicBezTo>
                  <a:pt x="85" y="160"/>
                  <a:pt x="87" y="160"/>
                  <a:pt x="89" y="160"/>
                </a:cubicBezTo>
                <a:cubicBezTo>
                  <a:pt x="92" y="160"/>
                  <a:pt x="95" y="160"/>
                  <a:pt x="98" y="159"/>
                </a:cubicBezTo>
                <a:cubicBezTo>
                  <a:pt x="82" y="156"/>
                  <a:pt x="71" y="143"/>
                  <a:pt x="71" y="126"/>
                </a:cubicBezTo>
                <a:cubicBezTo>
                  <a:pt x="71" y="126"/>
                  <a:pt x="71" y="126"/>
                  <a:pt x="71" y="126"/>
                </a:cubicBezTo>
                <a:cubicBezTo>
                  <a:pt x="75" y="128"/>
                  <a:pt x="81" y="130"/>
                  <a:pt x="86" y="130"/>
                </a:cubicBezTo>
                <a:cubicBezTo>
                  <a:pt x="77" y="124"/>
                  <a:pt x="71" y="114"/>
                  <a:pt x="71" y="102"/>
                </a:cubicBezTo>
                <a:cubicBezTo>
                  <a:pt x="71" y="96"/>
                  <a:pt x="73" y="90"/>
                  <a:pt x="76" y="86"/>
                </a:cubicBezTo>
                <a:cubicBezTo>
                  <a:pt x="92" y="106"/>
                  <a:pt x="117" y="119"/>
                  <a:pt x="145" y="120"/>
                </a:cubicBezTo>
                <a:cubicBezTo>
                  <a:pt x="144" y="118"/>
                  <a:pt x="144" y="115"/>
                  <a:pt x="144" y="113"/>
                </a:cubicBezTo>
                <a:cubicBezTo>
                  <a:pt x="144" y="94"/>
                  <a:pt x="159" y="79"/>
                  <a:pt x="177" y="79"/>
                </a:cubicBezTo>
                <a:cubicBezTo>
                  <a:pt x="187" y="79"/>
                  <a:pt x="195" y="83"/>
                  <a:pt x="202" y="90"/>
                </a:cubicBezTo>
                <a:cubicBezTo>
                  <a:pt x="209" y="88"/>
                  <a:pt x="216" y="86"/>
                  <a:pt x="223" y="82"/>
                </a:cubicBezTo>
                <a:cubicBezTo>
                  <a:pt x="220" y="90"/>
                  <a:pt x="215" y="96"/>
                  <a:pt x="208" y="100"/>
                </a:cubicBezTo>
                <a:cubicBezTo>
                  <a:pt x="215" y="100"/>
                  <a:pt x="221" y="98"/>
                  <a:pt x="227" y="95"/>
                </a:cubicBezTo>
                <a:cubicBezTo>
                  <a:pt x="223" y="102"/>
                  <a:pt x="217" y="108"/>
                  <a:pt x="211" y="11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nl-NL"/>
          </a:p>
        </p:txBody>
      </p:sp>
      <p:grpSp>
        <p:nvGrpSpPr>
          <p:cNvPr id="141" name="Group 140"/>
          <p:cNvGrpSpPr/>
          <p:nvPr userDrawn="1"/>
        </p:nvGrpSpPr>
        <p:grpSpPr>
          <a:xfrm>
            <a:off x="1722570" y="6036546"/>
            <a:ext cx="241247" cy="242877"/>
            <a:chOff x="12560303" y="3738458"/>
            <a:chExt cx="939801" cy="946150"/>
          </a:xfrm>
          <a:solidFill>
            <a:schemeClr val="tx2"/>
          </a:solidFill>
        </p:grpSpPr>
        <p:sp>
          <p:nvSpPr>
            <p:cNvPr id="142" name="Freeform 158"/>
            <p:cNvSpPr>
              <a:spLocks noEditPoints="1"/>
            </p:cNvSpPr>
            <p:nvPr/>
          </p:nvSpPr>
          <p:spPr bwMode="auto">
            <a:xfrm>
              <a:off x="12560303" y="3738458"/>
              <a:ext cx="939801" cy="946150"/>
            </a:xfrm>
            <a:custGeom>
              <a:avLst/>
              <a:gdLst>
                <a:gd name="T0" fmla="*/ 234 w 290"/>
                <a:gd name="T1" fmla="*/ 0 h 291"/>
                <a:gd name="T2" fmla="*/ 56 w 290"/>
                <a:gd name="T3" fmla="*/ 0 h 291"/>
                <a:gd name="T4" fmla="*/ 0 w 290"/>
                <a:gd name="T5" fmla="*/ 57 h 291"/>
                <a:gd name="T6" fmla="*/ 0 w 290"/>
                <a:gd name="T7" fmla="*/ 234 h 291"/>
                <a:gd name="T8" fmla="*/ 56 w 290"/>
                <a:gd name="T9" fmla="*/ 291 h 291"/>
                <a:gd name="T10" fmla="*/ 234 w 290"/>
                <a:gd name="T11" fmla="*/ 291 h 291"/>
                <a:gd name="T12" fmla="*/ 290 w 290"/>
                <a:gd name="T13" fmla="*/ 234 h 291"/>
                <a:gd name="T14" fmla="*/ 290 w 290"/>
                <a:gd name="T15" fmla="*/ 57 h 291"/>
                <a:gd name="T16" fmla="*/ 234 w 290"/>
                <a:gd name="T17" fmla="*/ 0 h 291"/>
                <a:gd name="T18" fmla="*/ 226 w 290"/>
                <a:gd name="T19" fmla="*/ 178 h 291"/>
                <a:gd name="T20" fmla="*/ 203 w 290"/>
                <a:gd name="T21" fmla="*/ 201 h 291"/>
                <a:gd name="T22" fmla="*/ 87 w 290"/>
                <a:gd name="T23" fmla="*/ 201 h 291"/>
                <a:gd name="T24" fmla="*/ 64 w 290"/>
                <a:gd name="T25" fmla="*/ 178 h 291"/>
                <a:gd name="T26" fmla="*/ 64 w 290"/>
                <a:gd name="T27" fmla="*/ 113 h 291"/>
                <a:gd name="T28" fmla="*/ 87 w 290"/>
                <a:gd name="T29" fmla="*/ 90 h 291"/>
                <a:gd name="T30" fmla="*/ 203 w 290"/>
                <a:gd name="T31" fmla="*/ 90 h 291"/>
                <a:gd name="T32" fmla="*/ 226 w 290"/>
                <a:gd name="T33" fmla="*/ 113 h 291"/>
                <a:gd name="T34" fmla="*/ 226 w 290"/>
                <a:gd name="T35" fmla="*/ 178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0" h="291">
                  <a:moveTo>
                    <a:pt x="234" y="0"/>
                  </a:moveTo>
                  <a:cubicBezTo>
                    <a:pt x="56" y="0"/>
                    <a:pt x="56" y="0"/>
                    <a:pt x="56" y="0"/>
                  </a:cubicBezTo>
                  <a:cubicBezTo>
                    <a:pt x="25" y="0"/>
                    <a:pt x="0" y="26"/>
                    <a:pt x="0" y="57"/>
                  </a:cubicBezTo>
                  <a:cubicBezTo>
                    <a:pt x="0" y="234"/>
                    <a:pt x="0" y="234"/>
                    <a:pt x="0" y="234"/>
                  </a:cubicBezTo>
                  <a:cubicBezTo>
                    <a:pt x="0" y="265"/>
                    <a:pt x="25" y="291"/>
                    <a:pt x="56" y="291"/>
                  </a:cubicBezTo>
                  <a:cubicBezTo>
                    <a:pt x="234" y="291"/>
                    <a:pt x="234" y="291"/>
                    <a:pt x="234" y="291"/>
                  </a:cubicBezTo>
                  <a:cubicBezTo>
                    <a:pt x="265" y="291"/>
                    <a:pt x="290" y="265"/>
                    <a:pt x="290" y="234"/>
                  </a:cubicBezTo>
                  <a:cubicBezTo>
                    <a:pt x="290" y="57"/>
                    <a:pt x="290" y="57"/>
                    <a:pt x="290" y="57"/>
                  </a:cubicBezTo>
                  <a:cubicBezTo>
                    <a:pt x="290" y="26"/>
                    <a:pt x="265" y="0"/>
                    <a:pt x="234" y="0"/>
                  </a:cubicBezTo>
                  <a:close/>
                  <a:moveTo>
                    <a:pt x="226" y="178"/>
                  </a:moveTo>
                  <a:cubicBezTo>
                    <a:pt x="226" y="191"/>
                    <a:pt x="216" y="201"/>
                    <a:pt x="203" y="201"/>
                  </a:cubicBezTo>
                  <a:cubicBezTo>
                    <a:pt x="87" y="201"/>
                    <a:pt x="87" y="201"/>
                    <a:pt x="87" y="201"/>
                  </a:cubicBezTo>
                  <a:cubicBezTo>
                    <a:pt x="74" y="201"/>
                    <a:pt x="64" y="191"/>
                    <a:pt x="64" y="178"/>
                  </a:cubicBezTo>
                  <a:cubicBezTo>
                    <a:pt x="64" y="113"/>
                    <a:pt x="64" y="113"/>
                    <a:pt x="64" y="113"/>
                  </a:cubicBezTo>
                  <a:cubicBezTo>
                    <a:pt x="64" y="100"/>
                    <a:pt x="74" y="90"/>
                    <a:pt x="87" y="90"/>
                  </a:cubicBezTo>
                  <a:cubicBezTo>
                    <a:pt x="203" y="90"/>
                    <a:pt x="203" y="90"/>
                    <a:pt x="203" y="90"/>
                  </a:cubicBezTo>
                  <a:cubicBezTo>
                    <a:pt x="216" y="90"/>
                    <a:pt x="226" y="100"/>
                    <a:pt x="226" y="113"/>
                  </a:cubicBezTo>
                  <a:lnTo>
                    <a:pt x="226"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143" name="Freeform 159"/>
            <p:cNvSpPr>
              <a:spLocks/>
            </p:cNvSpPr>
            <p:nvPr/>
          </p:nvSpPr>
          <p:spPr bwMode="auto">
            <a:xfrm>
              <a:off x="12974641" y="4128983"/>
              <a:ext cx="142875" cy="149225"/>
            </a:xfrm>
            <a:custGeom>
              <a:avLst/>
              <a:gdLst>
                <a:gd name="T0" fmla="*/ 0 w 90"/>
                <a:gd name="T1" fmla="*/ 94 h 94"/>
                <a:gd name="T2" fmla="*/ 90 w 90"/>
                <a:gd name="T3" fmla="*/ 47 h 94"/>
                <a:gd name="T4" fmla="*/ 0 w 90"/>
                <a:gd name="T5" fmla="*/ 0 h 94"/>
                <a:gd name="T6" fmla="*/ 0 w 90"/>
                <a:gd name="T7" fmla="*/ 94 h 94"/>
              </a:gdLst>
              <a:ahLst/>
              <a:cxnLst>
                <a:cxn ang="0">
                  <a:pos x="T0" y="T1"/>
                </a:cxn>
                <a:cxn ang="0">
                  <a:pos x="T2" y="T3"/>
                </a:cxn>
                <a:cxn ang="0">
                  <a:pos x="T4" y="T5"/>
                </a:cxn>
                <a:cxn ang="0">
                  <a:pos x="T6" y="T7"/>
                </a:cxn>
              </a:cxnLst>
              <a:rect l="0" t="0" r="r" b="b"/>
              <a:pathLst>
                <a:path w="90" h="94">
                  <a:moveTo>
                    <a:pt x="0" y="94"/>
                  </a:moveTo>
                  <a:lnTo>
                    <a:pt x="90" y="47"/>
                  </a:lnTo>
                  <a:lnTo>
                    <a:pt x="0" y="0"/>
                  </a:lnTo>
                  <a:lnTo>
                    <a:pt x="0" y="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144" name="Text Placeholder 6"/>
          <p:cNvSpPr>
            <a:spLocks noGrp="1"/>
          </p:cNvSpPr>
          <p:nvPr>
            <p:ph type="body" sz="quarter" idx="11" hasCustomPrompt="1"/>
          </p:nvPr>
        </p:nvSpPr>
        <p:spPr bwMode="gray">
          <a:xfrm>
            <a:off x="658812" y="3035186"/>
            <a:ext cx="4398963" cy="729450"/>
          </a:xfrm>
        </p:spPr>
        <p:txBody>
          <a:bodyPr>
            <a:noAutofit/>
          </a:bodyPr>
          <a:lstStyle>
            <a:lvl1pPr algn="l">
              <a:lnSpc>
                <a:spcPts val="2300"/>
              </a:lnSpc>
              <a:defRPr sz="2500">
                <a:solidFill>
                  <a:schemeClr val="tx2"/>
                </a:solidFill>
              </a:defRPr>
            </a:lvl1pPr>
          </a:lstStyle>
          <a:p>
            <a:pPr lvl="0"/>
            <a:r>
              <a:rPr lang="en-GB" noProof="0" dirty="0"/>
              <a:t>Click to edit Name or Subtitle</a:t>
            </a:r>
          </a:p>
        </p:txBody>
      </p:sp>
      <p:sp>
        <p:nvSpPr>
          <p:cNvPr id="145" name="Rectangle 104"/>
          <p:cNvSpPr>
            <a:spLocks noChangeArrowheads="1"/>
          </p:cNvSpPr>
          <p:nvPr userDrawn="1"/>
        </p:nvSpPr>
        <p:spPr bwMode="gray">
          <a:xfrm flipH="1">
            <a:off x="-3101348" y="3022486"/>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146" name="Rectangle 104"/>
          <p:cNvSpPr>
            <a:spLocks noChangeArrowheads="1"/>
          </p:cNvSpPr>
          <p:nvPr userDrawn="1"/>
        </p:nvSpPr>
        <p:spPr bwMode="gray">
          <a:xfrm flipH="1">
            <a:off x="-3101353" y="1071320"/>
            <a:ext cx="3018791" cy="168592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END TITLE (TANK YOU)</a:t>
            </a:r>
          </a:p>
        </p:txBody>
      </p:sp>
      <p:grpSp>
        <p:nvGrpSpPr>
          <p:cNvPr id="147" name="Group 146"/>
          <p:cNvGrpSpPr/>
          <p:nvPr userDrawn="1"/>
        </p:nvGrpSpPr>
        <p:grpSpPr>
          <a:xfrm>
            <a:off x="-3101342" y="1071321"/>
            <a:ext cx="3018791" cy="1685926"/>
            <a:chOff x="-460208" y="81446"/>
            <a:chExt cx="377657" cy="1685926"/>
          </a:xfrm>
        </p:grpSpPr>
        <p:cxnSp>
          <p:nvCxnSpPr>
            <p:cNvPr id="148" name="Straight Connector 147"/>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149" name="Straight Connector 148"/>
            <p:cNvCxnSpPr/>
            <p:nvPr userDrawn="1"/>
          </p:nvCxnSpPr>
          <p:spPr bwMode="gray">
            <a:xfrm flipH="1">
              <a:off x="-460208" y="81446"/>
              <a:ext cx="377657" cy="0"/>
            </a:xfrm>
            <a:prstGeom prst="line">
              <a:avLst/>
            </a:prstGeom>
            <a:noFill/>
            <a:ln w="6350" cap="flat" cmpd="sng" algn="ctr">
              <a:solidFill>
                <a:srgbClr val="FF0000"/>
              </a:solidFill>
              <a:prstDash val="dash"/>
              <a:miter lim="800000"/>
            </a:ln>
            <a:effectLst/>
          </p:spPr>
        </p:cxnSp>
      </p:grpSp>
      <p:grpSp>
        <p:nvGrpSpPr>
          <p:cNvPr id="150" name="Group 149"/>
          <p:cNvGrpSpPr/>
          <p:nvPr userDrawn="1"/>
        </p:nvGrpSpPr>
        <p:grpSpPr>
          <a:xfrm>
            <a:off x="-3101342" y="3022486"/>
            <a:ext cx="3018791" cy="726649"/>
            <a:chOff x="-460208" y="479536"/>
            <a:chExt cx="377657" cy="726649"/>
          </a:xfrm>
        </p:grpSpPr>
        <p:cxnSp>
          <p:nvCxnSpPr>
            <p:cNvPr id="151" name="Straight Connector 150"/>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52" name="Straight Connector 151"/>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53" name="Text Placeholder 6"/>
          <p:cNvSpPr>
            <a:spLocks noGrp="1"/>
          </p:cNvSpPr>
          <p:nvPr>
            <p:ph type="body" sz="quarter" idx="12" hasCustomPrompt="1"/>
          </p:nvPr>
        </p:nvSpPr>
        <p:spPr bwMode="gray">
          <a:xfrm>
            <a:off x="658812" y="4615543"/>
            <a:ext cx="4398963" cy="1149832"/>
          </a:xfrm>
        </p:spPr>
        <p:txBody>
          <a:bodyPr>
            <a:noAutofit/>
          </a:bodyPr>
          <a:lstStyle>
            <a:lvl1pPr algn="l">
              <a:lnSpc>
                <a:spcPct val="80000"/>
              </a:lnSpc>
              <a:defRPr sz="1500">
                <a:solidFill>
                  <a:schemeClr val="tx2"/>
                </a:solidFill>
                <a:latin typeface="+mn-lt"/>
              </a:defRPr>
            </a:lvl1pPr>
          </a:lstStyle>
          <a:p>
            <a:pPr lvl="0"/>
            <a:r>
              <a:rPr lang="en-GB" noProof="0" dirty="0"/>
              <a:t>Address</a:t>
            </a:r>
          </a:p>
        </p:txBody>
      </p:sp>
      <p:sp>
        <p:nvSpPr>
          <p:cNvPr id="154" name="Rectangle 104"/>
          <p:cNvSpPr>
            <a:spLocks noChangeArrowheads="1"/>
          </p:cNvSpPr>
          <p:nvPr userDrawn="1"/>
        </p:nvSpPr>
        <p:spPr bwMode="gray">
          <a:xfrm flipH="1">
            <a:off x="-3101352" y="4615543"/>
            <a:ext cx="3018793" cy="1149831"/>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INSERT ADDRESS HERE </a:t>
            </a:r>
          </a:p>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THE REFERENCE PRESENATATION HAS ALL LOCATIONS PRESET FOR YOU TO COPY AND USE FOR YOUR OWN PRESENTATION </a:t>
            </a:r>
          </a:p>
        </p:txBody>
      </p:sp>
      <p:grpSp>
        <p:nvGrpSpPr>
          <p:cNvPr id="155" name="Group 154"/>
          <p:cNvGrpSpPr/>
          <p:nvPr userDrawn="1"/>
        </p:nvGrpSpPr>
        <p:grpSpPr>
          <a:xfrm>
            <a:off x="-3101342" y="4588626"/>
            <a:ext cx="3018791" cy="1176748"/>
            <a:chOff x="-460208" y="610462"/>
            <a:chExt cx="377657" cy="1176748"/>
          </a:xfrm>
        </p:grpSpPr>
        <p:cxnSp>
          <p:nvCxnSpPr>
            <p:cNvPr id="156" name="Straight Connector 155"/>
            <p:cNvCxnSpPr/>
            <p:nvPr userDrawn="1"/>
          </p:nvCxnSpPr>
          <p:spPr bwMode="gray">
            <a:xfrm flipH="1">
              <a:off x="-460208" y="1787210"/>
              <a:ext cx="377657" cy="0"/>
            </a:xfrm>
            <a:prstGeom prst="line">
              <a:avLst/>
            </a:prstGeom>
            <a:noFill/>
            <a:ln w="6350" cap="flat" cmpd="sng" algn="ctr">
              <a:solidFill>
                <a:srgbClr val="FF0000"/>
              </a:solidFill>
              <a:prstDash val="dash"/>
              <a:miter lim="800000"/>
            </a:ln>
            <a:effectLst/>
          </p:spPr>
        </p:cxnSp>
        <p:cxnSp>
          <p:nvCxnSpPr>
            <p:cNvPr id="157" name="Straight Connector 156"/>
            <p:cNvCxnSpPr/>
            <p:nvPr userDrawn="1"/>
          </p:nvCxnSpPr>
          <p:spPr bwMode="gray">
            <a:xfrm flipH="1">
              <a:off x="-460208" y="610462"/>
              <a:ext cx="377657" cy="0"/>
            </a:xfrm>
            <a:prstGeom prst="line">
              <a:avLst/>
            </a:prstGeom>
            <a:noFill/>
            <a:ln w="6350" cap="flat" cmpd="sng" algn="ctr">
              <a:solidFill>
                <a:srgbClr val="FF0000"/>
              </a:solidFill>
              <a:prstDash val="dash"/>
              <a:miter lim="800000"/>
            </a:ln>
            <a:effectLst/>
          </p:spPr>
        </p:cxnSp>
      </p:grpSp>
      <p:cxnSp>
        <p:nvCxnSpPr>
          <p:cNvPr id="158" name="Straight Connector 157"/>
          <p:cNvCxnSpPr/>
          <p:nvPr userDrawn="1"/>
        </p:nvCxnSpPr>
        <p:spPr bwMode="gray">
          <a:xfrm flipH="1">
            <a:off x="-3101342" y="4190790"/>
            <a:ext cx="3018791" cy="0"/>
          </a:xfrm>
          <a:prstGeom prst="line">
            <a:avLst/>
          </a:prstGeom>
          <a:noFill/>
          <a:ln w="6350" cap="flat" cmpd="sng" algn="ctr">
            <a:solidFill>
              <a:srgbClr val="FF0000"/>
            </a:solidFill>
            <a:prstDash val="dash"/>
            <a:miter lim="800000"/>
          </a:ln>
          <a:effectLst/>
        </p:spPr>
      </p:cxnSp>
      <p:sp>
        <p:nvSpPr>
          <p:cNvPr id="159" name="Rectangle 104"/>
          <p:cNvSpPr>
            <a:spLocks noChangeArrowheads="1"/>
          </p:cNvSpPr>
          <p:nvPr userDrawn="1"/>
        </p:nvSpPr>
        <p:spPr bwMode="gray">
          <a:xfrm flipH="1">
            <a:off x="-3101357" y="4215512"/>
            <a:ext cx="3068635" cy="346197"/>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LOCATION</a:t>
            </a:r>
          </a:p>
        </p:txBody>
      </p:sp>
      <p:sp>
        <p:nvSpPr>
          <p:cNvPr id="160" name="Text Placeholder 6"/>
          <p:cNvSpPr>
            <a:spLocks noGrp="1"/>
          </p:cNvSpPr>
          <p:nvPr>
            <p:ph type="body" sz="quarter" idx="13" hasCustomPrompt="1"/>
          </p:nvPr>
        </p:nvSpPr>
        <p:spPr bwMode="gray">
          <a:xfrm>
            <a:off x="652167" y="4219206"/>
            <a:ext cx="4398963" cy="302127"/>
          </a:xfrm>
        </p:spPr>
        <p:txBody>
          <a:bodyPr>
            <a:noAutofit/>
          </a:bodyPr>
          <a:lstStyle>
            <a:lvl1pPr algn="l">
              <a:lnSpc>
                <a:spcPct val="80000"/>
              </a:lnSpc>
              <a:defRPr sz="1800" b="1" cap="all" baseline="0">
                <a:solidFill>
                  <a:schemeClr val="tx2"/>
                </a:solidFill>
                <a:latin typeface="+mj-lt"/>
              </a:defRPr>
            </a:lvl1pPr>
          </a:lstStyle>
          <a:p>
            <a:pPr lvl="0"/>
            <a:r>
              <a:rPr lang="en-GB" noProof="0" dirty="0"/>
              <a:t>Location</a:t>
            </a:r>
          </a:p>
        </p:txBody>
      </p:sp>
    </p:spTree>
    <p:extLst>
      <p:ext uri="{BB962C8B-B14F-4D97-AF65-F5344CB8AC3E}">
        <p14:creationId xmlns:p14="http://schemas.microsoft.com/office/powerpoint/2010/main" val="23907869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genda White">
    <p:spTree>
      <p:nvGrpSpPr>
        <p:cNvPr id="1" name=""/>
        <p:cNvGrpSpPr/>
        <p:nvPr/>
      </p:nvGrpSpPr>
      <p:grpSpPr>
        <a:xfrm>
          <a:off x="0" y="0"/>
          <a:ext cx="0" cy="0"/>
          <a:chOff x="0" y="0"/>
          <a:chExt cx="0" cy="0"/>
        </a:xfrm>
      </p:grpSpPr>
      <p:sp>
        <p:nvSpPr>
          <p:cNvPr id="21"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41" name="Rectangle 40"/>
          <p:cNvSpPr/>
          <p:nvPr userDrawn="1"/>
        </p:nvSpPr>
        <p:spPr>
          <a:xfrm>
            <a:off x="334962" y="333375"/>
            <a:ext cx="11522076"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noProof="0" dirty="0">
              <a:solidFill>
                <a:schemeClr val="tx1"/>
              </a:solidFill>
            </a:endParaRPr>
          </a:p>
        </p:txBody>
      </p:sp>
      <p:sp>
        <p:nvSpPr>
          <p:cNvPr id="39" name="Title Placeholder 1"/>
          <p:cNvSpPr>
            <a:spLocks noGrp="1"/>
          </p:cNvSpPr>
          <p:nvPr>
            <p:ph type="title"/>
          </p:nvPr>
        </p:nvSpPr>
        <p:spPr bwMode="auto">
          <a:xfrm>
            <a:off x="658813" y="334961"/>
            <a:ext cx="10863261" cy="854075"/>
          </a:xfrm>
          <a:prstGeom prst="rect">
            <a:avLst/>
          </a:prstGeom>
        </p:spPr>
        <p:txBody>
          <a:bodyPr vert="horz" lIns="0" tIns="0" rIns="0" bIns="0" rtlCol="0" anchor="b">
            <a:noAutofit/>
          </a:bodyPr>
          <a:lstStyle>
            <a:lvl1pPr>
              <a:defRPr>
                <a:solidFill>
                  <a:schemeClr val="bg1"/>
                </a:solidFill>
              </a:defRPr>
            </a:lvl1pPr>
          </a:lstStyle>
          <a:p>
            <a:r>
              <a:rPr lang="en-US" noProof="0"/>
              <a:t>Click to edit Master title style</a:t>
            </a:r>
            <a:endParaRPr lang="en-GB" noProof="0"/>
          </a:p>
        </p:txBody>
      </p:sp>
      <p:sp>
        <p:nvSpPr>
          <p:cNvPr id="42" name="Text Placeholder 5"/>
          <p:cNvSpPr>
            <a:spLocks noGrp="1"/>
          </p:cNvSpPr>
          <p:nvPr>
            <p:ph type="body" sz="quarter" idx="12" hasCustomPrompt="1"/>
          </p:nvPr>
        </p:nvSpPr>
        <p:spPr>
          <a:xfrm>
            <a:off x="658813" y="1385888"/>
            <a:ext cx="1150937" cy="957261"/>
          </a:xfrm>
        </p:spPr>
        <p:txBody>
          <a:bodyPr/>
          <a:lstStyle>
            <a:lvl1pPr>
              <a:lnSpc>
                <a:spcPts val="7600"/>
              </a:lnSpc>
              <a:defRPr sz="7200">
                <a:solidFill>
                  <a:schemeClr val="accent4"/>
                </a:solidFill>
              </a:defRPr>
            </a:lvl1pPr>
          </a:lstStyle>
          <a:p>
            <a:pPr lvl="0"/>
            <a:r>
              <a:rPr lang="en-GB" noProof="0"/>
              <a:t>00</a:t>
            </a:r>
          </a:p>
        </p:txBody>
      </p:sp>
      <p:sp>
        <p:nvSpPr>
          <p:cNvPr id="43" name="Text Placeholder 5"/>
          <p:cNvSpPr>
            <a:spLocks noGrp="1"/>
          </p:cNvSpPr>
          <p:nvPr>
            <p:ph type="body" sz="quarter" idx="13"/>
          </p:nvPr>
        </p:nvSpPr>
        <p:spPr>
          <a:xfrm>
            <a:off x="1234280" y="1854993"/>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44" name="Text Placeholder 5"/>
          <p:cNvSpPr>
            <a:spLocks noGrp="1"/>
          </p:cNvSpPr>
          <p:nvPr>
            <p:ph type="body" sz="quarter" idx="14" hasCustomPrompt="1"/>
          </p:nvPr>
        </p:nvSpPr>
        <p:spPr>
          <a:xfrm>
            <a:off x="658813" y="2556008"/>
            <a:ext cx="1150937" cy="957261"/>
          </a:xfrm>
        </p:spPr>
        <p:txBody>
          <a:bodyPr/>
          <a:lstStyle>
            <a:lvl1pPr>
              <a:lnSpc>
                <a:spcPts val="7600"/>
              </a:lnSpc>
              <a:defRPr sz="7200">
                <a:solidFill>
                  <a:schemeClr val="accent4"/>
                </a:solidFill>
              </a:defRPr>
            </a:lvl1pPr>
          </a:lstStyle>
          <a:p>
            <a:pPr lvl="0"/>
            <a:r>
              <a:rPr lang="en-GB" noProof="0"/>
              <a:t>00</a:t>
            </a:r>
          </a:p>
        </p:txBody>
      </p:sp>
      <p:sp>
        <p:nvSpPr>
          <p:cNvPr id="45" name="Text Placeholder 5"/>
          <p:cNvSpPr>
            <a:spLocks noGrp="1"/>
          </p:cNvSpPr>
          <p:nvPr>
            <p:ph type="body" sz="quarter" idx="15"/>
          </p:nvPr>
        </p:nvSpPr>
        <p:spPr>
          <a:xfrm>
            <a:off x="1234280" y="3028817"/>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46" name="Text Placeholder 5"/>
          <p:cNvSpPr>
            <a:spLocks noGrp="1"/>
          </p:cNvSpPr>
          <p:nvPr>
            <p:ph type="body" sz="quarter" idx="16" hasCustomPrompt="1"/>
          </p:nvPr>
        </p:nvSpPr>
        <p:spPr>
          <a:xfrm>
            <a:off x="658813" y="3726128"/>
            <a:ext cx="1150937" cy="957261"/>
          </a:xfrm>
        </p:spPr>
        <p:txBody>
          <a:bodyPr/>
          <a:lstStyle>
            <a:lvl1pPr>
              <a:lnSpc>
                <a:spcPts val="7600"/>
              </a:lnSpc>
              <a:defRPr sz="7200">
                <a:solidFill>
                  <a:schemeClr val="accent4"/>
                </a:solidFill>
              </a:defRPr>
            </a:lvl1pPr>
          </a:lstStyle>
          <a:p>
            <a:pPr lvl="0"/>
            <a:r>
              <a:rPr lang="en-GB" noProof="0"/>
              <a:t>00</a:t>
            </a:r>
          </a:p>
        </p:txBody>
      </p:sp>
      <p:sp>
        <p:nvSpPr>
          <p:cNvPr id="47" name="Text Placeholder 5"/>
          <p:cNvSpPr>
            <a:spLocks noGrp="1"/>
          </p:cNvSpPr>
          <p:nvPr>
            <p:ph type="body" sz="quarter" idx="17"/>
          </p:nvPr>
        </p:nvSpPr>
        <p:spPr>
          <a:xfrm>
            <a:off x="1234280" y="4202641"/>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48" name="Text Placeholder 5"/>
          <p:cNvSpPr>
            <a:spLocks noGrp="1"/>
          </p:cNvSpPr>
          <p:nvPr>
            <p:ph type="body" sz="quarter" idx="18" hasCustomPrompt="1"/>
          </p:nvPr>
        </p:nvSpPr>
        <p:spPr>
          <a:xfrm>
            <a:off x="658813" y="4896248"/>
            <a:ext cx="1150937" cy="957261"/>
          </a:xfrm>
        </p:spPr>
        <p:txBody>
          <a:bodyPr/>
          <a:lstStyle>
            <a:lvl1pPr>
              <a:lnSpc>
                <a:spcPts val="7600"/>
              </a:lnSpc>
              <a:defRPr sz="7200">
                <a:solidFill>
                  <a:schemeClr val="accent4"/>
                </a:solidFill>
              </a:defRPr>
            </a:lvl1pPr>
          </a:lstStyle>
          <a:p>
            <a:pPr lvl="0"/>
            <a:r>
              <a:rPr lang="en-GB" noProof="0"/>
              <a:t>00</a:t>
            </a:r>
          </a:p>
        </p:txBody>
      </p:sp>
      <p:sp>
        <p:nvSpPr>
          <p:cNvPr id="49" name="Text Placeholder 5"/>
          <p:cNvSpPr>
            <a:spLocks noGrp="1"/>
          </p:cNvSpPr>
          <p:nvPr>
            <p:ph type="body" sz="quarter" idx="19"/>
          </p:nvPr>
        </p:nvSpPr>
        <p:spPr>
          <a:xfrm>
            <a:off x="1234280" y="5376465"/>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50" name="Text Placeholder 5"/>
          <p:cNvSpPr>
            <a:spLocks noGrp="1"/>
          </p:cNvSpPr>
          <p:nvPr>
            <p:ph type="body" sz="quarter" idx="20" hasCustomPrompt="1"/>
          </p:nvPr>
        </p:nvSpPr>
        <p:spPr>
          <a:xfrm>
            <a:off x="6501857" y="1385888"/>
            <a:ext cx="1150937" cy="957261"/>
          </a:xfrm>
        </p:spPr>
        <p:txBody>
          <a:bodyPr/>
          <a:lstStyle>
            <a:lvl1pPr>
              <a:lnSpc>
                <a:spcPts val="7600"/>
              </a:lnSpc>
              <a:defRPr sz="7200">
                <a:solidFill>
                  <a:schemeClr val="accent4"/>
                </a:solidFill>
              </a:defRPr>
            </a:lvl1pPr>
          </a:lstStyle>
          <a:p>
            <a:pPr lvl="0"/>
            <a:r>
              <a:rPr lang="en-GB" noProof="0"/>
              <a:t>00</a:t>
            </a:r>
          </a:p>
        </p:txBody>
      </p:sp>
      <p:sp>
        <p:nvSpPr>
          <p:cNvPr id="51" name="Text Placeholder 5"/>
          <p:cNvSpPr>
            <a:spLocks noGrp="1"/>
          </p:cNvSpPr>
          <p:nvPr>
            <p:ph type="body" sz="quarter" idx="21"/>
          </p:nvPr>
        </p:nvSpPr>
        <p:spPr>
          <a:xfrm>
            <a:off x="7077324" y="1854993"/>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52" name="Text Placeholder 5"/>
          <p:cNvSpPr>
            <a:spLocks noGrp="1"/>
          </p:cNvSpPr>
          <p:nvPr>
            <p:ph type="body" sz="quarter" idx="22" hasCustomPrompt="1"/>
          </p:nvPr>
        </p:nvSpPr>
        <p:spPr>
          <a:xfrm>
            <a:off x="6501857" y="2556008"/>
            <a:ext cx="1150937" cy="957261"/>
          </a:xfrm>
        </p:spPr>
        <p:txBody>
          <a:bodyPr/>
          <a:lstStyle>
            <a:lvl1pPr>
              <a:lnSpc>
                <a:spcPts val="7600"/>
              </a:lnSpc>
              <a:defRPr sz="7200">
                <a:solidFill>
                  <a:schemeClr val="accent4"/>
                </a:solidFill>
              </a:defRPr>
            </a:lvl1pPr>
          </a:lstStyle>
          <a:p>
            <a:pPr lvl="0"/>
            <a:r>
              <a:rPr lang="en-GB" noProof="0"/>
              <a:t>00</a:t>
            </a:r>
          </a:p>
        </p:txBody>
      </p:sp>
      <p:sp>
        <p:nvSpPr>
          <p:cNvPr id="53" name="Text Placeholder 5"/>
          <p:cNvSpPr>
            <a:spLocks noGrp="1"/>
          </p:cNvSpPr>
          <p:nvPr>
            <p:ph type="body" sz="quarter" idx="23"/>
          </p:nvPr>
        </p:nvSpPr>
        <p:spPr>
          <a:xfrm>
            <a:off x="7077324" y="3028817"/>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54" name="Text Placeholder 5"/>
          <p:cNvSpPr>
            <a:spLocks noGrp="1"/>
          </p:cNvSpPr>
          <p:nvPr>
            <p:ph type="body" sz="quarter" idx="24" hasCustomPrompt="1"/>
          </p:nvPr>
        </p:nvSpPr>
        <p:spPr>
          <a:xfrm>
            <a:off x="6501857" y="3726128"/>
            <a:ext cx="1150937" cy="957261"/>
          </a:xfrm>
        </p:spPr>
        <p:txBody>
          <a:bodyPr/>
          <a:lstStyle>
            <a:lvl1pPr>
              <a:lnSpc>
                <a:spcPts val="7600"/>
              </a:lnSpc>
              <a:defRPr sz="7200">
                <a:solidFill>
                  <a:schemeClr val="accent4"/>
                </a:solidFill>
              </a:defRPr>
            </a:lvl1pPr>
          </a:lstStyle>
          <a:p>
            <a:pPr lvl="0"/>
            <a:r>
              <a:rPr lang="en-GB" noProof="0"/>
              <a:t>00</a:t>
            </a:r>
          </a:p>
        </p:txBody>
      </p:sp>
      <p:sp>
        <p:nvSpPr>
          <p:cNvPr id="55" name="Text Placeholder 5"/>
          <p:cNvSpPr>
            <a:spLocks noGrp="1"/>
          </p:cNvSpPr>
          <p:nvPr>
            <p:ph type="body" sz="quarter" idx="25"/>
          </p:nvPr>
        </p:nvSpPr>
        <p:spPr>
          <a:xfrm>
            <a:off x="7077324" y="4202641"/>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56" name="Text Placeholder 5"/>
          <p:cNvSpPr>
            <a:spLocks noGrp="1"/>
          </p:cNvSpPr>
          <p:nvPr>
            <p:ph type="body" sz="quarter" idx="26" hasCustomPrompt="1"/>
          </p:nvPr>
        </p:nvSpPr>
        <p:spPr>
          <a:xfrm>
            <a:off x="6501857" y="4896247"/>
            <a:ext cx="1150937" cy="957261"/>
          </a:xfrm>
        </p:spPr>
        <p:txBody>
          <a:bodyPr/>
          <a:lstStyle>
            <a:lvl1pPr>
              <a:lnSpc>
                <a:spcPts val="7600"/>
              </a:lnSpc>
              <a:defRPr sz="7200">
                <a:solidFill>
                  <a:schemeClr val="accent4"/>
                </a:solidFill>
              </a:defRPr>
            </a:lvl1pPr>
          </a:lstStyle>
          <a:p>
            <a:pPr lvl="0"/>
            <a:r>
              <a:rPr lang="en-GB" noProof="0"/>
              <a:t>00</a:t>
            </a:r>
          </a:p>
        </p:txBody>
      </p:sp>
      <p:sp>
        <p:nvSpPr>
          <p:cNvPr id="57" name="Text Placeholder 5"/>
          <p:cNvSpPr>
            <a:spLocks noGrp="1"/>
          </p:cNvSpPr>
          <p:nvPr>
            <p:ph type="body" sz="quarter" idx="27"/>
          </p:nvPr>
        </p:nvSpPr>
        <p:spPr>
          <a:xfrm>
            <a:off x="7077324" y="5376465"/>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20"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dirty="0"/>
          </a:p>
        </p:txBody>
      </p:sp>
      <p:sp>
        <p:nvSpPr>
          <p:cNvPr id="75" name="Rectangle 104"/>
          <p:cNvSpPr>
            <a:spLocks noChangeArrowheads="1"/>
          </p:cNvSpPr>
          <p:nvPr userDrawn="1"/>
        </p:nvSpPr>
        <p:spPr bwMode="gray">
          <a:xfrm flipH="1">
            <a:off x="-3101346" y="1385889"/>
            <a:ext cx="3018792" cy="115368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ENTER CHAPTER NUMBER IN THE SQUARES WITH THE BLUE TEXT</a:t>
            </a:r>
          </a:p>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INSERT YOUR CHAPTER TITLE AND SUBTITLES IN THE RECTANGLES WITH WHITE TEXT</a:t>
            </a:r>
            <a:endParaRPr kumimoji="0" lang="en-GB" altLang="en-US" sz="1200" b="1" i="0" u="none" strike="noStrike" kern="0" cap="none" spc="0" normalizeH="0" baseline="0" noProof="0" dirty="0">
              <a:ln>
                <a:noFill/>
              </a:ln>
              <a:solidFill>
                <a:schemeClr val="tx1"/>
              </a:solidFill>
              <a:effectLst/>
              <a:uLnTx/>
              <a:uFillTx/>
              <a:latin typeface="+mj-lt"/>
            </a:endParaRPr>
          </a:p>
        </p:txBody>
      </p:sp>
      <p:grpSp>
        <p:nvGrpSpPr>
          <p:cNvPr id="80" name="Group 79"/>
          <p:cNvGrpSpPr/>
          <p:nvPr userDrawn="1"/>
        </p:nvGrpSpPr>
        <p:grpSpPr>
          <a:xfrm>
            <a:off x="-3101342" y="1385888"/>
            <a:ext cx="3018791" cy="1170120"/>
            <a:chOff x="-460208" y="32235"/>
            <a:chExt cx="377657" cy="1170120"/>
          </a:xfrm>
        </p:grpSpPr>
        <p:cxnSp>
          <p:nvCxnSpPr>
            <p:cNvPr id="81" name="Straight Connector 80"/>
            <p:cNvCxnSpPr/>
            <p:nvPr userDrawn="1"/>
          </p:nvCxnSpPr>
          <p:spPr bwMode="gray">
            <a:xfrm flipH="1">
              <a:off x="-460208" y="1202355"/>
              <a:ext cx="377657" cy="0"/>
            </a:xfrm>
            <a:prstGeom prst="line">
              <a:avLst/>
            </a:prstGeom>
            <a:noFill/>
            <a:ln w="6350" cap="flat" cmpd="sng" algn="ctr">
              <a:solidFill>
                <a:srgbClr val="FF0000"/>
              </a:solidFill>
              <a:prstDash val="dash"/>
              <a:miter lim="800000"/>
            </a:ln>
            <a:effectLst/>
          </p:spPr>
        </p:cxnSp>
        <p:cxnSp>
          <p:nvCxnSpPr>
            <p:cNvPr id="82" name="Straight Connector 81"/>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sp>
        <p:nvSpPr>
          <p:cNvPr id="94" name="Rectangle 104"/>
          <p:cNvSpPr>
            <a:spLocks noChangeArrowheads="1"/>
          </p:cNvSpPr>
          <p:nvPr userDrawn="1"/>
        </p:nvSpPr>
        <p:spPr bwMode="gray">
          <a:xfrm flipH="1">
            <a:off x="-3101346" y="601407"/>
            <a:ext cx="3018791" cy="57926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TITLE HERE NOT MORE THAN 1 LINE OF TEXT</a:t>
            </a:r>
          </a:p>
        </p:txBody>
      </p:sp>
      <p:grpSp>
        <p:nvGrpSpPr>
          <p:cNvPr id="95" name="Group 94"/>
          <p:cNvGrpSpPr/>
          <p:nvPr userDrawn="1"/>
        </p:nvGrpSpPr>
        <p:grpSpPr>
          <a:xfrm>
            <a:off x="-3101342" y="584244"/>
            <a:ext cx="3018791" cy="604792"/>
            <a:chOff x="-460208" y="283104"/>
            <a:chExt cx="377657" cy="604792"/>
          </a:xfrm>
        </p:grpSpPr>
        <p:cxnSp>
          <p:nvCxnSpPr>
            <p:cNvPr id="96" name="Straight Connector 95"/>
            <p:cNvCxnSpPr/>
            <p:nvPr userDrawn="1"/>
          </p:nvCxnSpPr>
          <p:spPr bwMode="gray">
            <a:xfrm flipH="1">
              <a:off x="-460208" y="887896"/>
              <a:ext cx="377657" cy="0"/>
            </a:xfrm>
            <a:prstGeom prst="line">
              <a:avLst/>
            </a:prstGeom>
            <a:noFill/>
            <a:ln w="6350" cap="flat" cmpd="sng" algn="ctr">
              <a:solidFill>
                <a:srgbClr val="FF0000"/>
              </a:solidFill>
              <a:prstDash val="dash"/>
              <a:miter lim="800000"/>
            </a:ln>
            <a:effectLst/>
          </p:spPr>
        </p:cxnSp>
        <p:cxnSp>
          <p:nvCxnSpPr>
            <p:cNvPr id="97" name="Straight Connector 96"/>
            <p:cNvCxnSpPr/>
            <p:nvPr userDrawn="1"/>
          </p:nvCxnSpPr>
          <p:spPr bwMode="gray">
            <a:xfrm flipH="1">
              <a:off x="-460208" y="283104"/>
              <a:ext cx="377657" cy="0"/>
            </a:xfrm>
            <a:prstGeom prst="line">
              <a:avLst/>
            </a:prstGeom>
            <a:noFill/>
            <a:ln w="6350" cap="flat" cmpd="sng" algn="ctr">
              <a:solidFill>
                <a:srgbClr val="FF0000"/>
              </a:solidFill>
              <a:prstDash val="dash"/>
              <a:miter lim="800000"/>
            </a:ln>
            <a:effectLst/>
          </p:spPr>
        </p:cxnSp>
      </p:grpSp>
      <p:grpSp>
        <p:nvGrpSpPr>
          <p:cNvPr id="98" name="Group 97"/>
          <p:cNvGrpSpPr/>
          <p:nvPr userDrawn="1"/>
        </p:nvGrpSpPr>
        <p:grpSpPr>
          <a:xfrm>
            <a:off x="12263438" y="0"/>
            <a:ext cx="3681702" cy="3436620"/>
            <a:chOff x="12263438" y="0"/>
            <a:chExt cx="3681702" cy="3436620"/>
          </a:xfrm>
        </p:grpSpPr>
        <p:sp>
          <p:nvSpPr>
            <p:cNvPr id="9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0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10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0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0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0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0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0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0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0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0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1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1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1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1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1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1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1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1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1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19" name="Rectangle 11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20" name="Rectangle 11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21" name="Rectangle 12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22" name="Rectangle 12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23" name="Rectangle 12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2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2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2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2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28" name="Rectangle 12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29" name="Rectangle 12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3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3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Tree>
    <p:extLst>
      <p:ext uri="{BB962C8B-B14F-4D97-AF65-F5344CB8AC3E}">
        <p14:creationId xmlns:p14="http://schemas.microsoft.com/office/powerpoint/2010/main" val="1701947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genda Grey">
    <p:spTree>
      <p:nvGrpSpPr>
        <p:cNvPr id="1" name=""/>
        <p:cNvGrpSpPr/>
        <p:nvPr/>
      </p:nvGrpSpPr>
      <p:grpSpPr>
        <a:xfrm>
          <a:off x="0" y="0"/>
          <a:ext cx="0" cy="0"/>
          <a:chOff x="0" y="0"/>
          <a:chExt cx="0" cy="0"/>
        </a:xfrm>
      </p:grpSpPr>
      <p:sp>
        <p:nvSpPr>
          <p:cNvPr id="21"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41" name="Rectangle 40"/>
          <p:cNvSpPr/>
          <p:nvPr userDrawn="1"/>
        </p:nvSpPr>
        <p:spPr>
          <a:xfrm>
            <a:off x="334962" y="333375"/>
            <a:ext cx="11522076"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noProof="0" dirty="0">
              <a:solidFill>
                <a:schemeClr val="tx1"/>
              </a:solidFill>
            </a:endParaRPr>
          </a:p>
        </p:txBody>
      </p:sp>
      <p:sp>
        <p:nvSpPr>
          <p:cNvPr id="39" name="Title Placeholder 1"/>
          <p:cNvSpPr>
            <a:spLocks noGrp="1"/>
          </p:cNvSpPr>
          <p:nvPr>
            <p:ph type="title"/>
          </p:nvPr>
        </p:nvSpPr>
        <p:spPr bwMode="auto">
          <a:xfrm>
            <a:off x="658813" y="334961"/>
            <a:ext cx="10863261" cy="854075"/>
          </a:xfrm>
          <a:prstGeom prst="rect">
            <a:avLst/>
          </a:prstGeom>
        </p:spPr>
        <p:txBody>
          <a:bodyPr vert="horz" lIns="0" tIns="0" rIns="0" bIns="0" rtlCol="0" anchor="b">
            <a:noAutofit/>
          </a:bodyPr>
          <a:lstStyle>
            <a:lvl1pPr>
              <a:defRPr>
                <a:solidFill>
                  <a:schemeClr val="tx2"/>
                </a:solidFill>
              </a:defRPr>
            </a:lvl1pPr>
          </a:lstStyle>
          <a:p>
            <a:r>
              <a:rPr lang="en-US" noProof="0"/>
              <a:t>Click to edit Master title style</a:t>
            </a:r>
            <a:endParaRPr lang="en-GB" noProof="0" dirty="0"/>
          </a:p>
        </p:txBody>
      </p:sp>
      <p:sp>
        <p:nvSpPr>
          <p:cNvPr id="42" name="Text Placeholder 5"/>
          <p:cNvSpPr>
            <a:spLocks noGrp="1"/>
          </p:cNvSpPr>
          <p:nvPr>
            <p:ph type="body" sz="quarter" idx="12" hasCustomPrompt="1"/>
          </p:nvPr>
        </p:nvSpPr>
        <p:spPr>
          <a:xfrm>
            <a:off x="658813" y="1385888"/>
            <a:ext cx="1150937" cy="957261"/>
          </a:xfrm>
        </p:spPr>
        <p:txBody>
          <a:bodyPr/>
          <a:lstStyle>
            <a:lvl1pPr>
              <a:lnSpc>
                <a:spcPts val="7600"/>
              </a:lnSpc>
              <a:defRPr sz="7200">
                <a:solidFill>
                  <a:srgbClr val="D4D2D2"/>
                </a:solidFill>
              </a:defRPr>
            </a:lvl1pPr>
          </a:lstStyle>
          <a:p>
            <a:pPr lvl="0"/>
            <a:r>
              <a:rPr lang="en-GB" noProof="0"/>
              <a:t>00</a:t>
            </a:r>
          </a:p>
        </p:txBody>
      </p:sp>
      <p:sp>
        <p:nvSpPr>
          <p:cNvPr id="43" name="Text Placeholder 5"/>
          <p:cNvSpPr>
            <a:spLocks noGrp="1"/>
          </p:cNvSpPr>
          <p:nvPr>
            <p:ph type="body" sz="quarter" idx="13"/>
          </p:nvPr>
        </p:nvSpPr>
        <p:spPr>
          <a:xfrm>
            <a:off x="1234280" y="1854993"/>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44" name="Text Placeholder 5"/>
          <p:cNvSpPr>
            <a:spLocks noGrp="1"/>
          </p:cNvSpPr>
          <p:nvPr>
            <p:ph type="body" sz="quarter" idx="14" hasCustomPrompt="1"/>
          </p:nvPr>
        </p:nvSpPr>
        <p:spPr>
          <a:xfrm>
            <a:off x="658813" y="2556008"/>
            <a:ext cx="1150937" cy="957261"/>
          </a:xfrm>
        </p:spPr>
        <p:txBody>
          <a:bodyPr/>
          <a:lstStyle>
            <a:lvl1pPr>
              <a:lnSpc>
                <a:spcPts val="7600"/>
              </a:lnSpc>
              <a:defRPr sz="7200">
                <a:solidFill>
                  <a:srgbClr val="D4D2D2"/>
                </a:solidFill>
              </a:defRPr>
            </a:lvl1pPr>
          </a:lstStyle>
          <a:p>
            <a:pPr lvl="0"/>
            <a:r>
              <a:rPr lang="en-GB" noProof="0"/>
              <a:t>00</a:t>
            </a:r>
          </a:p>
        </p:txBody>
      </p:sp>
      <p:sp>
        <p:nvSpPr>
          <p:cNvPr id="45" name="Text Placeholder 5"/>
          <p:cNvSpPr>
            <a:spLocks noGrp="1"/>
          </p:cNvSpPr>
          <p:nvPr>
            <p:ph type="body" sz="quarter" idx="15"/>
          </p:nvPr>
        </p:nvSpPr>
        <p:spPr>
          <a:xfrm>
            <a:off x="1234280" y="3028817"/>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46" name="Text Placeholder 5"/>
          <p:cNvSpPr>
            <a:spLocks noGrp="1"/>
          </p:cNvSpPr>
          <p:nvPr>
            <p:ph type="body" sz="quarter" idx="16" hasCustomPrompt="1"/>
          </p:nvPr>
        </p:nvSpPr>
        <p:spPr>
          <a:xfrm>
            <a:off x="658813" y="3726128"/>
            <a:ext cx="1150937" cy="957261"/>
          </a:xfrm>
        </p:spPr>
        <p:txBody>
          <a:bodyPr/>
          <a:lstStyle>
            <a:lvl1pPr>
              <a:lnSpc>
                <a:spcPts val="7600"/>
              </a:lnSpc>
              <a:defRPr sz="7200">
                <a:solidFill>
                  <a:srgbClr val="D4D2D2"/>
                </a:solidFill>
              </a:defRPr>
            </a:lvl1pPr>
          </a:lstStyle>
          <a:p>
            <a:pPr lvl="0"/>
            <a:r>
              <a:rPr lang="en-GB" noProof="0" dirty="0"/>
              <a:t>00</a:t>
            </a:r>
          </a:p>
        </p:txBody>
      </p:sp>
      <p:sp>
        <p:nvSpPr>
          <p:cNvPr id="47" name="Text Placeholder 5"/>
          <p:cNvSpPr>
            <a:spLocks noGrp="1"/>
          </p:cNvSpPr>
          <p:nvPr>
            <p:ph type="body" sz="quarter" idx="17"/>
          </p:nvPr>
        </p:nvSpPr>
        <p:spPr>
          <a:xfrm>
            <a:off x="1234280" y="4202641"/>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48" name="Text Placeholder 5"/>
          <p:cNvSpPr>
            <a:spLocks noGrp="1"/>
          </p:cNvSpPr>
          <p:nvPr>
            <p:ph type="body" sz="quarter" idx="18" hasCustomPrompt="1"/>
          </p:nvPr>
        </p:nvSpPr>
        <p:spPr>
          <a:xfrm>
            <a:off x="658813" y="4896248"/>
            <a:ext cx="1150937" cy="957261"/>
          </a:xfrm>
        </p:spPr>
        <p:txBody>
          <a:bodyPr/>
          <a:lstStyle>
            <a:lvl1pPr>
              <a:lnSpc>
                <a:spcPts val="7600"/>
              </a:lnSpc>
              <a:defRPr sz="7200">
                <a:solidFill>
                  <a:srgbClr val="D4D2D2"/>
                </a:solidFill>
              </a:defRPr>
            </a:lvl1pPr>
          </a:lstStyle>
          <a:p>
            <a:pPr lvl="0"/>
            <a:r>
              <a:rPr lang="en-GB" noProof="0"/>
              <a:t>00</a:t>
            </a:r>
          </a:p>
        </p:txBody>
      </p:sp>
      <p:sp>
        <p:nvSpPr>
          <p:cNvPr id="49" name="Text Placeholder 5"/>
          <p:cNvSpPr>
            <a:spLocks noGrp="1"/>
          </p:cNvSpPr>
          <p:nvPr>
            <p:ph type="body" sz="quarter" idx="19"/>
          </p:nvPr>
        </p:nvSpPr>
        <p:spPr>
          <a:xfrm>
            <a:off x="1234280" y="5376465"/>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50" name="Text Placeholder 5"/>
          <p:cNvSpPr>
            <a:spLocks noGrp="1"/>
          </p:cNvSpPr>
          <p:nvPr>
            <p:ph type="body" sz="quarter" idx="20" hasCustomPrompt="1"/>
          </p:nvPr>
        </p:nvSpPr>
        <p:spPr>
          <a:xfrm>
            <a:off x="6501857" y="1385888"/>
            <a:ext cx="1150937" cy="957261"/>
          </a:xfrm>
        </p:spPr>
        <p:txBody>
          <a:bodyPr/>
          <a:lstStyle>
            <a:lvl1pPr>
              <a:lnSpc>
                <a:spcPts val="7600"/>
              </a:lnSpc>
              <a:defRPr sz="7200">
                <a:solidFill>
                  <a:srgbClr val="D4D2D2"/>
                </a:solidFill>
              </a:defRPr>
            </a:lvl1pPr>
          </a:lstStyle>
          <a:p>
            <a:pPr lvl="0"/>
            <a:r>
              <a:rPr lang="en-GB" noProof="0"/>
              <a:t>00</a:t>
            </a:r>
          </a:p>
        </p:txBody>
      </p:sp>
      <p:sp>
        <p:nvSpPr>
          <p:cNvPr id="51" name="Text Placeholder 5"/>
          <p:cNvSpPr>
            <a:spLocks noGrp="1"/>
          </p:cNvSpPr>
          <p:nvPr>
            <p:ph type="body" sz="quarter" idx="21"/>
          </p:nvPr>
        </p:nvSpPr>
        <p:spPr>
          <a:xfrm>
            <a:off x="7077324" y="1854993"/>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52" name="Text Placeholder 5"/>
          <p:cNvSpPr>
            <a:spLocks noGrp="1"/>
          </p:cNvSpPr>
          <p:nvPr>
            <p:ph type="body" sz="quarter" idx="22" hasCustomPrompt="1"/>
          </p:nvPr>
        </p:nvSpPr>
        <p:spPr>
          <a:xfrm>
            <a:off x="6501857" y="2556008"/>
            <a:ext cx="1150937" cy="957261"/>
          </a:xfrm>
        </p:spPr>
        <p:txBody>
          <a:bodyPr/>
          <a:lstStyle>
            <a:lvl1pPr>
              <a:lnSpc>
                <a:spcPts val="7600"/>
              </a:lnSpc>
              <a:defRPr sz="7200">
                <a:solidFill>
                  <a:srgbClr val="D4D2D2"/>
                </a:solidFill>
              </a:defRPr>
            </a:lvl1pPr>
          </a:lstStyle>
          <a:p>
            <a:pPr lvl="0"/>
            <a:r>
              <a:rPr lang="en-GB" noProof="0"/>
              <a:t>00</a:t>
            </a:r>
          </a:p>
        </p:txBody>
      </p:sp>
      <p:sp>
        <p:nvSpPr>
          <p:cNvPr id="53" name="Text Placeholder 5"/>
          <p:cNvSpPr>
            <a:spLocks noGrp="1"/>
          </p:cNvSpPr>
          <p:nvPr>
            <p:ph type="body" sz="quarter" idx="23"/>
          </p:nvPr>
        </p:nvSpPr>
        <p:spPr>
          <a:xfrm>
            <a:off x="7077324" y="3028817"/>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54" name="Text Placeholder 5"/>
          <p:cNvSpPr>
            <a:spLocks noGrp="1"/>
          </p:cNvSpPr>
          <p:nvPr>
            <p:ph type="body" sz="quarter" idx="24" hasCustomPrompt="1"/>
          </p:nvPr>
        </p:nvSpPr>
        <p:spPr>
          <a:xfrm>
            <a:off x="6501857" y="3726128"/>
            <a:ext cx="1150937" cy="957261"/>
          </a:xfrm>
        </p:spPr>
        <p:txBody>
          <a:bodyPr/>
          <a:lstStyle>
            <a:lvl1pPr>
              <a:lnSpc>
                <a:spcPts val="7600"/>
              </a:lnSpc>
              <a:defRPr sz="7200">
                <a:solidFill>
                  <a:srgbClr val="D4D2D2"/>
                </a:solidFill>
              </a:defRPr>
            </a:lvl1pPr>
          </a:lstStyle>
          <a:p>
            <a:pPr lvl="0"/>
            <a:r>
              <a:rPr lang="en-GB" noProof="0"/>
              <a:t>00</a:t>
            </a:r>
          </a:p>
        </p:txBody>
      </p:sp>
      <p:sp>
        <p:nvSpPr>
          <p:cNvPr id="55" name="Text Placeholder 5"/>
          <p:cNvSpPr>
            <a:spLocks noGrp="1"/>
          </p:cNvSpPr>
          <p:nvPr>
            <p:ph type="body" sz="quarter" idx="25"/>
          </p:nvPr>
        </p:nvSpPr>
        <p:spPr>
          <a:xfrm>
            <a:off x="7077324" y="4202641"/>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56" name="Text Placeholder 5"/>
          <p:cNvSpPr>
            <a:spLocks noGrp="1"/>
          </p:cNvSpPr>
          <p:nvPr>
            <p:ph type="body" sz="quarter" idx="26" hasCustomPrompt="1"/>
          </p:nvPr>
        </p:nvSpPr>
        <p:spPr>
          <a:xfrm>
            <a:off x="6501857" y="4896247"/>
            <a:ext cx="1150937" cy="957261"/>
          </a:xfrm>
        </p:spPr>
        <p:txBody>
          <a:bodyPr/>
          <a:lstStyle>
            <a:lvl1pPr>
              <a:lnSpc>
                <a:spcPts val="7600"/>
              </a:lnSpc>
              <a:defRPr sz="7200">
                <a:solidFill>
                  <a:srgbClr val="D4D2D2"/>
                </a:solidFill>
              </a:defRPr>
            </a:lvl1pPr>
          </a:lstStyle>
          <a:p>
            <a:pPr lvl="0"/>
            <a:r>
              <a:rPr lang="en-GB" noProof="0"/>
              <a:t>00</a:t>
            </a:r>
          </a:p>
        </p:txBody>
      </p:sp>
      <p:sp>
        <p:nvSpPr>
          <p:cNvPr id="57" name="Text Placeholder 5"/>
          <p:cNvSpPr>
            <a:spLocks noGrp="1"/>
          </p:cNvSpPr>
          <p:nvPr>
            <p:ph type="body" sz="quarter" idx="27"/>
          </p:nvPr>
        </p:nvSpPr>
        <p:spPr>
          <a:xfrm>
            <a:off x="7077324" y="5376465"/>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76" name="Rectangle 104"/>
          <p:cNvSpPr>
            <a:spLocks noChangeArrowheads="1"/>
          </p:cNvSpPr>
          <p:nvPr userDrawn="1"/>
        </p:nvSpPr>
        <p:spPr bwMode="gray">
          <a:xfrm flipH="1">
            <a:off x="-3101346" y="601407"/>
            <a:ext cx="3018791" cy="57926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TITLE HERE NOT MORE THAN 1 LINE OF TEXT</a:t>
            </a:r>
          </a:p>
        </p:txBody>
      </p:sp>
      <p:grpSp>
        <p:nvGrpSpPr>
          <p:cNvPr id="77" name="Group 76"/>
          <p:cNvGrpSpPr/>
          <p:nvPr userDrawn="1"/>
        </p:nvGrpSpPr>
        <p:grpSpPr>
          <a:xfrm>
            <a:off x="-3101342" y="584244"/>
            <a:ext cx="3018791" cy="604792"/>
            <a:chOff x="-460208" y="283104"/>
            <a:chExt cx="377657" cy="604792"/>
          </a:xfrm>
        </p:grpSpPr>
        <p:cxnSp>
          <p:nvCxnSpPr>
            <p:cNvPr id="78" name="Straight Connector 77"/>
            <p:cNvCxnSpPr/>
            <p:nvPr userDrawn="1"/>
          </p:nvCxnSpPr>
          <p:spPr bwMode="gray">
            <a:xfrm flipH="1">
              <a:off x="-460208" y="887896"/>
              <a:ext cx="377657" cy="0"/>
            </a:xfrm>
            <a:prstGeom prst="line">
              <a:avLst/>
            </a:prstGeom>
            <a:noFill/>
            <a:ln w="6350" cap="flat" cmpd="sng" algn="ctr">
              <a:solidFill>
                <a:srgbClr val="FF0000"/>
              </a:solidFill>
              <a:prstDash val="dash"/>
              <a:miter lim="800000"/>
            </a:ln>
            <a:effectLst/>
          </p:spPr>
        </p:cxnSp>
        <p:cxnSp>
          <p:nvCxnSpPr>
            <p:cNvPr id="79" name="Straight Connector 78"/>
            <p:cNvCxnSpPr/>
            <p:nvPr userDrawn="1"/>
          </p:nvCxnSpPr>
          <p:spPr bwMode="gray">
            <a:xfrm flipH="1">
              <a:off x="-460208" y="283104"/>
              <a:ext cx="377657" cy="0"/>
            </a:xfrm>
            <a:prstGeom prst="line">
              <a:avLst/>
            </a:prstGeom>
            <a:noFill/>
            <a:ln w="6350" cap="flat" cmpd="sng" algn="ctr">
              <a:solidFill>
                <a:srgbClr val="FF0000"/>
              </a:solidFill>
              <a:prstDash val="dash"/>
              <a:miter lim="800000"/>
            </a:ln>
            <a:effectLst/>
          </p:spPr>
        </p:cxnSp>
      </p:grpSp>
      <p:sp>
        <p:nvSpPr>
          <p:cNvPr id="86" name="Rectangle 104"/>
          <p:cNvSpPr>
            <a:spLocks noChangeArrowheads="1"/>
          </p:cNvSpPr>
          <p:nvPr userDrawn="1"/>
        </p:nvSpPr>
        <p:spPr bwMode="gray">
          <a:xfrm flipH="1">
            <a:off x="-3101346" y="1385889"/>
            <a:ext cx="3018792" cy="115368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ENTER CHAPTER NUMBER IN THE SQUARES WITH THE GREY TEXT</a:t>
            </a:r>
          </a:p>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INSERT YOUR CHAPTER TITLE AND SUBTITLES IN THE RECTANGLES WITH WHITE TEXT</a:t>
            </a:r>
            <a:endParaRPr kumimoji="0" lang="en-GB" altLang="en-US" sz="1200" b="1" i="0" u="none" strike="noStrike" kern="0" cap="none" spc="0" normalizeH="0" baseline="0" noProof="0" dirty="0">
              <a:ln>
                <a:noFill/>
              </a:ln>
              <a:solidFill>
                <a:schemeClr val="tx1"/>
              </a:solidFill>
              <a:effectLst/>
              <a:uLnTx/>
              <a:uFillTx/>
              <a:latin typeface="+mj-lt"/>
            </a:endParaRPr>
          </a:p>
        </p:txBody>
      </p:sp>
      <p:grpSp>
        <p:nvGrpSpPr>
          <p:cNvPr id="87" name="Group 86"/>
          <p:cNvGrpSpPr/>
          <p:nvPr userDrawn="1"/>
        </p:nvGrpSpPr>
        <p:grpSpPr>
          <a:xfrm>
            <a:off x="-3101342" y="1385888"/>
            <a:ext cx="3018791" cy="1170120"/>
            <a:chOff x="-460208" y="32235"/>
            <a:chExt cx="377657" cy="1170120"/>
          </a:xfrm>
        </p:grpSpPr>
        <p:cxnSp>
          <p:nvCxnSpPr>
            <p:cNvPr id="88" name="Straight Connector 87"/>
            <p:cNvCxnSpPr/>
            <p:nvPr userDrawn="1"/>
          </p:nvCxnSpPr>
          <p:spPr bwMode="gray">
            <a:xfrm flipH="1">
              <a:off x="-460208" y="1202355"/>
              <a:ext cx="377657" cy="0"/>
            </a:xfrm>
            <a:prstGeom prst="line">
              <a:avLst/>
            </a:prstGeom>
            <a:noFill/>
            <a:ln w="6350" cap="flat" cmpd="sng" algn="ctr">
              <a:solidFill>
                <a:srgbClr val="FF0000"/>
              </a:solidFill>
              <a:prstDash val="dash"/>
              <a:miter lim="800000"/>
            </a:ln>
            <a:effectLst/>
          </p:spPr>
        </p:cxnSp>
        <p:cxnSp>
          <p:nvCxnSpPr>
            <p:cNvPr id="89" name="Straight Connector 88"/>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90" name="Group 89"/>
          <p:cNvGrpSpPr/>
          <p:nvPr userDrawn="1"/>
        </p:nvGrpSpPr>
        <p:grpSpPr>
          <a:xfrm>
            <a:off x="12263438" y="0"/>
            <a:ext cx="3681702" cy="3436620"/>
            <a:chOff x="12263438" y="0"/>
            <a:chExt cx="3681702" cy="3436620"/>
          </a:xfrm>
        </p:grpSpPr>
        <p:sp>
          <p:nvSpPr>
            <p:cNvPr id="91"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92"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93"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94"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95"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96"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97"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98"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99"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00"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01"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02"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03"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04"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05"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06"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07"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08"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09"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10"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11" name="Rectangle 110"/>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12" name="Rectangle 111"/>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13" name="Rectangle 112"/>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14" name="Rectangle 113"/>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15" name="Rectangle 114"/>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16"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17"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18"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19"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20" name="Rectangle 119"/>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21" name="Rectangle 120"/>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22"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23"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64"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364838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ue Chapter Slide">
    <p:spTree>
      <p:nvGrpSpPr>
        <p:cNvPr id="1" name=""/>
        <p:cNvGrpSpPr/>
        <p:nvPr/>
      </p:nvGrpSpPr>
      <p:grpSpPr>
        <a:xfrm>
          <a:off x="0" y="0"/>
          <a:ext cx="0" cy="0"/>
          <a:chOff x="0" y="0"/>
          <a:chExt cx="0" cy="0"/>
        </a:xfrm>
      </p:grpSpPr>
      <p:sp>
        <p:nvSpPr>
          <p:cNvPr id="8"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18" name="Rectangle 17"/>
          <p:cNvSpPr/>
          <p:nvPr userDrawn="1"/>
        </p:nvSpPr>
        <p:spPr>
          <a:xfrm>
            <a:off x="334962" y="333375"/>
            <a:ext cx="11522076"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noProof="0" dirty="0">
              <a:solidFill>
                <a:schemeClr val="tx1"/>
              </a:solidFill>
            </a:endParaRPr>
          </a:p>
        </p:txBody>
      </p:sp>
      <p:sp>
        <p:nvSpPr>
          <p:cNvPr id="19" name="Picture Placeholder 10"/>
          <p:cNvSpPr>
            <a:spLocks noGrp="1"/>
          </p:cNvSpPr>
          <p:nvPr>
            <p:ph type="pic" sz="quarter" idx="19" hasCustomPrompt="1"/>
          </p:nvPr>
        </p:nvSpPr>
        <p:spPr bwMode="auto">
          <a:xfrm>
            <a:off x="7454900" y="333375"/>
            <a:ext cx="44021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43" name="Title 1"/>
          <p:cNvSpPr>
            <a:spLocks noGrp="1"/>
          </p:cNvSpPr>
          <p:nvPr>
            <p:ph type="ctrTitle" hasCustomPrompt="1"/>
          </p:nvPr>
        </p:nvSpPr>
        <p:spPr bwMode="gray">
          <a:xfrm>
            <a:off x="995363" y="3419476"/>
            <a:ext cx="5427662" cy="1902261"/>
          </a:xfrm>
        </p:spPr>
        <p:txBody>
          <a:bodyPr anchor="b" anchorCtr="0">
            <a:noAutofit/>
          </a:bodyPr>
          <a:lstStyle>
            <a:lvl1pPr algn="l">
              <a:lnSpc>
                <a:spcPts val="4100"/>
              </a:lnSpc>
              <a:defRPr sz="5100" b="1">
                <a:solidFill>
                  <a:schemeClr val="bg1"/>
                </a:solidFill>
              </a:defRPr>
            </a:lvl1pPr>
          </a:lstStyle>
          <a:p>
            <a:r>
              <a:rPr lang="en-GB" noProof="0" dirty="0"/>
              <a:t>Click to edit </a:t>
            </a:r>
            <a:br>
              <a:rPr lang="en-GB" noProof="0" dirty="0"/>
            </a:br>
            <a:r>
              <a:rPr lang="en-GB" noProof="0" dirty="0"/>
              <a:t>Master title style</a:t>
            </a:r>
          </a:p>
        </p:txBody>
      </p:sp>
      <p:sp>
        <p:nvSpPr>
          <p:cNvPr id="44" name="Text Placeholder 6"/>
          <p:cNvSpPr>
            <a:spLocks noGrp="1"/>
          </p:cNvSpPr>
          <p:nvPr>
            <p:ph type="body" sz="quarter" idx="11" hasCustomPrompt="1"/>
          </p:nvPr>
        </p:nvSpPr>
        <p:spPr bwMode="gray">
          <a:xfrm>
            <a:off x="995363" y="5445277"/>
            <a:ext cx="4951412" cy="729450"/>
          </a:xfrm>
        </p:spPr>
        <p:txBody>
          <a:bodyPr>
            <a:noAutofit/>
          </a:bodyPr>
          <a:lstStyle>
            <a:lvl1pPr>
              <a:lnSpc>
                <a:spcPts val="2300"/>
              </a:lnSpc>
              <a:defRPr sz="2500">
                <a:solidFill>
                  <a:schemeClr val="bg1"/>
                </a:solidFill>
              </a:defRPr>
            </a:lvl1pPr>
          </a:lstStyle>
          <a:p>
            <a:pPr lvl="0"/>
            <a:r>
              <a:rPr lang="en-GB" noProof="0" dirty="0"/>
              <a:t>Click to edit Subtitle text styles</a:t>
            </a:r>
          </a:p>
        </p:txBody>
      </p:sp>
      <p:sp>
        <p:nvSpPr>
          <p:cNvPr id="46" name="Text Placeholder 5"/>
          <p:cNvSpPr>
            <a:spLocks noGrp="1"/>
          </p:cNvSpPr>
          <p:nvPr>
            <p:ph type="body" sz="quarter" idx="12" hasCustomPrompt="1"/>
          </p:nvPr>
        </p:nvSpPr>
        <p:spPr>
          <a:xfrm>
            <a:off x="995363" y="1666876"/>
            <a:ext cx="2189162" cy="1752600"/>
          </a:xfrm>
        </p:spPr>
        <p:txBody>
          <a:bodyPr/>
          <a:lstStyle>
            <a:lvl1pPr>
              <a:lnSpc>
                <a:spcPts val="13800"/>
              </a:lnSpc>
              <a:defRPr sz="12000">
                <a:solidFill>
                  <a:schemeClr val="bg1"/>
                </a:solidFill>
              </a:defRPr>
            </a:lvl1pPr>
          </a:lstStyle>
          <a:p>
            <a:pPr lvl="0"/>
            <a:r>
              <a:rPr lang="en-GB" noProof="0" dirty="0"/>
              <a:t>00</a:t>
            </a:r>
          </a:p>
        </p:txBody>
      </p:sp>
      <p:sp>
        <p:nvSpPr>
          <p:cNvPr id="48" name="Rectangle 104"/>
          <p:cNvSpPr>
            <a:spLocks noChangeArrowheads="1"/>
          </p:cNvSpPr>
          <p:nvPr userDrawn="1"/>
        </p:nvSpPr>
        <p:spPr bwMode="gray">
          <a:xfrm flipH="1">
            <a:off x="-3101348" y="5445277"/>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CHAPTER SUBTITLE HERE</a:t>
            </a:r>
          </a:p>
        </p:txBody>
      </p:sp>
      <p:sp>
        <p:nvSpPr>
          <p:cNvPr id="49" name="Rectangle 104"/>
          <p:cNvSpPr>
            <a:spLocks noChangeArrowheads="1"/>
          </p:cNvSpPr>
          <p:nvPr userDrawn="1"/>
        </p:nvSpPr>
        <p:spPr bwMode="gray">
          <a:xfrm flipH="1">
            <a:off x="-3101350" y="3436620"/>
            <a:ext cx="3018792" cy="1880712"/>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CHAPTER TITLE HERE</a:t>
            </a:r>
          </a:p>
        </p:txBody>
      </p:sp>
      <p:sp>
        <p:nvSpPr>
          <p:cNvPr id="50"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CHAPTER NUMBER HERE</a:t>
            </a:r>
          </a:p>
        </p:txBody>
      </p:sp>
      <p:grpSp>
        <p:nvGrpSpPr>
          <p:cNvPr id="51" name="Group 50"/>
          <p:cNvGrpSpPr/>
          <p:nvPr userDrawn="1"/>
        </p:nvGrpSpPr>
        <p:grpSpPr>
          <a:xfrm>
            <a:off x="-3101342" y="1892636"/>
            <a:ext cx="3018791" cy="1260476"/>
            <a:chOff x="-460208" y="506896"/>
            <a:chExt cx="377657" cy="1260476"/>
          </a:xfrm>
        </p:grpSpPr>
        <p:cxnSp>
          <p:nvCxnSpPr>
            <p:cNvPr id="52" name="Straight Connector 51"/>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53" name="Straight Connector 52"/>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54" name="Group 53"/>
          <p:cNvGrpSpPr/>
          <p:nvPr userDrawn="1"/>
        </p:nvGrpSpPr>
        <p:grpSpPr>
          <a:xfrm>
            <a:off x="-3101342" y="3436620"/>
            <a:ext cx="3018791" cy="1880713"/>
            <a:chOff x="-460208" y="-849145"/>
            <a:chExt cx="377657" cy="1876865"/>
          </a:xfrm>
        </p:grpSpPr>
        <p:cxnSp>
          <p:nvCxnSpPr>
            <p:cNvPr id="55" name="Straight Connector 54"/>
            <p:cNvCxnSpPr/>
            <p:nvPr userDrawn="1"/>
          </p:nvCxnSpPr>
          <p:spPr bwMode="gray">
            <a:xfrm flipH="1">
              <a:off x="-460208" y="1027720"/>
              <a:ext cx="377657" cy="0"/>
            </a:xfrm>
            <a:prstGeom prst="line">
              <a:avLst/>
            </a:prstGeom>
            <a:noFill/>
            <a:ln w="6350" cap="flat" cmpd="sng" algn="ctr">
              <a:solidFill>
                <a:srgbClr val="FF0000"/>
              </a:solidFill>
              <a:prstDash val="dash"/>
              <a:miter lim="800000"/>
            </a:ln>
            <a:effectLst/>
          </p:spPr>
        </p:cxnSp>
        <p:cxnSp>
          <p:nvCxnSpPr>
            <p:cNvPr id="56" name="Straight Connector 55"/>
            <p:cNvCxnSpPr/>
            <p:nvPr userDrawn="1"/>
          </p:nvCxnSpPr>
          <p:spPr bwMode="gray">
            <a:xfrm flipH="1">
              <a:off x="-460208" y="-849145"/>
              <a:ext cx="377657" cy="0"/>
            </a:xfrm>
            <a:prstGeom prst="line">
              <a:avLst/>
            </a:prstGeom>
            <a:noFill/>
            <a:ln w="6350" cap="flat" cmpd="sng" algn="ctr">
              <a:solidFill>
                <a:srgbClr val="FF0000"/>
              </a:solidFill>
              <a:prstDash val="dash"/>
              <a:miter lim="800000"/>
            </a:ln>
            <a:effectLst/>
          </p:spPr>
        </p:cxnSp>
      </p:grpSp>
      <p:grpSp>
        <p:nvGrpSpPr>
          <p:cNvPr id="57" name="Group 56"/>
          <p:cNvGrpSpPr/>
          <p:nvPr userDrawn="1"/>
        </p:nvGrpSpPr>
        <p:grpSpPr>
          <a:xfrm>
            <a:off x="-3101342" y="5445277"/>
            <a:ext cx="3018791" cy="726649"/>
            <a:chOff x="-460208" y="479536"/>
            <a:chExt cx="377657" cy="726649"/>
          </a:xfrm>
        </p:grpSpPr>
        <p:cxnSp>
          <p:nvCxnSpPr>
            <p:cNvPr id="58" name="Straight Connector 57"/>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59" name="Straight Connector 58"/>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60" name="Group 59"/>
          <p:cNvGrpSpPr/>
          <p:nvPr userDrawn="1"/>
        </p:nvGrpSpPr>
        <p:grpSpPr>
          <a:xfrm>
            <a:off x="12263438" y="0"/>
            <a:ext cx="3681702" cy="3436620"/>
            <a:chOff x="12263438" y="0"/>
            <a:chExt cx="3681702" cy="3436620"/>
          </a:xfrm>
        </p:grpSpPr>
        <p:sp>
          <p:nvSpPr>
            <p:cNvPr id="61"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2"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63"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4"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65"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6"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7"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68"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9"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70"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71"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2"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73"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4"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75"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6"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77"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8"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79"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80"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81" name="Rectangle 80"/>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82" name="Rectangle 81"/>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3" name="Rectangle 82"/>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84" name="Rectangle 83"/>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5" name="Rectangle 84"/>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6"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87"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8"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89"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90" name="Rectangle 89"/>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91" name="Rectangle 90"/>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2"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93"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21"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dirty="0"/>
          </a:p>
        </p:txBody>
      </p:sp>
      <p:grpSp>
        <p:nvGrpSpPr>
          <p:cNvPr id="94" name="Group 93"/>
          <p:cNvGrpSpPr/>
          <p:nvPr userDrawn="1"/>
        </p:nvGrpSpPr>
        <p:grpSpPr>
          <a:xfrm>
            <a:off x="12263437" y="3542534"/>
            <a:ext cx="3681703" cy="2424674"/>
            <a:chOff x="12263437" y="3542534"/>
            <a:chExt cx="3681703" cy="2424674"/>
          </a:xfrm>
        </p:grpSpPr>
        <p:sp>
          <p:nvSpPr>
            <p:cNvPr id="95"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96" name="Rectangle 95"/>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97" name="Picture 96"/>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98" name="Picture 97"/>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99" name="Picture 98"/>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00" name="Picture 99"/>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01" name="Group 100"/>
            <p:cNvGrpSpPr/>
            <p:nvPr userDrawn="1"/>
          </p:nvGrpSpPr>
          <p:grpSpPr>
            <a:xfrm>
              <a:off x="14367592" y="4149392"/>
              <a:ext cx="511967" cy="758182"/>
              <a:chOff x="14093278" y="4121452"/>
              <a:chExt cx="511967" cy="758182"/>
            </a:xfrm>
          </p:grpSpPr>
          <p:pic>
            <p:nvPicPr>
              <p:cNvPr id="105" name="Picture 104"/>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06" name="Rectangle 105"/>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102" name="Straight Arrow Connector 101"/>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Oval 103"/>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212414481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y Chapter Slide">
    <p:spTree>
      <p:nvGrpSpPr>
        <p:cNvPr id="1" name=""/>
        <p:cNvGrpSpPr/>
        <p:nvPr/>
      </p:nvGrpSpPr>
      <p:grpSpPr>
        <a:xfrm>
          <a:off x="0" y="0"/>
          <a:ext cx="0" cy="0"/>
          <a:chOff x="0" y="0"/>
          <a:chExt cx="0" cy="0"/>
        </a:xfrm>
      </p:grpSpPr>
      <p:sp>
        <p:nvSpPr>
          <p:cNvPr id="8"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18" name="Rectangle 17"/>
          <p:cNvSpPr/>
          <p:nvPr userDrawn="1"/>
        </p:nvSpPr>
        <p:spPr>
          <a:xfrm>
            <a:off x="334962" y="333375"/>
            <a:ext cx="11522076"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noProof="0" dirty="0">
              <a:solidFill>
                <a:schemeClr val="tx1"/>
              </a:solidFill>
            </a:endParaRPr>
          </a:p>
        </p:txBody>
      </p:sp>
      <p:sp>
        <p:nvSpPr>
          <p:cNvPr id="19" name="Picture Placeholder 10"/>
          <p:cNvSpPr>
            <a:spLocks noGrp="1"/>
          </p:cNvSpPr>
          <p:nvPr>
            <p:ph type="pic" sz="quarter" idx="19" hasCustomPrompt="1"/>
          </p:nvPr>
        </p:nvSpPr>
        <p:spPr bwMode="auto">
          <a:xfrm>
            <a:off x="7454900" y="333375"/>
            <a:ext cx="44021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43" name="Title 1"/>
          <p:cNvSpPr>
            <a:spLocks noGrp="1"/>
          </p:cNvSpPr>
          <p:nvPr>
            <p:ph type="ctrTitle" hasCustomPrompt="1"/>
          </p:nvPr>
        </p:nvSpPr>
        <p:spPr bwMode="gray">
          <a:xfrm>
            <a:off x="995363" y="3419476"/>
            <a:ext cx="5427662" cy="1902261"/>
          </a:xfrm>
        </p:spPr>
        <p:txBody>
          <a:bodyPr anchor="b" anchorCtr="0">
            <a:noAutofit/>
          </a:bodyPr>
          <a:lstStyle>
            <a:lvl1pPr algn="l">
              <a:lnSpc>
                <a:spcPts val="4100"/>
              </a:lnSpc>
              <a:defRPr sz="5100" b="1">
                <a:solidFill>
                  <a:schemeClr val="tx2"/>
                </a:solidFill>
              </a:defRPr>
            </a:lvl1pPr>
          </a:lstStyle>
          <a:p>
            <a:r>
              <a:rPr lang="en-GB" noProof="0" dirty="0"/>
              <a:t>Click to edit </a:t>
            </a:r>
            <a:br>
              <a:rPr lang="en-GB" noProof="0" dirty="0"/>
            </a:br>
            <a:r>
              <a:rPr lang="en-GB" noProof="0" dirty="0"/>
              <a:t>Master title style</a:t>
            </a:r>
          </a:p>
        </p:txBody>
      </p:sp>
      <p:sp>
        <p:nvSpPr>
          <p:cNvPr id="44" name="Text Placeholder 6"/>
          <p:cNvSpPr>
            <a:spLocks noGrp="1"/>
          </p:cNvSpPr>
          <p:nvPr>
            <p:ph type="body" sz="quarter" idx="11" hasCustomPrompt="1"/>
          </p:nvPr>
        </p:nvSpPr>
        <p:spPr bwMode="gray">
          <a:xfrm>
            <a:off x="995363" y="5445277"/>
            <a:ext cx="4951412" cy="729450"/>
          </a:xfrm>
        </p:spPr>
        <p:txBody>
          <a:bodyPr>
            <a:noAutofit/>
          </a:bodyPr>
          <a:lstStyle>
            <a:lvl1pPr>
              <a:lnSpc>
                <a:spcPts val="2300"/>
              </a:lnSpc>
              <a:defRPr sz="2500">
                <a:solidFill>
                  <a:schemeClr val="tx2"/>
                </a:solidFill>
              </a:defRPr>
            </a:lvl1pPr>
          </a:lstStyle>
          <a:p>
            <a:pPr lvl="0"/>
            <a:r>
              <a:rPr lang="en-GB" noProof="0" dirty="0"/>
              <a:t>Click to edit Subtitle text styles</a:t>
            </a:r>
          </a:p>
        </p:txBody>
      </p:sp>
      <p:sp>
        <p:nvSpPr>
          <p:cNvPr id="46" name="Text Placeholder 5"/>
          <p:cNvSpPr>
            <a:spLocks noGrp="1"/>
          </p:cNvSpPr>
          <p:nvPr>
            <p:ph type="body" sz="quarter" idx="12" hasCustomPrompt="1"/>
          </p:nvPr>
        </p:nvSpPr>
        <p:spPr>
          <a:xfrm>
            <a:off x="995363" y="1666876"/>
            <a:ext cx="2189162" cy="1752600"/>
          </a:xfrm>
        </p:spPr>
        <p:txBody>
          <a:bodyPr/>
          <a:lstStyle>
            <a:lvl1pPr>
              <a:lnSpc>
                <a:spcPts val="13800"/>
              </a:lnSpc>
              <a:defRPr sz="12000">
                <a:solidFill>
                  <a:schemeClr val="tx2"/>
                </a:solidFill>
              </a:defRPr>
            </a:lvl1pPr>
          </a:lstStyle>
          <a:p>
            <a:pPr lvl="0"/>
            <a:r>
              <a:rPr lang="en-GB" noProof="0" dirty="0"/>
              <a:t>00</a:t>
            </a:r>
          </a:p>
        </p:txBody>
      </p:sp>
      <p:sp>
        <p:nvSpPr>
          <p:cNvPr id="48" name="Rectangle 104"/>
          <p:cNvSpPr>
            <a:spLocks noChangeArrowheads="1"/>
          </p:cNvSpPr>
          <p:nvPr userDrawn="1"/>
        </p:nvSpPr>
        <p:spPr bwMode="gray">
          <a:xfrm flipH="1">
            <a:off x="-3101348" y="5445277"/>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CHAPTER SUBTITLE HERE</a:t>
            </a:r>
          </a:p>
        </p:txBody>
      </p:sp>
      <p:sp>
        <p:nvSpPr>
          <p:cNvPr id="49" name="Rectangle 104"/>
          <p:cNvSpPr>
            <a:spLocks noChangeArrowheads="1"/>
          </p:cNvSpPr>
          <p:nvPr userDrawn="1"/>
        </p:nvSpPr>
        <p:spPr bwMode="gray">
          <a:xfrm flipH="1">
            <a:off x="-3101350" y="3436620"/>
            <a:ext cx="3018792" cy="1880712"/>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CHAPTER TITLE HERE</a:t>
            </a:r>
          </a:p>
        </p:txBody>
      </p:sp>
      <p:sp>
        <p:nvSpPr>
          <p:cNvPr id="50"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CHAPTER NUMBER HERE</a:t>
            </a:r>
          </a:p>
        </p:txBody>
      </p:sp>
      <p:grpSp>
        <p:nvGrpSpPr>
          <p:cNvPr id="51" name="Group 50"/>
          <p:cNvGrpSpPr/>
          <p:nvPr userDrawn="1"/>
        </p:nvGrpSpPr>
        <p:grpSpPr>
          <a:xfrm>
            <a:off x="-3101342" y="1892636"/>
            <a:ext cx="3018791" cy="1260476"/>
            <a:chOff x="-460208" y="506896"/>
            <a:chExt cx="377657" cy="1260476"/>
          </a:xfrm>
        </p:grpSpPr>
        <p:cxnSp>
          <p:nvCxnSpPr>
            <p:cNvPr id="52" name="Straight Connector 51"/>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53" name="Straight Connector 52"/>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54" name="Group 53"/>
          <p:cNvGrpSpPr/>
          <p:nvPr userDrawn="1"/>
        </p:nvGrpSpPr>
        <p:grpSpPr>
          <a:xfrm>
            <a:off x="-3101342" y="3436620"/>
            <a:ext cx="3018791" cy="1880713"/>
            <a:chOff x="-460208" y="-849145"/>
            <a:chExt cx="377657" cy="1876865"/>
          </a:xfrm>
        </p:grpSpPr>
        <p:cxnSp>
          <p:nvCxnSpPr>
            <p:cNvPr id="55" name="Straight Connector 54"/>
            <p:cNvCxnSpPr/>
            <p:nvPr userDrawn="1"/>
          </p:nvCxnSpPr>
          <p:spPr bwMode="gray">
            <a:xfrm flipH="1">
              <a:off x="-460208" y="1027720"/>
              <a:ext cx="377657" cy="0"/>
            </a:xfrm>
            <a:prstGeom prst="line">
              <a:avLst/>
            </a:prstGeom>
            <a:noFill/>
            <a:ln w="6350" cap="flat" cmpd="sng" algn="ctr">
              <a:solidFill>
                <a:srgbClr val="FF0000"/>
              </a:solidFill>
              <a:prstDash val="dash"/>
              <a:miter lim="800000"/>
            </a:ln>
            <a:effectLst/>
          </p:spPr>
        </p:cxnSp>
        <p:cxnSp>
          <p:nvCxnSpPr>
            <p:cNvPr id="56" name="Straight Connector 55"/>
            <p:cNvCxnSpPr/>
            <p:nvPr userDrawn="1"/>
          </p:nvCxnSpPr>
          <p:spPr bwMode="gray">
            <a:xfrm flipH="1">
              <a:off x="-460208" y="-849145"/>
              <a:ext cx="377657" cy="0"/>
            </a:xfrm>
            <a:prstGeom prst="line">
              <a:avLst/>
            </a:prstGeom>
            <a:noFill/>
            <a:ln w="6350" cap="flat" cmpd="sng" algn="ctr">
              <a:solidFill>
                <a:srgbClr val="FF0000"/>
              </a:solidFill>
              <a:prstDash val="dash"/>
              <a:miter lim="800000"/>
            </a:ln>
            <a:effectLst/>
          </p:spPr>
        </p:cxnSp>
      </p:grpSp>
      <p:grpSp>
        <p:nvGrpSpPr>
          <p:cNvPr id="57" name="Group 56"/>
          <p:cNvGrpSpPr/>
          <p:nvPr userDrawn="1"/>
        </p:nvGrpSpPr>
        <p:grpSpPr>
          <a:xfrm>
            <a:off x="-3101342" y="5445277"/>
            <a:ext cx="3018791" cy="726649"/>
            <a:chOff x="-460208" y="479536"/>
            <a:chExt cx="377657" cy="726649"/>
          </a:xfrm>
        </p:grpSpPr>
        <p:cxnSp>
          <p:nvCxnSpPr>
            <p:cNvPr id="58" name="Straight Connector 57"/>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59" name="Straight Connector 58"/>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60" name="Group 59"/>
          <p:cNvGrpSpPr/>
          <p:nvPr userDrawn="1"/>
        </p:nvGrpSpPr>
        <p:grpSpPr>
          <a:xfrm>
            <a:off x="12263438" y="0"/>
            <a:ext cx="3681702" cy="3436620"/>
            <a:chOff x="12263438" y="0"/>
            <a:chExt cx="3681702" cy="3436620"/>
          </a:xfrm>
        </p:grpSpPr>
        <p:sp>
          <p:nvSpPr>
            <p:cNvPr id="61"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2"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63"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4"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65"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6"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7"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68"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9"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70"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71"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2"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73"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4"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75"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6"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77"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8"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79"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80"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81" name="Rectangle 80"/>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82" name="Rectangle 81"/>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3" name="Rectangle 82"/>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84" name="Rectangle 83"/>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5" name="Rectangle 84"/>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6"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87"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8"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89"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90" name="Rectangle 89"/>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91" name="Rectangle 90"/>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2"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93"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20"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grpSp>
        <p:nvGrpSpPr>
          <p:cNvPr id="94" name="Group 93"/>
          <p:cNvGrpSpPr/>
          <p:nvPr userDrawn="1"/>
        </p:nvGrpSpPr>
        <p:grpSpPr>
          <a:xfrm>
            <a:off x="12263437" y="3542534"/>
            <a:ext cx="3681703" cy="2424674"/>
            <a:chOff x="12263437" y="3542534"/>
            <a:chExt cx="3681703" cy="2424674"/>
          </a:xfrm>
        </p:grpSpPr>
        <p:sp>
          <p:nvSpPr>
            <p:cNvPr id="95"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96" name="Rectangle 95"/>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97" name="Picture 96"/>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98" name="Picture 97"/>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99" name="Picture 98"/>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00" name="Picture 99"/>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01" name="Group 100"/>
            <p:cNvGrpSpPr/>
            <p:nvPr userDrawn="1"/>
          </p:nvGrpSpPr>
          <p:grpSpPr>
            <a:xfrm>
              <a:off x="14367592" y="4149392"/>
              <a:ext cx="511967" cy="758182"/>
              <a:chOff x="14093278" y="4121452"/>
              <a:chExt cx="511967" cy="758182"/>
            </a:xfrm>
          </p:grpSpPr>
          <p:pic>
            <p:nvPicPr>
              <p:cNvPr id="105" name="Picture 104"/>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06" name="Rectangle 105"/>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102" name="Straight Arrow Connector 101"/>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Oval 103"/>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53886603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Text Slide">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658814" y="1544638"/>
            <a:ext cx="8966200"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a:xfrm>
            <a:off x="658813" y="515833"/>
            <a:ext cx="8966201" cy="854075"/>
          </a:xfrm>
        </p:spPr>
        <p:txBody>
          <a:bodyPr/>
          <a:lstStyle/>
          <a:p>
            <a:r>
              <a:rPr lang="en-US" noProof="0"/>
              <a:t>Click to edit Master title style</a:t>
            </a:r>
            <a:endParaRPr lang="en-GB" noProof="0"/>
          </a:p>
        </p:txBody>
      </p:sp>
      <p:sp>
        <p:nvSpPr>
          <p:cNvPr id="7"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9"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Tree>
    <p:extLst>
      <p:ext uri="{BB962C8B-B14F-4D97-AF65-F5344CB8AC3E}">
        <p14:creationId xmlns:p14="http://schemas.microsoft.com/office/powerpoint/2010/main" val="1777056863"/>
      </p:ext>
    </p:extLst>
  </p:cSld>
  <p:clrMapOvr>
    <a:masterClrMapping/>
  </p:clrMapOvr>
  <p:extLst>
    <p:ext uri="{DCECCB84-F9BA-43D5-87BE-67443E8EF086}">
      <p15:sldGuideLst xmlns:p15="http://schemas.microsoft.com/office/powerpoint/2012/main">
        <p15:guide id="1" pos="6063"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jpeg"/><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63"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5" name="Rectangle 4"/>
          <p:cNvSpPr/>
          <p:nvPr userDrawn="1"/>
        </p:nvSpPr>
        <p:spPr>
          <a:xfrm>
            <a:off x="0" y="6019799"/>
            <a:ext cx="12187070" cy="842964"/>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a:solidFill>
                <a:schemeClr val="tx1"/>
              </a:solidFill>
            </a:endParaRPr>
          </a:p>
        </p:txBody>
      </p:sp>
      <p:sp>
        <p:nvSpPr>
          <p:cNvPr id="2" name="Title Placeholder 1"/>
          <p:cNvSpPr>
            <a:spLocks noGrp="1"/>
          </p:cNvSpPr>
          <p:nvPr>
            <p:ph type="title"/>
          </p:nvPr>
        </p:nvSpPr>
        <p:spPr bwMode="auto">
          <a:xfrm>
            <a:off x="658813" y="515833"/>
            <a:ext cx="10863261" cy="854075"/>
          </a:xfrm>
          <a:prstGeom prst="rect">
            <a:avLst/>
          </a:prstGeom>
        </p:spPr>
        <p:txBody>
          <a:bodyPr vert="horz" lIns="0" tIns="0" rIns="0" bIns="0" rtlCol="0" anchor="ctr">
            <a:noAutofit/>
          </a:bodyPr>
          <a:lstStyle/>
          <a:p>
            <a:r>
              <a:rPr lang="en-GB" noProof="0" dirty="0"/>
              <a:t>Click to edit title style</a:t>
            </a:r>
          </a:p>
        </p:txBody>
      </p:sp>
      <p:sp>
        <p:nvSpPr>
          <p:cNvPr id="3" name="Text Placeholder 2"/>
          <p:cNvSpPr>
            <a:spLocks noGrp="1"/>
          </p:cNvSpPr>
          <p:nvPr>
            <p:ph type="body" idx="1"/>
          </p:nvPr>
        </p:nvSpPr>
        <p:spPr bwMode="auto">
          <a:xfrm>
            <a:off x="658813" y="1544638"/>
            <a:ext cx="10863261" cy="4475162"/>
          </a:xfrm>
          <a:prstGeom prst="rect">
            <a:avLst/>
          </a:prstGeom>
        </p:spPr>
        <p:txBody>
          <a:bodyPr vert="horz" lIns="0" tIns="0" rIns="0" bIns="0" rtlCol="0">
            <a:noAutofit/>
          </a:bodyPr>
          <a:lstStyle/>
          <a:p>
            <a:pPr lvl="0"/>
            <a:r>
              <a:rPr lang="en-GB" noProof="0"/>
              <a:t>Click to edit text styles</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Sixth Level</a:t>
            </a:r>
          </a:p>
        </p:txBody>
      </p:sp>
      <p:sp>
        <p:nvSpPr>
          <p:cNvPr id="21"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noProof="0" smtClean="0"/>
              <a:pPr/>
              <a:t>‹#›</a:t>
            </a:fld>
            <a:endParaRPr lang="en-GB" noProof="0" dirty="0"/>
          </a:p>
        </p:txBody>
      </p:sp>
      <p:sp>
        <p:nvSpPr>
          <p:cNvPr id="47"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NO CONTENT BETWEEN THESE RED LINES</a:t>
            </a:r>
          </a:p>
        </p:txBody>
      </p:sp>
      <p:grpSp>
        <p:nvGrpSpPr>
          <p:cNvPr id="6" name="Group 5"/>
          <p:cNvGrpSpPr/>
          <p:nvPr userDrawn="1"/>
        </p:nvGrpSpPr>
        <p:grpSpPr>
          <a:xfrm>
            <a:off x="12263438" y="0"/>
            <a:ext cx="3681702" cy="3436620"/>
            <a:chOff x="12263438" y="0"/>
            <a:chExt cx="3681702" cy="3436620"/>
          </a:xfrm>
        </p:grpSpPr>
        <p:sp>
          <p:nvSpPr>
            <p:cNvPr id="44"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57"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58"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59"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60"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72"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73"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74"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75"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81"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5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5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5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8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8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8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8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8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8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10" name="Rectangle 10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11" name="Rectangle 11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12" name="Rectangle 11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13" name="Rectangle 11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14" name="Rectangle 11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1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1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1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1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19" name="Rectangle 11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20" name="Rectangle 11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2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2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grpSp>
        <p:nvGrpSpPr>
          <p:cNvPr id="4" name="Group 3"/>
          <p:cNvGrpSpPr/>
          <p:nvPr userDrawn="1"/>
        </p:nvGrpSpPr>
        <p:grpSpPr>
          <a:xfrm>
            <a:off x="11231550" y="6250328"/>
            <a:ext cx="301637" cy="363217"/>
            <a:chOff x="10789528" y="6237520"/>
            <a:chExt cx="312274" cy="376026"/>
          </a:xfrm>
        </p:grpSpPr>
        <p:sp>
          <p:nvSpPr>
            <p:cNvPr id="10"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1" name="Oval 6"/>
            <p:cNvSpPr>
              <a:spLocks noChangeArrowheads="1"/>
            </p:cNvSpPr>
            <p:nvPr userDrawn="1"/>
          </p:nvSpPr>
          <p:spPr bwMode="auto">
            <a:xfrm>
              <a:off x="10905145" y="6343773"/>
              <a:ext cx="81760" cy="82121"/>
            </a:xfrm>
            <a:prstGeom prst="ellipse">
              <a:avLst/>
            </a:pr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35" name="Footer Placeholder 34"/>
          <p:cNvSpPr>
            <a:spLocks noGrp="1"/>
          </p:cNvSpPr>
          <p:nvPr userDrawn="1">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dirty="0"/>
              <a:t>Title of this </a:t>
            </a:r>
            <a:r>
              <a:rPr lang="en-GB" noProof="0" dirty="0"/>
              <a:t>presentation</a:t>
            </a:r>
            <a:r>
              <a:rPr lang="en-US" dirty="0"/>
              <a:t> (Footer Text)</a:t>
            </a:r>
            <a:endParaRPr lang="nl-NL" dirty="0"/>
          </a:p>
        </p:txBody>
      </p:sp>
      <p:sp>
        <p:nvSpPr>
          <p:cNvPr id="55" name="Rectangle 104"/>
          <p:cNvSpPr>
            <a:spLocks noChangeArrowheads="1"/>
          </p:cNvSpPr>
          <p:nvPr userDrawn="1"/>
        </p:nvSpPr>
        <p:spPr bwMode="gray">
          <a:xfrm flipH="1">
            <a:off x="-3101342" y="503263"/>
            <a:ext cx="3018787" cy="756707"/>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TITLE HERE NOT MORE THAN 2 LINES OF TEXT</a:t>
            </a:r>
          </a:p>
        </p:txBody>
      </p:sp>
      <p:grpSp>
        <p:nvGrpSpPr>
          <p:cNvPr id="8" name="Group 7"/>
          <p:cNvGrpSpPr/>
          <p:nvPr userDrawn="1"/>
        </p:nvGrpSpPr>
        <p:grpSpPr>
          <a:xfrm>
            <a:off x="-3101340" y="515833"/>
            <a:ext cx="3018790" cy="744137"/>
            <a:chOff x="-460208" y="515833"/>
            <a:chExt cx="377657" cy="744137"/>
          </a:xfrm>
        </p:grpSpPr>
        <p:cxnSp>
          <p:nvCxnSpPr>
            <p:cNvPr id="61" name="Straight Connector 60"/>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62" name="Straight Connector 61"/>
            <p:cNvCxnSpPr/>
            <p:nvPr userDrawn="1"/>
          </p:nvCxnSpPr>
          <p:spPr bwMode="gray">
            <a:xfrm flipH="1">
              <a:off x="-460208" y="515833"/>
              <a:ext cx="377657" cy="0"/>
            </a:xfrm>
            <a:prstGeom prst="line">
              <a:avLst/>
            </a:prstGeom>
            <a:noFill/>
            <a:ln w="6350" cap="flat" cmpd="sng" algn="ctr">
              <a:solidFill>
                <a:srgbClr val="FF0000"/>
              </a:solidFill>
              <a:prstDash val="dash"/>
              <a:miter lim="800000"/>
            </a:ln>
            <a:effectLst/>
          </p:spPr>
        </p:cxnSp>
      </p:grpSp>
      <p:sp>
        <p:nvSpPr>
          <p:cNvPr id="66" name="Rectangle 65"/>
          <p:cNvSpPr/>
          <p:nvPr userDrawn="1"/>
        </p:nvSpPr>
        <p:spPr bwMode="gray">
          <a:xfrm>
            <a:off x="-3101340" y="1544635"/>
            <a:ext cx="3018790" cy="4379651"/>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108000" rIns="180000" bIns="108000" rtlCol="0" anchor="t" anchorCtr="0">
            <a:noAutofit/>
          </a:bodyPr>
          <a:lstStyle/>
          <a:p>
            <a:pPr algn="l"/>
            <a:r>
              <a:rPr lang="en-GB" sz="1200" b="1" noProof="0" dirty="0">
                <a:solidFill>
                  <a:schemeClr val="tx1"/>
                </a:solidFill>
                <a:latin typeface="+mj-lt"/>
              </a:rPr>
              <a:t>TEXT LEVELS AND BULLETS</a:t>
            </a:r>
          </a:p>
          <a:p>
            <a:pPr algn="l"/>
            <a:r>
              <a:rPr lang="en-GB" sz="1000" b="0" noProof="0" dirty="0">
                <a:solidFill>
                  <a:schemeClr val="tx1"/>
                </a:solidFill>
              </a:rPr>
              <a:t>Only use the </a:t>
            </a:r>
            <a:r>
              <a:rPr lang="en-GB" sz="1000" b="0" u="sng" noProof="0" dirty="0">
                <a:solidFill>
                  <a:schemeClr val="tx1"/>
                </a:solidFill>
              </a:rPr>
              <a:t>List Level buttons</a:t>
            </a:r>
            <a:r>
              <a:rPr lang="en-GB" sz="1000" b="0" noProof="0" dirty="0">
                <a:solidFill>
                  <a:schemeClr val="tx1"/>
                </a:solidFill>
              </a:rPr>
              <a:t> to apply the</a:t>
            </a:r>
            <a:r>
              <a:rPr lang="en-GB" sz="1000" b="0" baseline="0" noProof="0" dirty="0">
                <a:solidFill>
                  <a:schemeClr val="tx1"/>
                </a:solidFill>
              </a:rPr>
              <a:t> </a:t>
            </a:r>
            <a:r>
              <a:rPr lang="en-GB" sz="1000" b="0" i="0" u="none" baseline="0" noProof="0" dirty="0">
                <a:solidFill>
                  <a:schemeClr val="tx1"/>
                </a:solidFill>
              </a:rPr>
              <a:t>correct text levels and Levi Nine coloured bullets. </a:t>
            </a:r>
          </a:p>
          <a:p>
            <a:pPr algn="l"/>
            <a:r>
              <a:rPr lang="en-GB" sz="1000" b="0" i="0" u="none" baseline="0" noProof="0" dirty="0">
                <a:solidFill>
                  <a:schemeClr val="tx1"/>
                </a:solidFill>
              </a:rPr>
              <a:t>Select your text and click on </a:t>
            </a:r>
            <a:r>
              <a:rPr lang="en-GB" sz="1000" b="1" i="0" u="none" baseline="0" noProof="0" dirty="0">
                <a:solidFill>
                  <a:schemeClr val="tx1"/>
                </a:solidFill>
              </a:rPr>
              <a:t>“Increase- or Decrease List Level”</a:t>
            </a:r>
          </a:p>
          <a:p>
            <a:pPr algn="l"/>
            <a:endParaRPr lang="en-GB" sz="1000" b="0" i="0" u="none" baseline="0" noProof="0" dirty="0">
              <a:solidFill>
                <a:schemeClr val="tx1"/>
              </a:solidFill>
            </a:endParaRPr>
          </a:p>
          <a:p>
            <a:pPr algn="l"/>
            <a:endParaRPr lang="en-GB" sz="1000" b="0" i="0" u="none" baseline="0" noProof="0" dirty="0">
              <a:solidFill>
                <a:schemeClr val="tx1"/>
              </a:solidFill>
            </a:endParaRPr>
          </a:p>
          <a:p>
            <a:pPr algn="l"/>
            <a:endParaRPr lang="en-GB" sz="1000" b="0" i="0" u="none" baseline="0" noProof="0" dirty="0">
              <a:solidFill>
                <a:schemeClr val="tx1"/>
              </a:solidFill>
            </a:endParaRPr>
          </a:p>
          <a:p>
            <a:pPr algn="l"/>
            <a:endParaRPr lang="en-GB" sz="1000" b="0" i="0" u="none" baseline="0" noProof="0" dirty="0">
              <a:solidFill>
                <a:schemeClr val="tx1"/>
              </a:solidFill>
            </a:endParaRPr>
          </a:p>
          <a:p>
            <a:pPr algn="l"/>
            <a:endParaRPr lang="en-GB" sz="1000" b="0" i="0" u="none" baseline="0" noProof="0" dirty="0">
              <a:solidFill>
                <a:schemeClr val="tx1"/>
              </a:solidFill>
            </a:endParaRPr>
          </a:p>
          <a:p>
            <a:pPr algn="l"/>
            <a:endParaRPr lang="en-GB" sz="1000" b="0" i="0" u="none" baseline="0" noProof="0" dirty="0">
              <a:solidFill>
                <a:schemeClr val="tx1"/>
              </a:solidFill>
            </a:endParaRPr>
          </a:p>
          <a:p>
            <a:pPr algn="l"/>
            <a:endParaRPr lang="en-GB" sz="1000" b="0" i="0" u="none" baseline="0" noProof="0" dirty="0">
              <a:solidFill>
                <a:schemeClr val="tx1"/>
              </a:solidFill>
            </a:endParaRPr>
          </a:p>
          <a:p>
            <a:pPr algn="l"/>
            <a:endParaRPr lang="en-GB" sz="900" b="0" i="0" u="none" baseline="0" noProof="0" dirty="0">
              <a:solidFill>
                <a:schemeClr val="tx1"/>
              </a:solidFill>
            </a:endParaRPr>
          </a:p>
          <a:p>
            <a:pPr algn="l"/>
            <a:r>
              <a:rPr lang="en-GB" sz="1200" b="1" kern="1200" noProof="0" dirty="0">
                <a:solidFill>
                  <a:schemeClr val="tx1"/>
                </a:solidFill>
                <a:latin typeface="+mj-lt"/>
                <a:ea typeface="+mn-ea"/>
                <a:cs typeface="+mn-cs"/>
              </a:rPr>
              <a:t>LIST LEVELS</a:t>
            </a:r>
          </a:p>
          <a:p>
            <a:pPr algn="l"/>
            <a:r>
              <a:rPr lang="en-GB" sz="2800" b="0" kern="1200" baseline="0" noProof="0" dirty="0">
                <a:solidFill>
                  <a:schemeClr val="tx2"/>
                </a:solidFill>
                <a:latin typeface="+mj-lt"/>
                <a:ea typeface="+mn-ea"/>
                <a:cs typeface="ING Me" pitchFamily="2" charset="0"/>
              </a:rPr>
              <a:t>Text Level 1</a:t>
            </a:r>
          </a:p>
          <a:p>
            <a:pPr algn="l"/>
            <a:r>
              <a:rPr lang="en-GB" sz="2000" b="0" kern="1200" baseline="0" noProof="0" dirty="0">
                <a:solidFill>
                  <a:schemeClr val="tx1"/>
                </a:solidFill>
                <a:latin typeface="+mn-lt"/>
                <a:ea typeface="+mn-ea"/>
                <a:cs typeface="ING Me" pitchFamily="2" charset="0"/>
              </a:rPr>
              <a:t>Text Level 2</a:t>
            </a:r>
          </a:p>
          <a:p>
            <a:pPr marL="180975" lvl="2"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pPr>
            <a:r>
              <a:rPr lang="en-GB" sz="2000" kern="1200" baseline="0" noProof="0" dirty="0">
                <a:solidFill>
                  <a:schemeClr val="tx1"/>
                </a:solidFill>
                <a:latin typeface="+mn-lt"/>
                <a:ea typeface="+mn-ea"/>
                <a:cs typeface="ING Me" pitchFamily="2" charset="0"/>
              </a:rPr>
              <a:t>Text Level 3</a:t>
            </a:r>
          </a:p>
          <a:p>
            <a:pPr marL="361950" lvl="3"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pPr>
            <a:r>
              <a:rPr lang="en-GB" sz="2000" kern="1200" baseline="0" noProof="0" dirty="0">
                <a:solidFill>
                  <a:schemeClr val="tx1"/>
                </a:solidFill>
                <a:latin typeface="+mn-lt"/>
                <a:ea typeface="+mn-ea"/>
                <a:cs typeface="ING Me" pitchFamily="2" charset="0"/>
              </a:rPr>
              <a:t>Text Level 4</a:t>
            </a:r>
          </a:p>
          <a:p>
            <a:pPr marL="542925" lvl="4"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pPr>
            <a:r>
              <a:rPr lang="en-GB" sz="2000" kern="1200" baseline="0" noProof="0" dirty="0">
                <a:solidFill>
                  <a:schemeClr val="tx1"/>
                </a:solidFill>
                <a:latin typeface="+mn-lt"/>
                <a:ea typeface="+mn-ea"/>
                <a:cs typeface="ING Me" pitchFamily="2" charset="0"/>
              </a:rPr>
              <a:t>Text Level 5</a:t>
            </a:r>
          </a:p>
          <a:p>
            <a:pPr marL="714375" lvl="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pPr>
            <a:r>
              <a:rPr lang="en-GB" sz="2000" kern="1200" noProof="0" dirty="0">
                <a:solidFill>
                  <a:schemeClr val="tx1"/>
                </a:solidFill>
                <a:latin typeface="+mn-lt"/>
                <a:ea typeface="+mn-ea"/>
                <a:cs typeface="+mn-cs"/>
              </a:rPr>
              <a:t>Text Level 6</a:t>
            </a:r>
          </a:p>
        </p:txBody>
      </p:sp>
      <p:grpSp>
        <p:nvGrpSpPr>
          <p:cNvPr id="67" name="Group 66"/>
          <p:cNvGrpSpPr/>
          <p:nvPr userDrawn="1"/>
        </p:nvGrpSpPr>
        <p:grpSpPr bwMode="gray">
          <a:xfrm>
            <a:off x="-2924343" y="2561529"/>
            <a:ext cx="1594078" cy="949180"/>
            <a:chOff x="-1573454" y="1531453"/>
            <a:chExt cx="1335187" cy="795026"/>
          </a:xfrm>
        </p:grpSpPr>
        <p:pic>
          <p:nvPicPr>
            <p:cNvPr id="68" name="Picture 67"/>
            <p:cNvPicPr>
              <a:picLocks noChangeAspect="1"/>
            </p:cNvPicPr>
            <p:nvPr/>
          </p:nvPicPr>
          <p:blipFill>
            <a:blip r:embed="rId46" cstate="screen">
              <a:extLst>
                <a:ext uri="{28A0092B-C50C-407E-A947-70E740481C1C}">
                  <a14:useLocalDpi xmlns:a14="http://schemas.microsoft.com/office/drawing/2010/main"/>
                </a:ext>
              </a:extLst>
            </a:blip>
            <a:srcRect/>
            <a:stretch>
              <a:fillRect/>
            </a:stretch>
          </p:blipFill>
          <p:spPr bwMode="gray">
            <a:xfrm>
              <a:off x="-1573454" y="1531453"/>
              <a:ext cx="1335187" cy="795026"/>
            </a:xfrm>
            <a:custGeom>
              <a:avLst/>
              <a:gdLst>
                <a:gd name="connsiteX0" fmla="*/ 0 w 2840306"/>
                <a:gd name="connsiteY0" fmla="*/ 0 h 1691236"/>
                <a:gd name="connsiteX1" fmla="*/ 2840306 w 2840306"/>
                <a:gd name="connsiteY1" fmla="*/ 0 h 1691236"/>
                <a:gd name="connsiteX2" fmla="*/ 2840306 w 2840306"/>
                <a:gd name="connsiteY2" fmla="*/ 1691236 h 1691236"/>
                <a:gd name="connsiteX3" fmla="*/ 0 w 2840306"/>
                <a:gd name="connsiteY3" fmla="*/ 1691236 h 1691236"/>
              </a:gdLst>
              <a:ahLst/>
              <a:cxnLst>
                <a:cxn ang="0">
                  <a:pos x="connsiteX0" y="connsiteY0"/>
                </a:cxn>
                <a:cxn ang="0">
                  <a:pos x="connsiteX1" y="connsiteY1"/>
                </a:cxn>
                <a:cxn ang="0">
                  <a:pos x="connsiteX2" y="connsiteY2"/>
                </a:cxn>
                <a:cxn ang="0">
                  <a:pos x="connsiteX3" y="connsiteY3"/>
                </a:cxn>
              </a:cxnLst>
              <a:rect l="l" t="t" r="r" b="b"/>
              <a:pathLst>
                <a:path w="2840306" h="1691236">
                  <a:moveTo>
                    <a:pt x="0" y="0"/>
                  </a:moveTo>
                  <a:lnTo>
                    <a:pt x="2840306" y="0"/>
                  </a:lnTo>
                  <a:lnTo>
                    <a:pt x="2840306" y="1691236"/>
                  </a:lnTo>
                  <a:lnTo>
                    <a:pt x="0" y="1691236"/>
                  </a:lnTo>
                  <a:close/>
                </a:path>
              </a:pathLst>
            </a:custGeom>
          </p:spPr>
        </p:pic>
        <p:sp>
          <p:nvSpPr>
            <p:cNvPr id="69" name="Multiply 30"/>
            <p:cNvSpPr/>
            <p:nvPr/>
          </p:nvSpPr>
          <p:spPr bwMode="gray">
            <a:xfrm>
              <a:off x="-1571627" y="1551174"/>
              <a:ext cx="245272" cy="245272"/>
            </a:xfrm>
            <a:prstGeom prst="mathMultiply">
              <a:avLst>
                <a:gd name="adj1" fmla="val 831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GB" dirty="0"/>
            </a:p>
          </p:txBody>
        </p:sp>
      </p:grpSp>
      <p:grpSp>
        <p:nvGrpSpPr>
          <p:cNvPr id="82" name="Group 81"/>
          <p:cNvGrpSpPr/>
          <p:nvPr userDrawn="1"/>
        </p:nvGrpSpPr>
        <p:grpSpPr>
          <a:xfrm>
            <a:off x="12266222" y="6019797"/>
            <a:ext cx="3678917" cy="834408"/>
            <a:chOff x="-460208" y="425562"/>
            <a:chExt cx="377657" cy="834408"/>
          </a:xfrm>
        </p:grpSpPr>
        <p:cxnSp>
          <p:nvCxnSpPr>
            <p:cNvPr id="83" name="Straight Connector 82"/>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90" name="Straight Connector 89"/>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cxnSp>
        <p:nvCxnSpPr>
          <p:cNvPr id="92" name="Straight Connector 91"/>
          <p:cNvCxnSpPr/>
          <p:nvPr userDrawn="1"/>
        </p:nvCxnSpPr>
        <p:spPr bwMode="gray">
          <a:xfrm flipH="1">
            <a:off x="-3101345" y="1544638"/>
            <a:ext cx="3018791" cy="0"/>
          </a:xfrm>
          <a:prstGeom prst="line">
            <a:avLst/>
          </a:prstGeom>
          <a:noFill/>
          <a:ln w="6350" cap="flat" cmpd="sng" algn="ctr">
            <a:solidFill>
              <a:srgbClr val="FF0000"/>
            </a:solidFill>
            <a:prstDash val="dash"/>
            <a:miter lim="800000"/>
          </a:ln>
          <a:effectLst/>
        </p:spPr>
      </p:cxnSp>
      <p:sp>
        <p:nvSpPr>
          <p:cNvPr id="91"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FOOTER </a:t>
            </a:r>
            <a:br>
              <a:rPr kumimoji="0" lang="en-GB" altLang="en-US" sz="1200" b="1" i="0" u="none" strike="noStrike" kern="0" cap="none" spc="0" normalizeH="0" baseline="0" noProof="0" dirty="0">
                <a:ln>
                  <a:noFill/>
                </a:ln>
                <a:solidFill>
                  <a:schemeClr val="tx1"/>
                </a:solidFill>
                <a:effectLst/>
                <a:uLnTx/>
                <a:uFillTx/>
                <a:latin typeface="+mj-lt"/>
              </a:rPr>
            </a:br>
            <a:r>
              <a:rPr kumimoji="0" lang="en-GB" altLang="en-US" sz="1050" b="0" i="0" u="none" strike="noStrike" kern="0" cap="none" spc="0" normalizeH="0" baseline="0" noProof="0" dirty="0">
                <a:ln>
                  <a:noFill/>
                </a:ln>
                <a:solidFill>
                  <a:schemeClr val="tx1"/>
                </a:solidFill>
                <a:effectLst/>
                <a:uLnTx/>
                <a:uFillTx/>
                <a:latin typeface="+mn-lt"/>
              </a:rPr>
              <a:t>- Go to tab </a:t>
            </a:r>
            <a:r>
              <a:rPr kumimoji="0" lang="en-GB" altLang="en-US" sz="1050" b="1" i="0" u="none" strike="noStrike" kern="0" cap="none" spc="0" normalizeH="0" baseline="0" noProof="0" dirty="0">
                <a:ln>
                  <a:noFill/>
                </a:ln>
                <a:solidFill>
                  <a:schemeClr val="tx1"/>
                </a:solidFill>
                <a:effectLst/>
                <a:uLnTx/>
                <a:uFillTx/>
                <a:latin typeface="+mn-lt"/>
              </a:rPr>
              <a:t>“insert”</a:t>
            </a:r>
            <a:r>
              <a:rPr kumimoji="0" lang="en-GB" altLang="en-US" sz="1050" b="0" i="0" u="none" strike="noStrike" kern="0" cap="none" spc="0" normalizeH="0" baseline="0" noProof="0" dirty="0">
                <a:ln>
                  <a:noFill/>
                </a:ln>
                <a:solidFill>
                  <a:schemeClr val="tx1"/>
                </a:solidFill>
                <a:effectLst/>
                <a:uLnTx/>
                <a:uFillTx/>
                <a:latin typeface="+mn-lt"/>
              </a:rPr>
              <a:t> </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Select </a:t>
            </a:r>
            <a:r>
              <a:rPr kumimoji="0" lang="en-GB" altLang="en-US" sz="1050" b="1" i="0" u="none" strike="noStrike" kern="0" cap="none" spc="0" normalizeH="0" baseline="0" noProof="0" dirty="0">
                <a:ln>
                  <a:noFill/>
                </a:ln>
                <a:solidFill>
                  <a:schemeClr val="tx1"/>
                </a:solidFill>
                <a:effectLst/>
                <a:uLnTx/>
                <a:uFillTx/>
                <a:latin typeface="+mn-lt"/>
              </a:rPr>
              <a:t>“header &amp; footer”</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Insert your text and click </a:t>
            </a:r>
            <a:r>
              <a:rPr kumimoji="0" lang="en-GB" altLang="en-US" sz="1050" b="1" i="0" u="none" strike="noStrike" kern="0" cap="none" spc="0" normalizeH="0" baseline="0" noProof="0" dirty="0">
                <a:ln>
                  <a:noFill/>
                </a:ln>
                <a:solidFill>
                  <a:schemeClr val="tx1"/>
                </a:solidFill>
                <a:effectLst/>
                <a:uLnTx/>
                <a:uFillTx/>
                <a:latin typeface="+mn-lt"/>
              </a:rPr>
              <a:t>‘Apply to all’</a:t>
            </a:r>
            <a:endParaRPr kumimoji="0" lang="en-GB" altLang="en-US" sz="1200" b="1" i="0" u="none" strike="noStrike" kern="0" cap="none" spc="0" normalizeH="0" baseline="0" noProof="0" dirty="0">
              <a:ln>
                <a:noFill/>
              </a:ln>
              <a:solidFill>
                <a:schemeClr val="tx1"/>
              </a:solidFill>
              <a:effectLst/>
              <a:uLnTx/>
              <a:uFillTx/>
              <a:latin typeface="+mn-lt"/>
            </a:endParaRPr>
          </a:p>
        </p:txBody>
      </p:sp>
      <p:grpSp>
        <p:nvGrpSpPr>
          <p:cNvPr id="93" name="Group 92"/>
          <p:cNvGrpSpPr/>
          <p:nvPr userDrawn="1"/>
        </p:nvGrpSpPr>
        <p:grpSpPr>
          <a:xfrm>
            <a:off x="-3101342" y="6019797"/>
            <a:ext cx="3018791" cy="834408"/>
            <a:chOff x="-460208" y="425562"/>
            <a:chExt cx="377657" cy="834408"/>
          </a:xfrm>
        </p:grpSpPr>
        <p:cxnSp>
          <p:nvCxnSpPr>
            <p:cNvPr id="94" name="Straight Connector 93"/>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95" name="Straight Connector 94"/>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spTree>
    <p:extLst>
      <p:ext uri="{BB962C8B-B14F-4D97-AF65-F5344CB8AC3E}">
        <p14:creationId xmlns:p14="http://schemas.microsoft.com/office/powerpoint/2010/main" val="4239967618"/>
      </p:ext>
    </p:extLst>
  </p:cSld>
  <p:clrMap bg1="lt1" tx1="dk1" bg2="lt2" tx2="dk2" accent1="accent1" accent2="accent2" accent3="accent3" accent4="accent4" accent5="accent5" accent6="accent6" hlink="hlink" folHlink="folHlink"/>
  <p:sldLayoutIdLst>
    <p:sldLayoutId id="2147483744" r:id="rId1"/>
    <p:sldLayoutId id="2147483763" r:id="rId2"/>
    <p:sldLayoutId id="2147483745" r:id="rId3"/>
    <p:sldLayoutId id="2147483764" r:id="rId4"/>
    <p:sldLayoutId id="2147483751" r:id="rId5"/>
    <p:sldLayoutId id="2147483765" r:id="rId6"/>
    <p:sldLayoutId id="2147483752" r:id="rId7"/>
    <p:sldLayoutId id="2147483766" r:id="rId8"/>
    <p:sldLayoutId id="2147483747" r:id="rId9"/>
    <p:sldLayoutId id="2147483685" r:id="rId10"/>
    <p:sldLayoutId id="2147483748" r:id="rId11"/>
    <p:sldLayoutId id="2147483696" r:id="rId12"/>
    <p:sldLayoutId id="2147483750" r:id="rId13"/>
    <p:sldLayoutId id="2147483731" r:id="rId14"/>
    <p:sldLayoutId id="2147483749" r:id="rId15"/>
    <p:sldLayoutId id="2147483697" r:id="rId16"/>
    <p:sldLayoutId id="2147483774" r:id="rId17"/>
    <p:sldLayoutId id="2147483775" r:id="rId18"/>
    <p:sldLayoutId id="2147483776" r:id="rId19"/>
    <p:sldLayoutId id="2147483777" r:id="rId20"/>
    <p:sldLayoutId id="2147483756" r:id="rId21"/>
    <p:sldLayoutId id="2147483778" r:id="rId22"/>
    <p:sldLayoutId id="2147483757" r:id="rId23"/>
    <p:sldLayoutId id="2147483779" r:id="rId24"/>
    <p:sldLayoutId id="2147483780" r:id="rId25"/>
    <p:sldLayoutId id="2147483700" r:id="rId26"/>
    <p:sldLayoutId id="2147483781" r:id="rId27"/>
    <p:sldLayoutId id="2147483743" r:id="rId28"/>
    <p:sldLayoutId id="2147483758" r:id="rId29"/>
    <p:sldLayoutId id="2147483759" r:id="rId30"/>
    <p:sldLayoutId id="2147483782" r:id="rId31"/>
    <p:sldLayoutId id="2147483702" r:id="rId32"/>
    <p:sldLayoutId id="2147483706" r:id="rId33"/>
    <p:sldLayoutId id="2147483721" r:id="rId34"/>
    <p:sldLayoutId id="2147483787" r:id="rId35"/>
    <p:sldLayoutId id="2147483790" r:id="rId36"/>
    <p:sldLayoutId id="2147483788" r:id="rId37"/>
    <p:sldLayoutId id="2147483789" r:id="rId38"/>
    <p:sldLayoutId id="2147483783" r:id="rId39"/>
    <p:sldLayoutId id="2147483784" r:id="rId40"/>
    <p:sldLayoutId id="2147483785" r:id="rId41"/>
    <p:sldLayoutId id="2147483786" r:id="rId42"/>
    <p:sldLayoutId id="2147483761" r:id="rId43"/>
    <p:sldLayoutId id="2147483762" r:id="rId44"/>
  </p:sldLayoutIdLst>
  <p:hf hdr="0" dt="0"/>
  <p:txStyles>
    <p:titleStyle>
      <a:lvl1pPr algn="l" defTabSz="914400" rtl="0" eaLnBrk="1" latinLnBrk="0" hangingPunct="1">
        <a:lnSpc>
          <a:spcPct val="70000"/>
        </a:lnSpc>
        <a:spcBef>
          <a:spcPct val="0"/>
        </a:spcBef>
        <a:buNone/>
        <a:defRPr sz="4000" b="1" kern="1200" cap="all" baseline="0">
          <a:solidFill>
            <a:schemeClr val="tx2"/>
          </a:solidFill>
          <a:latin typeface="+mj-lt"/>
          <a:ea typeface="+mj-ea"/>
          <a:cs typeface="ING Me" pitchFamily="2" charset="0"/>
        </a:defRPr>
      </a:lvl1pPr>
    </p:titleStyle>
    <p:bodyStyle>
      <a:lvl1pPr marL="0" indent="0" algn="l" defTabSz="914400" rtl="0" eaLnBrk="1" latinLnBrk="0" hangingPunct="1">
        <a:lnSpc>
          <a:spcPts val="2400"/>
        </a:lnSpc>
        <a:spcBef>
          <a:spcPts val="0"/>
        </a:spcBef>
        <a:spcAft>
          <a:spcPts val="0"/>
        </a:spcAft>
        <a:buFont typeface="Arial" panose="020B0604020202020204" pitchFamily="34" charset="0"/>
        <a:buNone/>
        <a:defRPr sz="2800" b="0" kern="1200" baseline="0">
          <a:solidFill>
            <a:schemeClr val="tx2"/>
          </a:solidFill>
          <a:latin typeface="+mj-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2pPr>
      <a:lvl3pPr marL="180975"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3pPr>
      <a:lvl4pPr marL="361950"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4pPr>
      <a:lvl5pPr marL="542925"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5pPr>
      <a:lvl6pPr marL="71437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orient="horz" pos="2376" userDrawn="1">
          <p15:clr>
            <a:srgbClr val="F26B43"/>
          </p15:clr>
        </p15:guide>
        <p15:guide id="23" pos="3840" userDrawn="1">
          <p15:clr>
            <a:srgbClr val="F26B43"/>
          </p15:clr>
        </p15:guide>
        <p15:guide id="24" orient="horz" pos="4005" userDrawn="1">
          <p15:clr>
            <a:srgbClr val="F26B43"/>
          </p15:clr>
        </p15:guide>
        <p15:guide id="25" pos="211" userDrawn="1">
          <p15:clr>
            <a:srgbClr val="F26B43"/>
          </p15:clr>
        </p15:guide>
        <p15:guide id="26" pos="414" userDrawn="1">
          <p15:clr>
            <a:srgbClr val="F26B43"/>
          </p15:clr>
        </p15:guide>
        <p15:guide id="27" orient="horz" pos="380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9194" y="2450699"/>
            <a:ext cx="5427662" cy="1273575"/>
          </a:xfrm>
        </p:spPr>
        <p:txBody>
          <a:bodyPr/>
          <a:lstStyle/>
          <a:p>
            <a:r>
              <a:rPr lang="en-GB" dirty="0"/>
              <a:t>Entity</a:t>
            </a:r>
            <a:br>
              <a:rPr lang="en-GB" dirty="0"/>
            </a:br>
            <a:r>
              <a:rPr lang="en-GB" dirty="0"/>
              <a:t>framework</a:t>
            </a:r>
            <a:endParaRPr lang="nl-NL" dirty="0"/>
          </a:p>
        </p:txBody>
      </p:sp>
      <p:sp>
        <p:nvSpPr>
          <p:cNvPr id="3" name="Text Placeholder 2"/>
          <p:cNvSpPr>
            <a:spLocks noGrp="1"/>
          </p:cNvSpPr>
          <p:nvPr>
            <p:ph type="body" sz="quarter" idx="11"/>
          </p:nvPr>
        </p:nvSpPr>
        <p:spPr>
          <a:xfrm>
            <a:off x="1388766" y="7388261"/>
            <a:ext cx="5564463" cy="1273575"/>
          </a:xfrm>
        </p:spPr>
        <p:txBody>
          <a:bodyPr/>
          <a:lstStyle/>
          <a:p>
            <a:endParaRPr lang="nl-NL" sz="3600" dirty="0"/>
          </a:p>
        </p:txBody>
      </p:sp>
      <p:pic>
        <p:nvPicPr>
          <p:cNvPr id="15" name="Picture Placeholder 14" descr="A cartoon character with a rainbow&#10;&#10;Description automatically generated with medium confidence">
            <a:extLst>
              <a:ext uri="{FF2B5EF4-FFF2-40B4-BE49-F238E27FC236}">
                <a16:creationId xmlns:a16="http://schemas.microsoft.com/office/drawing/2014/main" id="{680721D5-AFD8-2FF1-D66F-3F530FBD49B3}"/>
              </a:ext>
            </a:extLst>
          </p:cNvPr>
          <p:cNvPicPr>
            <a:picLocks noGrp="1" noChangeAspect="1"/>
          </p:cNvPicPr>
          <p:nvPr>
            <p:ph type="pic" sz="quarter" idx="19"/>
          </p:nvPr>
        </p:nvPicPr>
        <p:blipFill>
          <a:blip r:embed="rId3"/>
          <a:srcRect l="20364" r="20364"/>
          <a:stretch>
            <a:fillRect/>
          </a:stretch>
        </p:blipFill>
        <p:spPr/>
      </p:pic>
      <p:sp>
        <p:nvSpPr>
          <p:cNvPr id="13" name="Rectangle 12">
            <a:extLst>
              <a:ext uri="{FF2B5EF4-FFF2-40B4-BE49-F238E27FC236}">
                <a16:creationId xmlns:a16="http://schemas.microsoft.com/office/drawing/2014/main" id="{576A9C81-81E5-432D-982B-16D19185FF39}"/>
              </a:ext>
            </a:extLst>
          </p:cNvPr>
          <p:cNvSpPr/>
          <p:nvPr/>
        </p:nvSpPr>
        <p:spPr>
          <a:xfrm>
            <a:off x="7454900" y="333375"/>
            <a:ext cx="4402138" cy="619125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a:solidFill>
                <a:schemeClr val="tx1"/>
              </a:solidFill>
            </a:endParaRPr>
          </a:p>
        </p:txBody>
      </p:sp>
      <p:pic>
        <p:nvPicPr>
          <p:cNvPr id="9" name="Picture 8" descr="A close-up of a logo&#10;&#10;Description automatically generated">
            <a:extLst>
              <a:ext uri="{FF2B5EF4-FFF2-40B4-BE49-F238E27FC236}">
                <a16:creationId xmlns:a16="http://schemas.microsoft.com/office/drawing/2014/main" id="{0435EA06-C062-9263-9B0F-F7CC5BCBCB0E}"/>
              </a:ext>
            </a:extLst>
          </p:cNvPr>
          <p:cNvPicPr>
            <a:picLocks noChangeAspect="1"/>
          </p:cNvPicPr>
          <p:nvPr/>
        </p:nvPicPr>
        <p:blipFill>
          <a:blip r:embed="rId4"/>
          <a:stretch>
            <a:fillRect/>
          </a:stretch>
        </p:blipFill>
        <p:spPr>
          <a:xfrm>
            <a:off x="7454900" y="1666876"/>
            <a:ext cx="4760259" cy="2997200"/>
          </a:xfrm>
          <a:prstGeom prst="rect">
            <a:avLst/>
          </a:prstGeom>
        </p:spPr>
      </p:pic>
    </p:spTree>
    <p:extLst>
      <p:ext uri="{BB962C8B-B14F-4D97-AF65-F5344CB8AC3E}">
        <p14:creationId xmlns:p14="http://schemas.microsoft.com/office/powerpoint/2010/main" val="635890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Thank you</a:t>
            </a:r>
            <a:endParaRPr lang="nl-NL" dirty="0"/>
          </a:p>
        </p:txBody>
      </p:sp>
      <p:sp>
        <p:nvSpPr>
          <p:cNvPr id="3" name="Text Placeholder 2"/>
          <p:cNvSpPr>
            <a:spLocks noGrp="1"/>
          </p:cNvSpPr>
          <p:nvPr>
            <p:ph type="body" sz="quarter" idx="11"/>
          </p:nvPr>
        </p:nvSpPr>
        <p:spPr>
          <a:xfrm>
            <a:off x="1488151" y="7495443"/>
            <a:ext cx="4398963" cy="729450"/>
          </a:xfrm>
        </p:spPr>
        <p:txBody>
          <a:bodyPr/>
          <a:lstStyle/>
          <a:p>
            <a:endParaRPr lang="nl-NL" dirty="0"/>
          </a:p>
        </p:txBody>
      </p:sp>
      <p:sp>
        <p:nvSpPr>
          <p:cNvPr id="6" name="Text Placeholder 5"/>
          <p:cNvSpPr>
            <a:spLocks noGrp="1"/>
          </p:cNvSpPr>
          <p:nvPr>
            <p:ph type="body" sz="quarter" idx="12"/>
          </p:nvPr>
        </p:nvSpPr>
        <p:spPr/>
        <p:txBody>
          <a:bodyPr/>
          <a:lstStyle/>
          <a:p>
            <a:r>
              <a:rPr lang="nl-NL" dirty="0"/>
              <a:t>Levi9 Global Sourcing Balkan d.o.o.</a:t>
            </a:r>
          </a:p>
          <a:p>
            <a:r>
              <a:rPr lang="nl-NL" dirty="0"/>
              <a:t>Novi Sad Offices</a:t>
            </a:r>
          </a:p>
          <a:p>
            <a:r>
              <a:rPr lang="nl-NL" dirty="0"/>
              <a:t>Trifkovićev Trg 6</a:t>
            </a:r>
          </a:p>
          <a:p>
            <a:r>
              <a:rPr lang="nl-NL" dirty="0"/>
              <a:t>21000 Novi Sad, Serbia</a:t>
            </a:r>
          </a:p>
        </p:txBody>
      </p:sp>
      <p:sp>
        <p:nvSpPr>
          <p:cNvPr id="7" name="Text Placeholder 6"/>
          <p:cNvSpPr>
            <a:spLocks noGrp="1"/>
          </p:cNvSpPr>
          <p:nvPr>
            <p:ph type="body" sz="quarter" idx="13"/>
          </p:nvPr>
        </p:nvSpPr>
        <p:spPr/>
        <p:txBody>
          <a:bodyPr/>
          <a:lstStyle/>
          <a:p>
            <a:r>
              <a:rPr lang="nl-NL" dirty="0"/>
              <a:t>SERBIA / NOVI SAD</a:t>
            </a:r>
          </a:p>
        </p:txBody>
      </p:sp>
    </p:spTree>
    <p:extLst>
      <p:ext uri="{BB962C8B-B14F-4D97-AF65-F5344CB8AC3E}">
        <p14:creationId xmlns:p14="http://schemas.microsoft.com/office/powerpoint/2010/main" val="540574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279543"/>
            <a:ext cx="10863261" cy="854075"/>
          </a:xfrm>
        </p:spPr>
        <p:txBody>
          <a:bodyPr/>
          <a:lstStyle/>
          <a:p>
            <a:r>
              <a:rPr lang="en-GB" dirty="0"/>
              <a:t>Agenda </a:t>
            </a:r>
            <a:endParaRPr lang="nl-NL" dirty="0"/>
          </a:p>
        </p:txBody>
      </p:sp>
      <p:sp>
        <p:nvSpPr>
          <p:cNvPr id="5" name="Text Placeholder 4"/>
          <p:cNvSpPr>
            <a:spLocks noGrp="1"/>
          </p:cNvSpPr>
          <p:nvPr>
            <p:ph type="body" sz="quarter" idx="12"/>
          </p:nvPr>
        </p:nvSpPr>
        <p:spPr>
          <a:xfrm>
            <a:off x="909194" y="2180215"/>
            <a:ext cx="1150937" cy="957261"/>
          </a:xfrm>
        </p:spPr>
        <p:txBody>
          <a:bodyPr/>
          <a:lstStyle/>
          <a:p>
            <a:r>
              <a:rPr lang="en-GB"/>
              <a:t>01</a:t>
            </a:r>
            <a:endParaRPr lang="nl-NL" dirty="0"/>
          </a:p>
        </p:txBody>
      </p:sp>
      <p:sp>
        <p:nvSpPr>
          <p:cNvPr id="6" name="Text Placeholder 5"/>
          <p:cNvSpPr>
            <a:spLocks noGrp="1"/>
          </p:cNvSpPr>
          <p:nvPr>
            <p:ph type="body" sz="quarter" idx="13"/>
          </p:nvPr>
        </p:nvSpPr>
        <p:spPr>
          <a:xfrm>
            <a:off x="1484661" y="2649320"/>
            <a:ext cx="4671219" cy="665958"/>
          </a:xfrm>
        </p:spPr>
        <p:txBody>
          <a:bodyPr/>
          <a:lstStyle/>
          <a:p>
            <a:r>
              <a:rPr lang="en-US" dirty="0"/>
              <a:t>About us</a:t>
            </a:r>
            <a:endParaRPr lang="nl-NL" dirty="0"/>
          </a:p>
        </p:txBody>
      </p:sp>
      <p:sp>
        <p:nvSpPr>
          <p:cNvPr id="7" name="Text Placeholder 6"/>
          <p:cNvSpPr>
            <a:spLocks noGrp="1"/>
          </p:cNvSpPr>
          <p:nvPr>
            <p:ph type="body" sz="quarter" idx="14"/>
          </p:nvPr>
        </p:nvSpPr>
        <p:spPr>
          <a:xfrm>
            <a:off x="909194" y="3350335"/>
            <a:ext cx="1150937" cy="957261"/>
          </a:xfrm>
        </p:spPr>
        <p:txBody>
          <a:bodyPr/>
          <a:lstStyle/>
          <a:p>
            <a:r>
              <a:rPr lang="en-GB" dirty="0"/>
              <a:t>02</a:t>
            </a:r>
            <a:endParaRPr lang="nl-NL" dirty="0"/>
          </a:p>
        </p:txBody>
      </p:sp>
      <p:sp>
        <p:nvSpPr>
          <p:cNvPr id="8" name="Text Placeholder 7"/>
          <p:cNvSpPr>
            <a:spLocks noGrp="1"/>
          </p:cNvSpPr>
          <p:nvPr>
            <p:ph type="body" sz="quarter" idx="15"/>
          </p:nvPr>
        </p:nvSpPr>
        <p:spPr>
          <a:xfrm>
            <a:off x="1484661" y="3823144"/>
            <a:ext cx="4671219" cy="665958"/>
          </a:xfrm>
        </p:spPr>
        <p:txBody>
          <a:bodyPr/>
          <a:lstStyle/>
          <a:p>
            <a:r>
              <a:rPr lang="en-GB" dirty="0"/>
              <a:t>Entity Framework</a:t>
            </a:r>
            <a:endParaRPr lang="nl-NL" dirty="0"/>
          </a:p>
        </p:txBody>
      </p:sp>
      <p:sp>
        <p:nvSpPr>
          <p:cNvPr id="9" name="Text Placeholder 8"/>
          <p:cNvSpPr>
            <a:spLocks noGrp="1"/>
          </p:cNvSpPr>
          <p:nvPr>
            <p:ph type="body" sz="quarter" idx="16"/>
          </p:nvPr>
        </p:nvSpPr>
        <p:spPr>
          <a:xfrm>
            <a:off x="5453485" y="2180215"/>
            <a:ext cx="1150937" cy="957261"/>
          </a:xfrm>
        </p:spPr>
        <p:txBody>
          <a:bodyPr/>
          <a:lstStyle/>
          <a:p>
            <a:r>
              <a:rPr lang="en-GB" dirty="0"/>
              <a:t>03</a:t>
            </a:r>
            <a:endParaRPr lang="nl-NL" dirty="0"/>
          </a:p>
        </p:txBody>
      </p:sp>
      <p:sp>
        <p:nvSpPr>
          <p:cNvPr id="10" name="Text Placeholder 9"/>
          <p:cNvSpPr>
            <a:spLocks noGrp="1"/>
          </p:cNvSpPr>
          <p:nvPr>
            <p:ph type="body" sz="quarter" idx="17"/>
          </p:nvPr>
        </p:nvSpPr>
        <p:spPr>
          <a:xfrm>
            <a:off x="6028952" y="2656728"/>
            <a:ext cx="4671219" cy="665958"/>
          </a:xfrm>
        </p:spPr>
        <p:txBody>
          <a:bodyPr/>
          <a:lstStyle/>
          <a:p>
            <a:r>
              <a:rPr lang="en-US" dirty="0"/>
              <a:t>Questions</a:t>
            </a:r>
            <a:endParaRPr lang="sr-Latn-RS" dirty="0"/>
          </a:p>
        </p:txBody>
      </p:sp>
      <p:sp>
        <p:nvSpPr>
          <p:cNvPr id="36" name="Slide Number Placeholder 35"/>
          <p:cNvSpPr>
            <a:spLocks noGrp="1"/>
          </p:cNvSpPr>
          <p:nvPr>
            <p:ph type="sldNum" sz="quarter" idx="4"/>
          </p:nvPr>
        </p:nvSpPr>
        <p:spPr/>
        <p:txBody>
          <a:bodyPr/>
          <a:lstStyle/>
          <a:p>
            <a:fld id="{DDD2A080-DA64-4F5C-9131-47EB793B4410}" type="slidenum">
              <a:rPr lang="en-GB" smtClean="0"/>
              <a:pPr/>
              <a:t>2</a:t>
            </a:fld>
            <a:endParaRPr lang="en-GB" dirty="0"/>
          </a:p>
        </p:txBody>
      </p:sp>
    </p:spTree>
    <p:extLst>
      <p:ext uri="{BB962C8B-B14F-4D97-AF65-F5344CB8AC3E}">
        <p14:creationId xmlns:p14="http://schemas.microsoft.com/office/powerpoint/2010/main" val="3933529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5363" y="3419477"/>
            <a:ext cx="5427662" cy="729450"/>
          </a:xfrm>
        </p:spPr>
        <p:txBody>
          <a:bodyPr/>
          <a:lstStyle/>
          <a:p>
            <a:r>
              <a:rPr lang="sr-Latn-RS" dirty="0"/>
              <a:t>ABOUT </a:t>
            </a:r>
            <a:r>
              <a:rPr lang="en-US" dirty="0"/>
              <a:t>US</a:t>
            </a:r>
          </a:p>
        </p:txBody>
      </p:sp>
      <p:sp>
        <p:nvSpPr>
          <p:cNvPr id="3" name="Text Placeholder 2"/>
          <p:cNvSpPr>
            <a:spLocks noGrp="1"/>
          </p:cNvSpPr>
          <p:nvPr>
            <p:ph type="body" sz="quarter" idx="11"/>
          </p:nvPr>
        </p:nvSpPr>
        <p:spPr>
          <a:xfrm>
            <a:off x="995362" y="4422127"/>
            <a:ext cx="5100637" cy="934877"/>
          </a:xfrm>
        </p:spPr>
        <p:txBody>
          <a:bodyPr/>
          <a:lstStyle/>
          <a:p>
            <a:r>
              <a:rPr lang="sr-Latn-RS" dirty="0"/>
              <a:t>Ružica Kresoja</a:t>
            </a:r>
          </a:p>
          <a:p>
            <a:r>
              <a:rPr lang="sr-Latn-RS" dirty="0"/>
              <a:t>.NET software developer</a:t>
            </a:r>
            <a:endParaRPr lang="nl-NL" dirty="0"/>
          </a:p>
        </p:txBody>
      </p:sp>
      <p:sp>
        <p:nvSpPr>
          <p:cNvPr id="5" name="Text Placeholder 4"/>
          <p:cNvSpPr>
            <a:spLocks noGrp="1"/>
          </p:cNvSpPr>
          <p:nvPr>
            <p:ph type="body" sz="quarter" idx="12"/>
          </p:nvPr>
        </p:nvSpPr>
        <p:spPr/>
        <p:txBody>
          <a:bodyPr/>
          <a:lstStyle/>
          <a:p>
            <a:r>
              <a:rPr lang="en-GB"/>
              <a:t>01</a:t>
            </a:r>
            <a:endParaRPr lang="nl-NL" dirty="0"/>
          </a:p>
        </p:txBody>
      </p:sp>
      <p:sp>
        <p:nvSpPr>
          <p:cNvPr id="4" name="Slide Number Placeholder 3"/>
          <p:cNvSpPr>
            <a:spLocks noGrp="1"/>
          </p:cNvSpPr>
          <p:nvPr>
            <p:ph type="sldNum" sz="quarter" idx="4"/>
          </p:nvPr>
        </p:nvSpPr>
        <p:spPr/>
        <p:txBody>
          <a:bodyPr/>
          <a:lstStyle/>
          <a:p>
            <a:fld id="{DDD2A080-DA64-4F5C-9131-47EB793B4410}" type="slidenum">
              <a:rPr lang="en-GB" smtClean="0"/>
              <a:pPr/>
              <a:t>3</a:t>
            </a:fld>
            <a:endParaRPr lang="en-GB" dirty="0"/>
          </a:p>
        </p:txBody>
      </p:sp>
      <p:sp>
        <p:nvSpPr>
          <p:cNvPr id="7" name="Picture Placeholder 6">
            <a:extLst>
              <a:ext uri="{FF2B5EF4-FFF2-40B4-BE49-F238E27FC236}">
                <a16:creationId xmlns:a16="http://schemas.microsoft.com/office/drawing/2014/main" id="{2278B90D-6820-B6AD-F2B6-C1022FAE74E5}"/>
              </a:ext>
            </a:extLst>
          </p:cNvPr>
          <p:cNvSpPr>
            <a:spLocks noGrp="1"/>
          </p:cNvSpPr>
          <p:nvPr>
            <p:ph type="pic" sz="quarter" idx="19"/>
          </p:nvPr>
        </p:nvSpPr>
        <p:spPr>
          <a:xfrm flipH="1">
            <a:off x="11857036" y="333375"/>
            <a:ext cx="45719" cy="6191250"/>
          </a:xfrm>
        </p:spPr>
      </p:sp>
      <p:sp>
        <p:nvSpPr>
          <p:cNvPr id="6" name="Text Placeholder 2">
            <a:extLst>
              <a:ext uri="{FF2B5EF4-FFF2-40B4-BE49-F238E27FC236}">
                <a16:creationId xmlns:a16="http://schemas.microsoft.com/office/drawing/2014/main" id="{4A464A81-CBAF-1836-C685-C488343BB9C6}"/>
              </a:ext>
            </a:extLst>
          </p:cNvPr>
          <p:cNvSpPr txBox="1">
            <a:spLocks/>
          </p:cNvSpPr>
          <p:nvPr/>
        </p:nvSpPr>
        <p:spPr bwMode="gray">
          <a:xfrm>
            <a:off x="6779258" y="4422126"/>
            <a:ext cx="5100637" cy="934877"/>
          </a:xfrm>
          <a:prstGeom prst="rect">
            <a:avLst/>
          </a:prstGeom>
        </p:spPr>
        <p:txBody>
          <a:bodyPr vert="horz" lIns="0" tIns="0" rIns="0" bIns="0" rtlCol="0">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500" b="0" kern="1200" baseline="0">
                <a:solidFill>
                  <a:schemeClr val="bg1"/>
                </a:solidFill>
                <a:latin typeface="+mj-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2pPr>
            <a:lvl3pPr marL="180975"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3pPr>
            <a:lvl4pPr marL="361950"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4pPr>
            <a:lvl5pPr marL="542925"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5pPr>
            <a:lvl6pPr marL="71437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Milan </a:t>
            </a:r>
            <a:r>
              <a:rPr lang="en-US" dirty="0" err="1"/>
              <a:t>Kojadinovi</a:t>
            </a:r>
            <a:r>
              <a:rPr lang="sr-Latn-RS" dirty="0"/>
              <a:t>ć</a:t>
            </a:r>
          </a:p>
          <a:p>
            <a:r>
              <a:rPr lang="sr-Latn-RS" dirty="0"/>
              <a:t>.NET software developer</a:t>
            </a:r>
            <a:endParaRPr lang="nl-NL" dirty="0"/>
          </a:p>
        </p:txBody>
      </p:sp>
    </p:spTree>
    <p:extLst>
      <p:ext uri="{BB962C8B-B14F-4D97-AF65-F5344CB8AC3E}">
        <p14:creationId xmlns:p14="http://schemas.microsoft.com/office/powerpoint/2010/main" val="833522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FBDBDF-E3A6-306B-5839-B62DCB48D6A4}"/>
              </a:ext>
            </a:extLst>
          </p:cNvPr>
          <p:cNvSpPr>
            <a:spLocks noGrp="1"/>
          </p:cNvSpPr>
          <p:nvPr>
            <p:ph sz="quarter" idx="12"/>
          </p:nvPr>
        </p:nvSpPr>
        <p:spPr>
          <a:xfrm>
            <a:off x="658813" y="1544638"/>
            <a:ext cx="5910153" cy="4475162"/>
          </a:xfrm>
        </p:spPr>
        <p:txBody>
          <a:bodyPr>
            <a:normAutofit/>
          </a:bodyPr>
          <a:lstStyle/>
          <a:p>
            <a:pPr marL="457200" indent="-457200">
              <a:spcAft>
                <a:spcPts val="600"/>
              </a:spcAft>
              <a:buFont typeface="Arial" panose="020B0604020202020204" pitchFamily="34" charset="0"/>
              <a:buChar char="•"/>
            </a:pPr>
            <a:r>
              <a:rPr lang="en-US" sz="2000" dirty="0"/>
              <a:t>open-source ORM (Object Relational Mapping) Framework for the .NET applications</a:t>
            </a:r>
          </a:p>
          <a:p>
            <a:pPr marL="457200" indent="-457200">
              <a:spcAft>
                <a:spcPts val="600"/>
              </a:spcAft>
              <a:buFont typeface="Arial" panose="020B0604020202020204" pitchFamily="34" charset="0"/>
              <a:buChar char="•"/>
            </a:pPr>
            <a:endParaRPr lang="en-US" sz="2000" dirty="0"/>
          </a:p>
          <a:p>
            <a:pPr marL="457200" indent="-457200">
              <a:spcAft>
                <a:spcPts val="600"/>
              </a:spcAft>
              <a:buFont typeface="Arial" panose="020B0604020202020204" pitchFamily="34" charset="0"/>
              <a:buChar char="•"/>
            </a:pPr>
            <a:r>
              <a:rPr lang="en-US" sz="2000" dirty="0"/>
              <a:t>fits between the business entities (domain classes) and the database. It saves data stored in the properties of business entities and also retrieves data from the database and converts it to business entities objects automatically</a:t>
            </a:r>
          </a:p>
          <a:p>
            <a:pPr>
              <a:spcAft>
                <a:spcPts val="600"/>
              </a:spcAft>
            </a:pPr>
            <a:endParaRPr lang="en-US" sz="2000" dirty="0"/>
          </a:p>
        </p:txBody>
      </p:sp>
      <p:sp>
        <p:nvSpPr>
          <p:cNvPr id="6" name="Title 5">
            <a:extLst>
              <a:ext uri="{FF2B5EF4-FFF2-40B4-BE49-F238E27FC236}">
                <a16:creationId xmlns:a16="http://schemas.microsoft.com/office/drawing/2014/main" id="{7A03062A-35D0-7FF3-D704-4D92BF73715D}"/>
              </a:ext>
            </a:extLst>
          </p:cNvPr>
          <p:cNvSpPr>
            <a:spLocks noGrp="1"/>
          </p:cNvSpPr>
          <p:nvPr>
            <p:ph type="title"/>
          </p:nvPr>
        </p:nvSpPr>
        <p:spPr>
          <a:xfrm>
            <a:off x="658813" y="515833"/>
            <a:ext cx="10863261" cy="854075"/>
          </a:xfrm>
        </p:spPr>
        <p:txBody>
          <a:bodyPr anchor="ctr">
            <a:normAutofit/>
          </a:bodyPr>
          <a:lstStyle/>
          <a:p>
            <a:r>
              <a:rPr lang="en-US" altLang="en-US" dirty="0"/>
              <a:t>Entity framework</a:t>
            </a:r>
            <a:endParaRPr lang="en-US" dirty="0"/>
          </a:p>
        </p:txBody>
      </p:sp>
      <p:sp>
        <p:nvSpPr>
          <p:cNvPr id="7" name="Slide Number Placeholder 6">
            <a:extLst>
              <a:ext uri="{FF2B5EF4-FFF2-40B4-BE49-F238E27FC236}">
                <a16:creationId xmlns:a16="http://schemas.microsoft.com/office/drawing/2014/main" id="{96B20D1E-079D-427B-2517-0D081FA0188E}"/>
              </a:ext>
            </a:extLst>
          </p:cNvPr>
          <p:cNvSpPr>
            <a:spLocks noGrp="1"/>
          </p:cNvSpPr>
          <p:nvPr>
            <p:ph type="sldNum" sz="quarter" idx="4"/>
          </p:nvPr>
        </p:nvSpPr>
        <p:spPr>
          <a:xfrm>
            <a:off x="351371" y="6372229"/>
            <a:ext cx="272256" cy="188119"/>
          </a:xfrm>
        </p:spPr>
        <p:txBody>
          <a:bodyPr anchor="ctr">
            <a:normAutofit/>
          </a:bodyPr>
          <a:lstStyle/>
          <a:p>
            <a:pPr>
              <a:spcAft>
                <a:spcPts val="600"/>
              </a:spcAft>
            </a:pPr>
            <a:fld id="{DDD2A080-DA64-4F5C-9131-47EB793B4410}" type="slidenum">
              <a:rPr lang="en-GB" smtClean="0"/>
              <a:pPr>
                <a:spcAft>
                  <a:spcPts val="600"/>
                </a:spcAft>
              </a:pPr>
              <a:t>4</a:t>
            </a:fld>
            <a:endParaRPr lang="en-GB"/>
          </a:p>
        </p:txBody>
      </p:sp>
      <p:pic>
        <p:nvPicPr>
          <p:cNvPr id="15" name="Picture 14">
            <a:extLst>
              <a:ext uri="{FF2B5EF4-FFF2-40B4-BE49-F238E27FC236}">
                <a16:creationId xmlns:a16="http://schemas.microsoft.com/office/drawing/2014/main" id="{F2F43C92-2ED3-AA7B-5AF6-035227D49F7C}"/>
              </a:ext>
            </a:extLst>
          </p:cNvPr>
          <p:cNvPicPr>
            <a:picLocks noChangeAspect="1"/>
          </p:cNvPicPr>
          <p:nvPr/>
        </p:nvPicPr>
        <p:blipFill>
          <a:blip r:embed="rId2"/>
          <a:stretch>
            <a:fillRect/>
          </a:stretch>
        </p:blipFill>
        <p:spPr>
          <a:xfrm>
            <a:off x="7065962" y="2200275"/>
            <a:ext cx="4467225" cy="2762250"/>
          </a:xfrm>
          <a:prstGeom prst="rect">
            <a:avLst/>
          </a:prstGeom>
        </p:spPr>
      </p:pic>
    </p:spTree>
    <p:extLst>
      <p:ext uri="{BB962C8B-B14F-4D97-AF65-F5344CB8AC3E}">
        <p14:creationId xmlns:p14="http://schemas.microsoft.com/office/powerpoint/2010/main" val="1750688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03062A-35D0-7FF3-D704-4D92BF73715D}"/>
              </a:ext>
            </a:extLst>
          </p:cNvPr>
          <p:cNvSpPr>
            <a:spLocks noGrp="1"/>
          </p:cNvSpPr>
          <p:nvPr>
            <p:ph type="title"/>
          </p:nvPr>
        </p:nvSpPr>
        <p:spPr>
          <a:xfrm>
            <a:off x="658813" y="515833"/>
            <a:ext cx="10863261" cy="854075"/>
          </a:xfrm>
        </p:spPr>
        <p:txBody>
          <a:bodyPr anchor="ctr">
            <a:normAutofit/>
          </a:bodyPr>
          <a:lstStyle/>
          <a:p>
            <a:r>
              <a:rPr lang="en-US" altLang="en-US" dirty="0"/>
              <a:t>Entity framework</a:t>
            </a:r>
            <a:r>
              <a:rPr lang="sr-Latn-RS" altLang="en-US" dirty="0"/>
              <a:t> API</a:t>
            </a:r>
            <a:endParaRPr lang="en-US" dirty="0"/>
          </a:p>
        </p:txBody>
      </p:sp>
      <p:sp>
        <p:nvSpPr>
          <p:cNvPr id="7" name="Slide Number Placeholder 6">
            <a:extLst>
              <a:ext uri="{FF2B5EF4-FFF2-40B4-BE49-F238E27FC236}">
                <a16:creationId xmlns:a16="http://schemas.microsoft.com/office/drawing/2014/main" id="{96B20D1E-079D-427B-2517-0D081FA0188E}"/>
              </a:ext>
            </a:extLst>
          </p:cNvPr>
          <p:cNvSpPr>
            <a:spLocks noGrp="1"/>
          </p:cNvSpPr>
          <p:nvPr>
            <p:ph type="sldNum" sz="quarter" idx="4"/>
          </p:nvPr>
        </p:nvSpPr>
        <p:spPr>
          <a:xfrm>
            <a:off x="351371" y="6372229"/>
            <a:ext cx="272256" cy="188119"/>
          </a:xfrm>
        </p:spPr>
        <p:txBody>
          <a:bodyPr anchor="ctr">
            <a:normAutofit/>
          </a:bodyPr>
          <a:lstStyle/>
          <a:p>
            <a:pPr>
              <a:spcAft>
                <a:spcPts val="600"/>
              </a:spcAft>
            </a:pPr>
            <a:fld id="{DDD2A080-DA64-4F5C-9131-47EB793B4410}" type="slidenum">
              <a:rPr lang="en-GB" smtClean="0"/>
              <a:pPr>
                <a:spcAft>
                  <a:spcPts val="600"/>
                </a:spcAft>
              </a:pPr>
              <a:t>5</a:t>
            </a:fld>
            <a:endParaRPr lang="en-GB"/>
          </a:p>
        </p:txBody>
      </p:sp>
      <p:pic>
        <p:nvPicPr>
          <p:cNvPr id="10" name="Picture 9">
            <a:extLst>
              <a:ext uri="{FF2B5EF4-FFF2-40B4-BE49-F238E27FC236}">
                <a16:creationId xmlns:a16="http://schemas.microsoft.com/office/drawing/2014/main" id="{0B5FCE14-6AD9-A1FD-E60C-789D1B5233BF}"/>
              </a:ext>
            </a:extLst>
          </p:cNvPr>
          <p:cNvPicPr>
            <a:picLocks noChangeAspect="1"/>
          </p:cNvPicPr>
          <p:nvPr/>
        </p:nvPicPr>
        <p:blipFill>
          <a:blip r:embed="rId2"/>
          <a:stretch>
            <a:fillRect/>
          </a:stretch>
        </p:blipFill>
        <p:spPr>
          <a:xfrm>
            <a:off x="6090443" y="2230493"/>
            <a:ext cx="5654923" cy="4001656"/>
          </a:xfrm>
          <a:prstGeom prst="rect">
            <a:avLst/>
          </a:prstGeom>
        </p:spPr>
      </p:pic>
      <p:pic>
        <p:nvPicPr>
          <p:cNvPr id="12" name="Picture 11">
            <a:extLst>
              <a:ext uri="{FF2B5EF4-FFF2-40B4-BE49-F238E27FC236}">
                <a16:creationId xmlns:a16="http://schemas.microsoft.com/office/drawing/2014/main" id="{C2A6515F-2C84-4574-30BA-D2750250FE08}"/>
              </a:ext>
            </a:extLst>
          </p:cNvPr>
          <p:cNvPicPr>
            <a:picLocks noChangeAspect="1"/>
          </p:cNvPicPr>
          <p:nvPr/>
        </p:nvPicPr>
        <p:blipFill>
          <a:blip r:embed="rId3"/>
          <a:stretch>
            <a:fillRect/>
          </a:stretch>
        </p:blipFill>
        <p:spPr>
          <a:xfrm>
            <a:off x="669926" y="1211318"/>
            <a:ext cx="5276850" cy="2038350"/>
          </a:xfrm>
          <a:prstGeom prst="rect">
            <a:avLst/>
          </a:prstGeom>
        </p:spPr>
      </p:pic>
    </p:spTree>
    <p:extLst>
      <p:ext uri="{BB962C8B-B14F-4D97-AF65-F5344CB8AC3E}">
        <p14:creationId xmlns:p14="http://schemas.microsoft.com/office/powerpoint/2010/main" val="589278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6B20D1E-079D-427B-2517-0D081FA0188E}"/>
              </a:ext>
            </a:extLst>
          </p:cNvPr>
          <p:cNvSpPr>
            <a:spLocks noGrp="1"/>
          </p:cNvSpPr>
          <p:nvPr>
            <p:ph type="sldNum" sz="quarter" idx="4"/>
          </p:nvPr>
        </p:nvSpPr>
        <p:spPr/>
        <p:txBody>
          <a:bodyPr/>
          <a:lstStyle/>
          <a:p>
            <a:fld id="{DDD2A080-DA64-4F5C-9131-47EB793B4410}" type="slidenum">
              <a:rPr lang="en-GB" smtClean="0"/>
              <a:pPr/>
              <a:t>6</a:t>
            </a:fld>
            <a:endParaRPr lang="en-GB" dirty="0"/>
          </a:p>
        </p:txBody>
      </p:sp>
      <p:pic>
        <p:nvPicPr>
          <p:cNvPr id="19" name="Picture 18">
            <a:extLst>
              <a:ext uri="{FF2B5EF4-FFF2-40B4-BE49-F238E27FC236}">
                <a16:creationId xmlns:a16="http://schemas.microsoft.com/office/drawing/2014/main" id="{B861CC3B-D6D8-0E29-B6F4-D9CEBE6C94A4}"/>
              </a:ext>
            </a:extLst>
          </p:cNvPr>
          <p:cNvPicPr>
            <a:picLocks noChangeAspect="1"/>
          </p:cNvPicPr>
          <p:nvPr/>
        </p:nvPicPr>
        <p:blipFill>
          <a:blip r:embed="rId2"/>
          <a:stretch>
            <a:fillRect/>
          </a:stretch>
        </p:blipFill>
        <p:spPr>
          <a:xfrm>
            <a:off x="3258042" y="264323"/>
            <a:ext cx="4772025" cy="6296025"/>
          </a:xfrm>
          <a:prstGeom prst="rect">
            <a:avLst/>
          </a:prstGeom>
        </p:spPr>
      </p:pic>
    </p:spTree>
    <p:extLst>
      <p:ext uri="{BB962C8B-B14F-4D97-AF65-F5344CB8AC3E}">
        <p14:creationId xmlns:p14="http://schemas.microsoft.com/office/powerpoint/2010/main" val="3146318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E28DB96-5F9E-7C4A-782A-B4E82928B7EF}"/>
              </a:ext>
            </a:extLst>
          </p:cNvPr>
          <p:cNvSpPr>
            <a:spLocks noGrp="1"/>
          </p:cNvSpPr>
          <p:nvPr>
            <p:ph type="title"/>
          </p:nvPr>
        </p:nvSpPr>
        <p:spPr/>
        <p:txBody>
          <a:bodyPr/>
          <a:lstStyle/>
          <a:p>
            <a:r>
              <a:rPr lang="en-US" dirty="0"/>
              <a:t>entity framework approaches</a:t>
            </a:r>
          </a:p>
        </p:txBody>
      </p:sp>
      <p:sp>
        <p:nvSpPr>
          <p:cNvPr id="9" name="Slide Number Placeholder 8">
            <a:extLst>
              <a:ext uri="{FF2B5EF4-FFF2-40B4-BE49-F238E27FC236}">
                <a16:creationId xmlns:a16="http://schemas.microsoft.com/office/drawing/2014/main" id="{15FB4F05-7E53-2F17-478B-8FD28CF26E27}"/>
              </a:ext>
            </a:extLst>
          </p:cNvPr>
          <p:cNvSpPr>
            <a:spLocks noGrp="1"/>
          </p:cNvSpPr>
          <p:nvPr>
            <p:ph type="sldNum" sz="quarter" idx="4"/>
          </p:nvPr>
        </p:nvSpPr>
        <p:spPr/>
        <p:txBody>
          <a:bodyPr/>
          <a:lstStyle/>
          <a:p>
            <a:fld id="{DDD2A080-DA64-4F5C-9131-47EB793B4410}" type="slidenum">
              <a:rPr lang="en-GB" smtClean="0"/>
              <a:pPr/>
              <a:t>7</a:t>
            </a:fld>
            <a:endParaRPr lang="en-GB" dirty="0"/>
          </a:p>
        </p:txBody>
      </p:sp>
      <p:sp>
        <p:nvSpPr>
          <p:cNvPr id="24" name="Text Placeholder 1">
            <a:extLst>
              <a:ext uri="{FF2B5EF4-FFF2-40B4-BE49-F238E27FC236}">
                <a16:creationId xmlns:a16="http://schemas.microsoft.com/office/drawing/2014/main" id="{61FBD910-35FA-F5BB-22D8-7529C3D266E1}"/>
              </a:ext>
            </a:extLst>
          </p:cNvPr>
          <p:cNvSpPr txBox="1">
            <a:spLocks/>
          </p:cNvSpPr>
          <p:nvPr/>
        </p:nvSpPr>
        <p:spPr>
          <a:xfrm>
            <a:off x="658813" y="1544638"/>
            <a:ext cx="10863261" cy="5015710"/>
          </a:xfrm>
          <a:prstGeom prst="rect">
            <a:avLst/>
          </a:prstGeom>
        </p:spPr>
        <p:txBody>
          <a:bodyPr>
            <a:normAutofit/>
          </a:bodyPr>
          <a:lstStyle>
            <a:lvl1pPr marL="0" indent="0" algn="l" defTabSz="914400" rtl="0" eaLnBrk="1" latinLnBrk="0" hangingPunct="1">
              <a:lnSpc>
                <a:spcPts val="2400"/>
              </a:lnSpc>
              <a:spcBef>
                <a:spcPts val="0"/>
              </a:spcBef>
              <a:spcAft>
                <a:spcPts val="0"/>
              </a:spcAft>
              <a:buFont typeface="Arial" panose="020B0604020202020204" pitchFamily="34" charset="0"/>
              <a:buNone/>
              <a:defRPr sz="2800" b="0" kern="1200" baseline="0">
                <a:solidFill>
                  <a:schemeClr val="tx2"/>
                </a:solidFill>
                <a:latin typeface="+mj-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2pPr>
            <a:lvl3pPr marL="180975"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3pPr>
            <a:lvl4pPr marL="361950"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4pPr>
            <a:lvl5pPr marL="542925"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5pPr>
            <a:lvl6pPr marL="71437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Aft>
                <a:spcPts val="600"/>
              </a:spcAft>
              <a:buFont typeface="Arial" panose="020B0604020202020204" pitchFamily="34" charset="0"/>
              <a:buChar char="•"/>
            </a:pPr>
            <a:r>
              <a:rPr lang="en-US" sz="2000" dirty="0"/>
              <a:t>Database-first</a:t>
            </a:r>
          </a:p>
          <a:p>
            <a:pPr marL="457200" indent="-457200">
              <a:spcAft>
                <a:spcPts val="600"/>
              </a:spcAft>
              <a:buFont typeface="Arial" panose="020B0604020202020204" pitchFamily="34" charset="0"/>
              <a:buChar char="•"/>
            </a:pPr>
            <a:endParaRPr lang="en-US" sz="2000" dirty="0"/>
          </a:p>
          <a:p>
            <a:pPr marL="457200" indent="-457200">
              <a:spcAft>
                <a:spcPts val="600"/>
              </a:spcAft>
              <a:buFont typeface="Arial" panose="020B0604020202020204" pitchFamily="34" charset="0"/>
              <a:buChar char="•"/>
            </a:pPr>
            <a:endParaRPr lang="en-US" sz="2000" dirty="0"/>
          </a:p>
          <a:p>
            <a:pPr marL="457200" indent="-457200">
              <a:spcAft>
                <a:spcPts val="600"/>
              </a:spcAft>
              <a:buFont typeface="Arial" panose="020B0604020202020204" pitchFamily="34" charset="0"/>
              <a:buChar char="•"/>
            </a:pPr>
            <a:endParaRPr lang="en-US" sz="2000" dirty="0"/>
          </a:p>
          <a:p>
            <a:pPr marL="457200" indent="-457200">
              <a:spcAft>
                <a:spcPts val="600"/>
              </a:spcAft>
              <a:buFont typeface="Arial" panose="020B0604020202020204" pitchFamily="34" charset="0"/>
              <a:buChar char="•"/>
            </a:pPr>
            <a:r>
              <a:rPr lang="en-US" sz="2000" dirty="0"/>
              <a:t>Code-first</a:t>
            </a:r>
          </a:p>
          <a:p>
            <a:pPr marL="457200" indent="-457200">
              <a:spcAft>
                <a:spcPts val="600"/>
              </a:spcAft>
              <a:buFont typeface="Arial" panose="020B0604020202020204" pitchFamily="34" charset="0"/>
              <a:buChar char="•"/>
            </a:pPr>
            <a:endParaRPr lang="en-US" sz="2000" dirty="0"/>
          </a:p>
          <a:p>
            <a:pPr marL="457200" indent="-457200">
              <a:spcAft>
                <a:spcPts val="600"/>
              </a:spcAft>
              <a:buFont typeface="Arial" panose="020B0604020202020204" pitchFamily="34" charset="0"/>
              <a:buChar char="•"/>
            </a:pPr>
            <a:endParaRPr lang="en-US" sz="2000" dirty="0"/>
          </a:p>
          <a:p>
            <a:pPr marL="457200" indent="-457200">
              <a:spcAft>
                <a:spcPts val="600"/>
              </a:spcAft>
              <a:buFont typeface="Arial" panose="020B0604020202020204" pitchFamily="34" charset="0"/>
              <a:buChar char="•"/>
            </a:pPr>
            <a:endParaRPr lang="en-US" sz="2000" dirty="0"/>
          </a:p>
          <a:p>
            <a:pPr marL="457200" indent="-457200">
              <a:spcAft>
                <a:spcPts val="600"/>
              </a:spcAft>
              <a:buFont typeface="Arial" panose="020B0604020202020204" pitchFamily="34" charset="0"/>
              <a:buChar char="•"/>
            </a:pPr>
            <a:endParaRPr lang="en-US" sz="2000" dirty="0"/>
          </a:p>
          <a:p>
            <a:pPr marL="457200" indent="-457200">
              <a:spcAft>
                <a:spcPts val="600"/>
              </a:spcAft>
              <a:buFont typeface="Arial" panose="020B0604020202020204" pitchFamily="34" charset="0"/>
              <a:buChar char="•"/>
            </a:pPr>
            <a:endParaRPr lang="en-US" sz="2000" dirty="0"/>
          </a:p>
          <a:p>
            <a:pPr marL="457200" indent="-457200">
              <a:spcAft>
                <a:spcPts val="600"/>
              </a:spcAft>
              <a:buFont typeface="Arial" panose="020B0604020202020204" pitchFamily="34" charset="0"/>
              <a:buChar char="•"/>
            </a:pPr>
            <a:r>
              <a:rPr lang="en-US" sz="2000" dirty="0"/>
              <a:t>Model first</a:t>
            </a:r>
          </a:p>
          <a:p>
            <a:pPr marL="457200" indent="-457200">
              <a:spcAft>
                <a:spcPts val="600"/>
              </a:spcAft>
              <a:buFont typeface="Arial" panose="020B0604020202020204" pitchFamily="34" charset="0"/>
              <a:buChar char="•"/>
            </a:pPr>
            <a:endParaRPr lang="en-US" sz="2000" dirty="0"/>
          </a:p>
          <a:p>
            <a:pPr>
              <a:spcAft>
                <a:spcPts val="600"/>
              </a:spcAft>
            </a:pPr>
            <a:endParaRPr lang="en-US" sz="2000" dirty="0"/>
          </a:p>
        </p:txBody>
      </p:sp>
      <p:pic>
        <p:nvPicPr>
          <p:cNvPr id="30" name="Picture 29">
            <a:extLst>
              <a:ext uri="{FF2B5EF4-FFF2-40B4-BE49-F238E27FC236}">
                <a16:creationId xmlns:a16="http://schemas.microsoft.com/office/drawing/2014/main" id="{D8B10512-EB65-476C-A3C6-4FC28337A894}"/>
              </a:ext>
            </a:extLst>
          </p:cNvPr>
          <p:cNvPicPr>
            <a:picLocks noChangeAspect="1"/>
          </p:cNvPicPr>
          <p:nvPr/>
        </p:nvPicPr>
        <p:blipFill>
          <a:blip r:embed="rId2"/>
          <a:stretch>
            <a:fillRect/>
          </a:stretch>
        </p:blipFill>
        <p:spPr>
          <a:xfrm>
            <a:off x="4791075" y="4440985"/>
            <a:ext cx="6172200" cy="2133600"/>
          </a:xfrm>
          <a:prstGeom prst="rect">
            <a:avLst/>
          </a:prstGeom>
        </p:spPr>
      </p:pic>
      <p:pic>
        <p:nvPicPr>
          <p:cNvPr id="32" name="Picture 31">
            <a:extLst>
              <a:ext uri="{FF2B5EF4-FFF2-40B4-BE49-F238E27FC236}">
                <a16:creationId xmlns:a16="http://schemas.microsoft.com/office/drawing/2014/main" id="{8A6BAEA5-5B8D-0664-D5BF-FE2D327E0C3F}"/>
              </a:ext>
            </a:extLst>
          </p:cNvPr>
          <p:cNvPicPr>
            <a:picLocks noChangeAspect="1"/>
          </p:cNvPicPr>
          <p:nvPr/>
        </p:nvPicPr>
        <p:blipFill>
          <a:blip r:embed="rId3"/>
          <a:stretch>
            <a:fillRect/>
          </a:stretch>
        </p:blipFill>
        <p:spPr>
          <a:xfrm>
            <a:off x="3694905" y="3178843"/>
            <a:ext cx="4791075" cy="1209675"/>
          </a:xfrm>
          <a:prstGeom prst="rect">
            <a:avLst/>
          </a:prstGeom>
        </p:spPr>
      </p:pic>
      <p:pic>
        <p:nvPicPr>
          <p:cNvPr id="34" name="Picture 33">
            <a:extLst>
              <a:ext uri="{FF2B5EF4-FFF2-40B4-BE49-F238E27FC236}">
                <a16:creationId xmlns:a16="http://schemas.microsoft.com/office/drawing/2014/main" id="{1503D56C-E73C-D3C4-B691-44AF34C8A04B}"/>
              </a:ext>
            </a:extLst>
          </p:cNvPr>
          <p:cNvPicPr>
            <a:picLocks noChangeAspect="1"/>
          </p:cNvPicPr>
          <p:nvPr/>
        </p:nvPicPr>
        <p:blipFill>
          <a:blip r:embed="rId4"/>
          <a:stretch>
            <a:fillRect/>
          </a:stretch>
        </p:blipFill>
        <p:spPr>
          <a:xfrm>
            <a:off x="2733675" y="1883464"/>
            <a:ext cx="4895850" cy="1181100"/>
          </a:xfrm>
          <a:prstGeom prst="rect">
            <a:avLst/>
          </a:prstGeom>
        </p:spPr>
      </p:pic>
    </p:spTree>
    <p:extLst>
      <p:ext uri="{BB962C8B-B14F-4D97-AF65-F5344CB8AC3E}">
        <p14:creationId xmlns:p14="http://schemas.microsoft.com/office/powerpoint/2010/main" val="1742172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F40983-00F2-71F7-AA34-ECD31F4EADE5}"/>
              </a:ext>
            </a:extLst>
          </p:cNvPr>
          <p:cNvSpPr>
            <a:spLocks noGrp="1"/>
          </p:cNvSpPr>
          <p:nvPr>
            <p:ph sz="quarter" idx="20"/>
          </p:nvPr>
        </p:nvSpPr>
        <p:spPr>
          <a:xfrm>
            <a:off x="658814" y="1544638"/>
            <a:ext cx="10863260" cy="4475161"/>
          </a:xfrm>
        </p:spPr>
        <p:txBody>
          <a:bodyPr/>
          <a:lstStyle/>
          <a:p>
            <a:r>
              <a:rPr lang="en-US" dirty="0" err="1"/>
              <a:t>DbContext</a:t>
            </a:r>
            <a:r>
              <a:rPr lang="en-US" dirty="0"/>
              <a:t> Class</a:t>
            </a:r>
          </a:p>
          <a:p>
            <a:endParaRPr lang="en-US" dirty="0"/>
          </a:p>
          <a:p>
            <a:r>
              <a:rPr lang="en-US" dirty="0" err="1"/>
              <a:t>DbSet</a:t>
            </a:r>
            <a:endParaRPr lang="en-US" dirty="0"/>
          </a:p>
          <a:p>
            <a:endParaRPr lang="en-US" dirty="0"/>
          </a:p>
          <a:p>
            <a:r>
              <a:rPr lang="en-US" dirty="0"/>
              <a:t>Migrations</a:t>
            </a:r>
          </a:p>
          <a:p>
            <a:endParaRPr lang="en-US" dirty="0"/>
          </a:p>
          <a:p>
            <a:pPr marL="457200" indent="-457200">
              <a:buFont typeface="Arial" panose="020B0604020202020204" pitchFamily="34" charset="0"/>
              <a:buChar char="•"/>
            </a:pPr>
            <a:endParaRPr lang="en-US" dirty="0"/>
          </a:p>
          <a:p>
            <a:endParaRPr lang="en-US" dirty="0"/>
          </a:p>
          <a:p>
            <a:endParaRPr lang="en-US" dirty="0"/>
          </a:p>
          <a:p>
            <a:endParaRPr lang="en-US" dirty="0"/>
          </a:p>
        </p:txBody>
      </p:sp>
      <p:sp>
        <p:nvSpPr>
          <p:cNvPr id="8" name="Title 7">
            <a:extLst>
              <a:ext uri="{FF2B5EF4-FFF2-40B4-BE49-F238E27FC236}">
                <a16:creationId xmlns:a16="http://schemas.microsoft.com/office/drawing/2014/main" id="{EE28DB96-5F9E-7C4A-782A-B4E82928B7EF}"/>
              </a:ext>
            </a:extLst>
          </p:cNvPr>
          <p:cNvSpPr>
            <a:spLocks noGrp="1"/>
          </p:cNvSpPr>
          <p:nvPr>
            <p:ph type="title"/>
          </p:nvPr>
        </p:nvSpPr>
        <p:spPr/>
        <p:txBody>
          <a:bodyPr/>
          <a:lstStyle/>
          <a:p>
            <a:r>
              <a:rPr lang="en-US" b="1" dirty="0"/>
              <a:t>Before we start with coding….</a:t>
            </a:r>
            <a:br>
              <a:rPr lang="en-US" b="1" dirty="0"/>
            </a:br>
            <a:endParaRPr lang="en-US" dirty="0"/>
          </a:p>
        </p:txBody>
      </p:sp>
      <p:sp>
        <p:nvSpPr>
          <p:cNvPr id="9" name="Slide Number Placeholder 8">
            <a:extLst>
              <a:ext uri="{FF2B5EF4-FFF2-40B4-BE49-F238E27FC236}">
                <a16:creationId xmlns:a16="http://schemas.microsoft.com/office/drawing/2014/main" id="{15FB4F05-7E53-2F17-478B-8FD28CF26E27}"/>
              </a:ext>
            </a:extLst>
          </p:cNvPr>
          <p:cNvSpPr>
            <a:spLocks noGrp="1"/>
          </p:cNvSpPr>
          <p:nvPr>
            <p:ph type="sldNum" sz="quarter" idx="4"/>
          </p:nvPr>
        </p:nvSpPr>
        <p:spPr/>
        <p:txBody>
          <a:bodyPr/>
          <a:lstStyle/>
          <a:p>
            <a:fld id="{DDD2A080-DA64-4F5C-9131-47EB793B4410}" type="slidenum">
              <a:rPr lang="en-GB" smtClean="0"/>
              <a:pPr/>
              <a:t>8</a:t>
            </a:fld>
            <a:endParaRPr lang="en-GB" dirty="0"/>
          </a:p>
        </p:txBody>
      </p:sp>
      <p:pic>
        <p:nvPicPr>
          <p:cNvPr id="14" name="Picture 13">
            <a:extLst>
              <a:ext uri="{FF2B5EF4-FFF2-40B4-BE49-F238E27FC236}">
                <a16:creationId xmlns:a16="http://schemas.microsoft.com/office/drawing/2014/main" id="{B617009B-ED45-67C8-E6F1-02A77A3A2DC5}"/>
              </a:ext>
            </a:extLst>
          </p:cNvPr>
          <p:cNvPicPr>
            <a:picLocks noChangeAspect="1"/>
          </p:cNvPicPr>
          <p:nvPr/>
        </p:nvPicPr>
        <p:blipFill>
          <a:blip r:embed="rId2"/>
          <a:stretch>
            <a:fillRect/>
          </a:stretch>
        </p:blipFill>
        <p:spPr>
          <a:xfrm>
            <a:off x="5016349" y="1369908"/>
            <a:ext cx="6689876" cy="4475161"/>
          </a:xfrm>
          <a:prstGeom prst="rect">
            <a:avLst/>
          </a:prstGeom>
        </p:spPr>
      </p:pic>
    </p:spTree>
    <p:extLst>
      <p:ext uri="{BB962C8B-B14F-4D97-AF65-F5344CB8AC3E}">
        <p14:creationId xmlns:p14="http://schemas.microsoft.com/office/powerpoint/2010/main" val="3885747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nl-NL" dirty="0"/>
          </a:p>
        </p:txBody>
      </p:sp>
      <p:sp>
        <p:nvSpPr>
          <p:cNvPr id="4" name="Title 3"/>
          <p:cNvSpPr>
            <a:spLocks noGrp="1"/>
          </p:cNvSpPr>
          <p:nvPr>
            <p:ph type="ctrTitle"/>
          </p:nvPr>
        </p:nvSpPr>
        <p:spPr/>
        <p:txBody>
          <a:bodyPr/>
          <a:lstStyle/>
          <a:p>
            <a:r>
              <a:rPr lang="nl-NL"/>
              <a:t>Questions</a:t>
            </a:r>
            <a:endParaRPr lang="nl-NL" dirty="0"/>
          </a:p>
        </p:txBody>
      </p:sp>
      <p:sp>
        <p:nvSpPr>
          <p:cNvPr id="3" name="Slide Number Placeholder 2"/>
          <p:cNvSpPr>
            <a:spLocks noGrp="1"/>
          </p:cNvSpPr>
          <p:nvPr>
            <p:ph type="sldNum" sz="quarter" idx="4"/>
          </p:nvPr>
        </p:nvSpPr>
        <p:spPr/>
        <p:txBody>
          <a:bodyPr/>
          <a:lstStyle/>
          <a:p>
            <a:fld id="{DDD2A080-DA64-4F5C-9131-47EB793B4410}" type="slidenum">
              <a:rPr lang="en-GB" smtClean="0"/>
              <a:pPr/>
              <a:t>9</a:t>
            </a:fld>
            <a:endParaRPr lang="en-GB" dirty="0"/>
          </a:p>
        </p:txBody>
      </p:sp>
    </p:spTree>
    <p:extLst>
      <p:ext uri="{BB962C8B-B14F-4D97-AF65-F5344CB8AC3E}">
        <p14:creationId xmlns:p14="http://schemas.microsoft.com/office/powerpoint/2010/main" val="29892439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4324f63f4c78bde871e2d87b1fb16017e4933c2"/>
</p:tagLst>
</file>

<file path=ppt/theme/theme1.xml><?xml version="1.0" encoding="utf-8"?>
<a:theme xmlns:a="http://schemas.openxmlformats.org/drawingml/2006/main" name="Levi9_PP_Template_16x9_2017">
  <a:themeElements>
    <a:clrScheme name="Levi9 2017">
      <a:dk1>
        <a:srgbClr val="706F6F"/>
      </a:dk1>
      <a:lt1>
        <a:sysClr val="window" lastClr="FFFFFF"/>
      </a:lt1>
      <a:dk2>
        <a:srgbClr val="1434A0"/>
      </a:dk2>
      <a:lt2>
        <a:srgbClr val="F4F4F4"/>
      </a:lt2>
      <a:accent1>
        <a:srgbClr val="1434A0"/>
      </a:accent1>
      <a:accent2>
        <a:srgbClr val="FFFFFF"/>
      </a:accent2>
      <a:accent3>
        <a:srgbClr val="004F9F"/>
      </a:accent3>
      <a:accent4>
        <a:srgbClr val="0069B4"/>
      </a:accent4>
      <a:accent5>
        <a:srgbClr val="0080C9"/>
      </a:accent5>
      <a:accent6>
        <a:srgbClr val="0095DB"/>
      </a:accent6>
      <a:hlink>
        <a:srgbClr val="0563C1"/>
      </a:hlink>
      <a:folHlink>
        <a:srgbClr val="954F72"/>
      </a:folHlink>
    </a:clrScheme>
    <a:fontScheme name="Levi9">
      <a:majorFont>
        <a:latin typeface="Tw Cen MT"/>
        <a:ea typeface=""/>
        <a:cs typeface=""/>
      </a:majorFont>
      <a:minorFont>
        <a:latin typeface="Tw Cen M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Levi Nine Blue PC">
      <a:srgbClr val="1434A0"/>
    </a:custClr>
    <a:custClr name="Text Colour Grey PC">
      <a:srgbClr val="706F6F"/>
    </a:custClr>
    <a:custClr name="White">
      <a:srgbClr val="FFFFFF"/>
    </a:custClr>
    <a:custClr name="Grey 1 PC">
      <a:srgbClr val="F4F4F4"/>
    </a:custClr>
    <a:custClr name="Grey 2 PC">
      <a:srgbClr val="D4D2D2"/>
    </a:custClr>
    <a:custClr name="White">
      <a:srgbClr val="FFFFFF"/>
    </a:custClr>
    <a:custClr name="White">
      <a:srgbClr val="FFFFFF"/>
    </a:custClr>
    <a:custClr name="White">
      <a:srgbClr val="FFFFFF"/>
    </a:custClr>
    <a:custClr name="White">
      <a:srgbClr val="FFFFFF"/>
    </a:custClr>
    <a:custClr name="White">
      <a:srgbClr val="FFFFFF"/>
    </a:custClr>
    <a:custClr name="Levi Nine Blue Tint 1 SC">
      <a:srgbClr val="004F9F"/>
    </a:custClr>
    <a:custClr name="Levi Nine Blue Tint 2 SC">
      <a:srgbClr val="0069B4"/>
    </a:custClr>
    <a:custClr name="Levi Nine Blue Tint 3 SC">
      <a:srgbClr val="0080C9"/>
    </a:custClr>
    <a:custClr name="Levi Nine Blue Tint 4 SC">
      <a:srgbClr val="0095DB"/>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YELLOW TC">
      <a:srgbClr val="F6FF00"/>
    </a:custClr>
    <a:custClr name="Pale TC">
      <a:srgbClr val="FFD200"/>
    </a:custClr>
    <a:custClr name="Orange TC">
      <a:srgbClr val="FF6608"/>
    </a:custClr>
    <a:custClr name="PINK TC">
      <a:srgbClr val="FF7D77"/>
    </a:custClr>
    <a:custClr name="GREEN TC">
      <a:srgbClr val="00A13A"/>
    </a:custClr>
    <a:custClr name="TEAL TC">
      <a:srgbClr val="009892"/>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Levi 9_2017_PPT [16x9 Template].potx" id="{280AFAC0-A5C9-4CC5-B91B-58E19DFD455B}" vid="{FD7A6A5D-D738-4C1A-BC80-5289F71C3D5F}"/>
    </a:ext>
  </a:extLst>
</a:theme>
</file>

<file path=ppt/theme/theme2.xml><?xml version="1.0" encoding="utf-8"?>
<a:theme xmlns:a="http://schemas.openxmlformats.org/drawingml/2006/main" name="Office Theme">
  <a:themeElements>
    <a:clrScheme name="Levi9 2017">
      <a:dk1>
        <a:srgbClr val="706F6F"/>
      </a:dk1>
      <a:lt1>
        <a:sysClr val="window" lastClr="FFFFFF"/>
      </a:lt1>
      <a:dk2>
        <a:srgbClr val="1434A0"/>
      </a:dk2>
      <a:lt2>
        <a:srgbClr val="D4D2D2"/>
      </a:lt2>
      <a:accent1>
        <a:srgbClr val="1434A0"/>
      </a:accent1>
      <a:accent2>
        <a:srgbClr val="FFFFFF"/>
      </a:accent2>
      <a:accent3>
        <a:srgbClr val="004F9F"/>
      </a:accent3>
      <a:accent4>
        <a:srgbClr val="0069B4"/>
      </a:accent4>
      <a:accent5>
        <a:srgbClr val="0080C9"/>
      </a:accent5>
      <a:accent6>
        <a:srgbClr val="0095DB"/>
      </a:accent6>
      <a:hlink>
        <a:srgbClr val="0563C1"/>
      </a:hlink>
      <a:folHlink>
        <a:srgbClr val="954F72"/>
      </a:folHlink>
    </a:clrScheme>
    <a:fontScheme name="Levi9">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Levi9 2017">
      <a:dk1>
        <a:srgbClr val="706F6F"/>
      </a:dk1>
      <a:lt1>
        <a:sysClr val="window" lastClr="FFFFFF"/>
      </a:lt1>
      <a:dk2>
        <a:srgbClr val="1434A0"/>
      </a:dk2>
      <a:lt2>
        <a:srgbClr val="D4D2D2"/>
      </a:lt2>
      <a:accent1>
        <a:srgbClr val="1434A0"/>
      </a:accent1>
      <a:accent2>
        <a:srgbClr val="FFFFFF"/>
      </a:accent2>
      <a:accent3>
        <a:srgbClr val="004F9F"/>
      </a:accent3>
      <a:accent4>
        <a:srgbClr val="0069B4"/>
      </a:accent4>
      <a:accent5>
        <a:srgbClr val="0080C9"/>
      </a:accent5>
      <a:accent6>
        <a:srgbClr val="0095DB"/>
      </a:accent6>
      <a:hlink>
        <a:srgbClr val="0563C1"/>
      </a:hlink>
      <a:folHlink>
        <a:srgbClr val="954F72"/>
      </a:folHlink>
    </a:clrScheme>
    <a:fontScheme name="Levi9">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7A6012CC552649A415153A17CC1240" ma:contentTypeVersion="28" ma:contentTypeDescription="Create a new document." ma:contentTypeScope="" ma:versionID="9a74a2d2ef68546b15bc0a03aa0d6cf6">
  <xsd:schema xmlns:xsd="http://www.w3.org/2001/XMLSchema" xmlns:xs="http://www.w3.org/2001/XMLSchema" xmlns:p="http://schemas.microsoft.com/office/2006/metadata/properties" xmlns:ns2="f51e0c87-45cf-4dd3-8d1f-258871050f77" xmlns:ns3="4cc0ab7c-3ab8-4d68-a537-53c2f0d8c54f" targetNamespace="http://schemas.microsoft.com/office/2006/metadata/properties" ma:root="true" ma:fieldsID="f890c879ecca7fb063c95fbd82486d79" ns2:_="" ns3:_="">
    <xsd:import namespace="f51e0c87-45cf-4dd3-8d1f-258871050f77"/>
    <xsd:import namespace="4cc0ab7c-3ab8-4d68-a537-53c2f0d8c54f"/>
    <xsd:element name="properties">
      <xsd:complexType>
        <xsd:sequence>
          <xsd:element name="documentManagement">
            <xsd:complexType>
              <xsd:all>
                <xsd:element ref="ns2:_dlc_DocId" minOccurs="0"/>
                <xsd:element ref="ns2:_dlc_DocIdUrl" minOccurs="0"/>
                <xsd:element ref="ns2:_dlc_DocIdPersistId" minOccurs="0"/>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1e0c87-45cf-4dd3-8d1f-258871050f77" elementFormDefault="qualified">
    <xsd:import namespace="http://schemas.microsoft.com/office/2006/documentManagement/types"/>
    <xsd:import namespace="http://schemas.microsoft.com/office/infopath/2007/PartnerControls"/>
    <xsd:element name="_dlc_DocId" ma:index="4" nillable="true" ma:displayName="Document ID Value" ma:description="The value of the document ID assigned to this item." ma:internalName="_dlc_DocId" ma:readOnly="true">
      <xsd:simpleType>
        <xsd:restriction base="dms:Text"/>
      </xsd:simpleType>
    </xsd:element>
    <xsd:element name="_dlc_DocIdUrl" ma:index="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element name="TaxCatchAll" ma:index="26" nillable="true" ma:displayName="Taxonomy Catch All Column" ma:hidden="true" ma:list="{81df734e-b768-4d2a-864c-19f75b596f2e}" ma:internalName="TaxCatchAll" ma:showField="CatchAllData" ma:web="f51e0c87-45cf-4dd3-8d1f-258871050f7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4cc0ab7c-3ab8-4d68-a537-53c2f0d8c54f"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LengthInSeconds" ma:index="23" nillable="true" ma:displayName="Length (seconds)" ma:internalName="MediaLengthInSeconds" ma:readOnly="true">
      <xsd:simpleType>
        <xsd:restriction base="dms:Unknown"/>
      </xsd:simple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d38ff460-ddca-4848-84cc-b22d57d4d83b"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7"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cc0ab7c-3ab8-4d68-a537-53c2f0d8c54f">
      <Terms xmlns="http://schemas.microsoft.com/office/infopath/2007/PartnerControls"/>
    </lcf76f155ced4ddcb4097134ff3c332f>
    <TaxCatchAll xmlns="f51e0c87-45cf-4dd3-8d1f-258871050f77" xsi:nil="true"/>
    <_dlc_DocId xmlns="f51e0c87-45cf-4dd3-8d1f-258871050f77">4ESR3DWA55CH-681551392-92128</_dlc_DocId>
    <_dlc_DocIdUrl xmlns="f51e0c87-45cf-4dd3-8d1f-258871050f77">
      <Url>https://levi9.sharepoint.com/sites/hrm/_layouts/15/DocIdRedir.aspx?ID=4ESR3DWA55CH-681551392-92128</Url>
      <Description>4ESR3DWA55CH-681551392-92128</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44086B2A-00D1-4DD6-A84F-B041480AF6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1e0c87-45cf-4dd3-8d1f-258871050f77"/>
    <ds:schemaRef ds:uri="4cc0ab7c-3ab8-4d68-a537-53c2f0d8c5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97F9D6E-035B-494C-88E8-45A8427C6D1F}">
  <ds:schemaRefs>
    <ds:schemaRef ds:uri="http://schemas.microsoft.com/sharepoint/v3/contenttype/forms"/>
  </ds:schemaRefs>
</ds:datastoreItem>
</file>

<file path=customXml/itemProps3.xml><?xml version="1.0" encoding="utf-8"?>
<ds:datastoreItem xmlns:ds="http://schemas.openxmlformats.org/officeDocument/2006/customXml" ds:itemID="{483FE637-87BA-4D19-A008-9CC966029ADC}">
  <ds:schemaRefs>
    <ds:schemaRef ds:uri="434af53a-1025-4c8c-9acf-b5fb1b4a7bd1"/>
    <ds:schemaRef ds:uri="88031489-7444-46d8-8f6b-40f85aac60c6"/>
    <ds:schemaRef ds:uri="http://purl.org/dc/terms/"/>
    <ds:schemaRef ds:uri="http://schemas.microsoft.com/office/2006/documentManagement/types"/>
    <ds:schemaRef ds:uri="http://purl.org/dc/elements/1.1/"/>
    <ds:schemaRef ds:uri="http://purl.org/dc/dcmitype/"/>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 ds:uri="4cc0ab7c-3ab8-4d68-a537-53c2f0d8c54f"/>
    <ds:schemaRef ds:uri="f51e0c87-45cf-4dd3-8d1f-258871050f77"/>
  </ds:schemaRefs>
</ds:datastoreItem>
</file>

<file path=customXml/itemProps4.xml><?xml version="1.0" encoding="utf-8"?>
<ds:datastoreItem xmlns:ds="http://schemas.openxmlformats.org/officeDocument/2006/customXml" ds:itemID="{708F1A25-9D28-40AA-A4F5-FB674D0C64C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Levi 9 PTT Template</Template>
  <TotalTime>8157</TotalTime>
  <Words>141</Words>
  <Application>Microsoft Office PowerPoint</Application>
  <PresentationFormat>Widescreen</PresentationFormat>
  <Paragraphs>58</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Franklin Gothic Book</vt:lpstr>
      <vt:lpstr>ING Me</vt:lpstr>
      <vt:lpstr>Tw Cen MT</vt:lpstr>
      <vt:lpstr>Levi9_PP_Template_16x9_2017</vt:lpstr>
      <vt:lpstr>Entity framework</vt:lpstr>
      <vt:lpstr>Agenda </vt:lpstr>
      <vt:lpstr>ABOUT US</vt:lpstr>
      <vt:lpstr>Entity framework</vt:lpstr>
      <vt:lpstr>Entity framework API</vt:lpstr>
      <vt:lpstr>PowerPoint Presentation</vt:lpstr>
      <vt:lpstr>entity framework approaches</vt:lpstr>
      <vt:lpstr>Before we start with coding…. </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Core Web API including SOLID and Design Patterns</dc:title>
  <dc:creator>Katarina Ivosevic</dc:creator>
  <cp:keywords>Levi 9 2017 PPT [16x9 Reference]</cp:keywords>
  <cp:lastModifiedBy>Ruzica Kresoja</cp:lastModifiedBy>
  <cp:revision>155</cp:revision>
  <dcterms:created xsi:type="dcterms:W3CDTF">2021-05-10T08:04:49Z</dcterms:created>
  <dcterms:modified xsi:type="dcterms:W3CDTF">2024-04-12T10:14:23Z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0x010100D37A6012CC552649A415153A17CC1240</vt:lpwstr>
  </property>
  <property fmtid="{D5CDD505-2E9C-101B-9397-08002B2CF9AE}" pid="3" name="_dlc_DocIdItemGuid">
    <vt:lpwstr>0bcfef06-e5a4-4f21-ab08-27c5f002245b</vt:lpwstr>
  </property>
</Properties>
</file>