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21"/>
  </p:notesMasterIdLst>
  <p:handoutMasterIdLst>
    <p:handoutMasterId r:id="rId22"/>
  </p:handoutMasterIdLst>
  <p:sldIdLst>
    <p:sldId id="368" r:id="rId6"/>
    <p:sldId id="276" r:id="rId7"/>
    <p:sldId id="277" r:id="rId8"/>
    <p:sldId id="417" r:id="rId9"/>
    <p:sldId id="410" r:id="rId10"/>
    <p:sldId id="414" r:id="rId11"/>
    <p:sldId id="412" r:id="rId12"/>
    <p:sldId id="415" r:id="rId13"/>
    <p:sldId id="416" r:id="rId14"/>
    <p:sldId id="418" r:id="rId15"/>
    <p:sldId id="419" r:id="rId16"/>
    <p:sldId id="420" r:id="rId17"/>
    <p:sldId id="421" r:id="rId18"/>
    <p:sldId id="343" r:id="rId19"/>
    <p:sldId id="353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4A0"/>
    <a:srgbClr val="FF6608"/>
    <a:srgbClr val="000000"/>
    <a:srgbClr val="FF4500"/>
    <a:srgbClr val="FFD203"/>
    <a:srgbClr val="E6E6E6"/>
    <a:srgbClr val="EAEAEA"/>
    <a:srgbClr val="00A13A"/>
    <a:srgbClr val="706F6F"/>
    <a:srgbClr val="009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78F56-1EF4-4F3F-ABEA-1D73267C6472}" v="123" dt="2024-05-17T11:53:39.27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936" autoAdjust="0"/>
  </p:normalViewPr>
  <p:slideViewPr>
    <p:cSldViewPr snapToGrid="0" showGuides="1">
      <p:cViewPr>
        <p:scale>
          <a:sx n="86" d="100"/>
          <a:sy n="86" d="100"/>
        </p:scale>
        <p:origin x="1344" y="78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92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zica Kresoja" userId="a6268bfb-387f-411d-94f7-912cd66db9fe" providerId="ADAL" clId="{AE9B1DEC-80FA-491E-B9DD-066E84AC55B8}"/>
    <pc:docChg chg="undo custSel addSld delSld modSld sldOrd">
      <pc:chgData name="Ruzica Kresoja" userId="a6268bfb-387f-411d-94f7-912cd66db9fe" providerId="ADAL" clId="{AE9B1DEC-80FA-491E-B9DD-066E84AC55B8}" dt="2024-04-12T10:14:12.860" v="630"/>
      <pc:docMkLst>
        <pc:docMk/>
      </pc:docMkLst>
      <pc:sldChg chg="modSp mod">
        <pc:chgData name="Ruzica Kresoja" userId="a6268bfb-387f-411d-94f7-912cd66db9fe" providerId="ADAL" clId="{AE9B1DEC-80FA-491E-B9DD-066E84AC55B8}" dt="2024-04-12T06:41:24.015" v="72" actId="20577"/>
        <pc:sldMkLst>
          <pc:docMk/>
          <pc:sldMk cId="3933529977" sldId="276"/>
        </pc:sldMkLst>
        <pc:spChg chg="mod">
          <ac:chgData name="Ruzica Kresoja" userId="a6268bfb-387f-411d-94f7-912cd66db9fe" providerId="ADAL" clId="{AE9B1DEC-80FA-491E-B9DD-066E84AC55B8}" dt="2024-04-12T06:41:24.015" v="72" actId="20577"/>
          <ac:spMkLst>
            <pc:docMk/>
            <pc:sldMk cId="3933529977" sldId="276"/>
            <ac:spMk id="6" creationId="{00000000-0000-0000-0000-000000000000}"/>
          </ac:spMkLst>
        </pc:spChg>
        <pc:spChg chg="mod">
          <ac:chgData name="Ruzica Kresoja" userId="a6268bfb-387f-411d-94f7-912cd66db9fe" providerId="ADAL" clId="{AE9B1DEC-80FA-491E-B9DD-066E84AC55B8}" dt="2024-04-12T06:41:18.831" v="70" actId="20577"/>
          <ac:spMkLst>
            <pc:docMk/>
            <pc:sldMk cId="3933529977" sldId="276"/>
            <ac:spMk id="8" creationId="{00000000-0000-0000-0000-000000000000}"/>
          </ac:spMkLst>
        </pc:spChg>
      </pc:sldChg>
      <pc:sldChg chg="addSp modSp mod">
        <pc:chgData name="Ruzica Kresoja" userId="a6268bfb-387f-411d-94f7-912cd66db9fe" providerId="ADAL" clId="{AE9B1DEC-80FA-491E-B9DD-066E84AC55B8}" dt="2024-04-12T06:42:48.674" v="139" actId="20577"/>
        <pc:sldMkLst>
          <pc:docMk/>
          <pc:sldMk cId="833522033" sldId="277"/>
        </pc:sldMkLst>
        <pc:spChg chg="mod">
          <ac:chgData name="Ruzica Kresoja" userId="a6268bfb-387f-411d-94f7-912cd66db9fe" providerId="ADAL" clId="{AE9B1DEC-80FA-491E-B9DD-066E84AC55B8}" dt="2024-04-12T06:41:50.634" v="74" actId="20577"/>
          <ac:spMkLst>
            <pc:docMk/>
            <pc:sldMk cId="833522033" sldId="277"/>
            <ac:spMk id="2" creationId="{00000000-0000-0000-0000-000000000000}"/>
          </ac:spMkLst>
        </pc:spChg>
        <pc:spChg chg="mod">
          <ac:chgData name="Ruzica Kresoja" userId="a6268bfb-387f-411d-94f7-912cd66db9fe" providerId="ADAL" clId="{AE9B1DEC-80FA-491E-B9DD-066E84AC55B8}" dt="2024-04-12T06:42:44.026" v="135" actId="5793"/>
          <ac:spMkLst>
            <pc:docMk/>
            <pc:sldMk cId="833522033" sldId="277"/>
            <ac:spMk id="3" creationId="{00000000-0000-0000-0000-000000000000}"/>
          </ac:spMkLst>
        </pc:spChg>
        <pc:spChg chg="add mod">
          <ac:chgData name="Ruzica Kresoja" userId="a6268bfb-387f-411d-94f7-912cd66db9fe" providerId="ADAL" clId="{AE9B1DEC-80FA-491E-B9DD-066E84AC55B8}" dt="2024-04-12T06:42:48.674" v="139" actId="20577"/>
          <ac:spMkLst>
            <pc:docMk/>
            <pc:sldMk cId="833522033" sldId="277"/>
            <ac:spMk id="6" creationId="{4A464A81-CBAF-1836-C685-C488343BB9C6}"/>
          </ac:spMkLst>
        </pc:spChg>
      </pc:sldChg>
      <pc:sldChg chg="addSp delSp modSp mod">
        <pc:chgData name="Ruzica Kresoja" userId="a6268bfb-387f-411d-94f7-912cd66db9fe" providerId="ADAL" clId="{AE9B1DEC-80FA-491E-B9DD-066E84AC55B8}" dt="2024-04-12T09:54:28.674" v="589" actId="478"/>
        <pc:sldMkLst>
          <pc:docMk/>
          <pc:sldMk cId="635890998" sldId="368"/>
        </pc:sldMkLst>
        <pc:spChg chg="mod">
          <ac:chgData name="Ruzica Kresoja" userId="a6268bfb-387f-411d-94f7-912cd66db9fe" providerId="ADAL" clId="{AE9B1DEC-80FA-491E-B9DD-066E84AC55B8}" dt="2024-04-12T08:46:30.354" v="587" actId="1076"/>
          <ac:spMkLst>
            <pc:docMk/>
            <pc:sldMk cId="635890998" sldId="368"/>
            <ac:spMk id="2" creationId="{00000000-0000-0000-0000-000000000000}"/>
          </ac:spMkLst>
        </pc:spChg>
        <pc:spChg chg="del">
          <ac:chgData name="Ruzica Kresoja" userId="a6268bfb-387f-411d-94f7-912cd66db9fe" providerId="ADAL" clId="{AE9B1DEC-80FA-491E-B9DD-066E84AC55B8}" dt="2024-04-12T09:54:28.674" v="589" actId="478"/>
          <ac:spMkLst>
            <pc:docMk/>
            <pc:sldMk cId="635890998" sldId="368"/>
            <ac:spMk id="4" creationId="{00000000-0000-0000-0000-000000000000}"/>
          </ac:spMkLst>
        </pc:spChg>
        <pc:spChg chg="del">
          <ac:chgData name="Ruzica Kresoja" userId="a6268bfb-387f-411d-94f7-912cd66db9fe" providerId="ADAL" clId="{AE9B1DEC-80FA-491E-B9DD-066E84AC55B8}" dt="2024-04-12T08:46:16.452" v="584" actId="478"/>
          <ac:spMkLst>
            <pc:docMk/>
            <pc:sldMk cId="635890998" sldId="368"/>
            <ac:spMk id="5" creationId="{00000000-0000-0000-0000-000000000000}"/>
          </ac:spMkLst>
        </pc:spChg>
        <pc:spChg chg="add del mod">
          <ac:chgData name="Ruzica Kresoja" userId="a6268bfb-387f-411d-94f7-912cd66db9fe" providerId="ADAL" clId="{AE9B1DEC-80FA-491E-B9DD-066E84AC55B8}" dt="2024-04-12T08:46:18.555" v="585" actId="478"/>
          <ac:spMkLst>
            <pc:docMk/>
            <pc:sldMk cId="635890998" sldId="368"/>
            <ac:spMk id="11" creationId="{DA577C9E-5E1D-B41D-1433-E4F700BB688F}"/>
          </ac:spMkLst>
        </pc:spChg>
        <pc:picChg chg="add del mod">
          <ac:chgData name="Ruzica Kresoja" userId="a6268bfb-387f-411d-94f7-912cd66db9fe" providerId="ADAL" clId="{AE9B1DEC-80FA-491E-B9DD-066E84AC55B8}" dt="2024-04-12T06:40:03.102" v="23" actId="478"/>
          <ac:picMkLst>
            <pc:docMk/>
            <pc:sldMk cId="635890998" sldId="368"/>
            <ac:picMk id="7" creationId="{BAC801B7-F68E-8AE2-4C19-FCDC6E6E28F8}"/>
          </ac:picMkLst>
        </pc:picChg>
        <pc:picChg chg="add mod">
          <ac:chgData name="Ruzica Kresoja" userId="a6268bfb-387f-411d-94f7-912cd66db9fe" providerId="ADAL" clId="{AE9B1DEC-80FA-491E-B9DD-066E84AC55B8}" dt="2024-04-12T06:40:26.582" v="28" actId="1076"/>
          <ac:picMkLst>
            <pc:docMk/>
            <pc:sldMk cId="635890998" sldId="368"/>
            <ac:picMk id="9" creationId="{0435EA06-C062-9263-9B0F-F7CC5BCBCB0E}"/>
          </ac:picMkLst>
        </pc:picChg>
        <pc:picChg chg="del">
          <ac:chgData name="Ruzica Kresoja" userId="a6268bfb-387f-411d-94f7-912cd66db9fe" providerId="ADAL" clId="{AE9B1DEC-80FA-491E-B9DD-066E84AC55B8}" dt="2024-04-12T06:37:55.176" v="16" actId="478"/>
          <ac:picMkLst>
            <pc:docMk/>
            <pc:sldMk cId="635890998" sldId="368"/>
            <ac:picMk id="17" creationId="{62B4251E-A705-4411-B005-FCE5AA47734D}"/>
          </ac:picMkLst>
        </pc:picChg>
      </pc:sldChg>
      <pc:sldChg chg="addSp delSp modSp del mod">
        <pc:chgData name="Ruzica Kresoja" userId="a6268bfb-387f-411d-94f7-912cd66db9fe" providerId="ADAL" clId="{AE9B1DEC-80FA-491E-B9DD-066E84AC55B8}" dt="2024-04-12T09:53:31.089" v="588" actId="2696"/>
        <pc:sldMkLst>
          <pc:docMk/>
          <pc:sldMk cId="38848321" sldId="381"/>
        </pc:sldMkLst>
        <pc:spChg chg="mod">
          <ac:chgData name="Ruzica Kresoja" userId="a6268bfb-387f-411d-94f7-912cd66db9fe" providerId="ADAL" clId="{AE9B1DEC-80FA-491E-B9DD-066E84AC55B8}" dt="2024-04-12T06:50:44.092" v="148" actId="6549"/>
          <ac:spMkLst>
            <pc:docMk/>
            <pc:sldMk cId="38848321" sldId="381"/>
            <ac:spMk id="2" creationId="{FA3CD470-80B3-4DD1-8C57-8B7F29D1DF6C}"/>
          </ac:spMkLst>
        </pc:spChg>
        <pc:spChg chg="del">
          <ac:chgData name="Ruzica Kresoja" userId="a6268bfb-387f-411d-94f7-912cd66db9fe" providerId="ADAL" clId="{AE9B1DEC-80FA-491E-B9DD-066E84AC55B8}" dt="2024-04-12T06:51:31.281" v="149" actId="478"/>
          <ac:spMkLst>
            <pc:docMk/>
            <pc:sldMk cId="38848321" sldId="381"/>
            <ac:spMk id="8" creationId="{591A9C8A-E159-4FD5-8A3F-D1D4857823E9}"/>
          </ac:spMkLst>
        </pc:spChg>
        <pc:picChg chg="add mod">
          <ac:chgData name="Ruzica Kresoja" userId="a6268bfb-387f-411d-94f7-912cd66db9fe" providerId="ADAL" clId="{AE9B1DEC-80FA-491E-B9DD-066E84AC55B8}" dt="2024-04-12T06:45:03.711" v="144" actId="1076"/>
          <ac:picMkLst>
            <pc:docMk/>
            <pc:sldMk cId="38848321" sldId="381"/>
            <ac:picMk id="5" creationId="{89DF5499-BAFB-C25D-C1ED-97947FDC0671}"/>
          </ac:picMkLst>
        </pc:picChg>
        <pc:picChg chg="del">
          <ac:chgData name="Ruzica Kresoja" userId="a6268bfb-387f-411d-94f7-912cd66db9fe" providerId="ADAL" clId="{AE9B1DEC-80FA-491E-B9DD-066E84AC55B8}" dt="2024-04-12T06:44:42.924" v="140" actId="478"/>
          <ac:picMkLst>
            <pc:docMk/>
            <pc:sldMk cId="38848321" sldId="381"/>
            <ac:picMk id="1026" creationId="{2C541341-15A7-BC0A-36A8-6F00A2AB071B}"/>
          </ac:picMkLst>
        </pc:picChg>
      </pc:sldChg>
      <pc:sldChg chg="addSp delSp modSp add del mod modClrScheme delAnim modAnim chgLayout">
        <pc:chgData name="Ruzica Kresoja" userId="a6268bfb-387f-411d-94f7-912cd66db9fe" providerId="ADAL" clId="{AE9B1DEC-80FA-491E-B9DD-066E84AC55B8}" dt="2024-04-12T08:45:55.511" v="583" actId="6549"/>
        <pc:sldMkLst>
          <pc:docMk/>
          <pc:sldMk cId="1750688305" sldId="410"/>
        </pc:sldMkLst>
        <pc:spChg chg="mod">
          <ac:chgData name="Ruzica Kresoja" userId="a6268bfb-387f-411d-94f7-912cd66db9fe" providerId="ADAL" clId="{AE9B1DEC-80FA-491E-B9DD-066E84AC55B8}" dt="2024-04-12T08:45:55.511" v="583" actId="6549"/>
          <ac:spMkLst>
            <pc:docMk/>
            <pc:sldMk cId="1750688305" sldId="410"/>
            <ac:spMk id="2" creationId="{05FBDBDF-E3A6-306B-5839-B62DCB48D6A4}"/>
          </ac:spMkLst>
        </pc:spChg>
        <pc:spChg chg="del mod">
          <ac:chgData name="Ruzica Kresoja" userId="a6268bfb-387f-411d-94f7-912cd66db9fe" providerId="ADAL" clId="{AE9B1DEC-80FA-491E-B9DD-066E84AC55B8}" dt="2024-04-12T07:19:16.715" v="184" actId="478"/>
          <ac:spMkLst>
            <pc:docMk/>
            <pc:sldMk cId="1750688305" sldId="410"/>
            <ac:spMk id="5" creationId="{B4E2205D-A60A-EF90-3ED5-7EE12552AA5F}"/>
          </ac:spMkLst>
        </pc:spChg>
        <pc:spChg chg="mod">
          <ac:chgData name="Ruzica Kresoja" userId="a6268bfb-387f-411d-94f7-912cd66db9fe" providerId="ADAL" clId="{AE9B1DEC-80FA-491E-B9DD-066E84AC55B8}" dt="2024-04-12T07:28:09.119" v="252" actId="26606"/>
          <ac:spMkLst>
            <pc:docMk/>
            <pc:sldMk cId="1750688305" sldId="410"/>
            <ac:spMk id="6" creationId="{7A03062A-35D0-7FF3-D704-4D92BF73715D}"/>
          </ac:spMkLst>
        </pc:spChg>
        <pc:spChg chg="mod">
          <ac:chgData name="Ruzica Kresoja" userId="a6268bfb-387f-411d-94f7-912cd66db9fe" providerId="ADAL" clId="{AE9B1DEC-80FA-491E-B9DD-066E84AC55B8}" dt="2024-04-12T07:28:09.119" v="252" actId="26606"/>
          <ac:spMkLst>
            <pc:docMk/>
            <pc:sldMk cId="1750688305" sldId="410"/>
            <ac:spMk id="7" creationId="{96B20D1E-079D-427B-2517-0D081FA0188E}"/>
          </ac:spMkLst>
        </pc:spChg>
        <pc:spChg chg="add del mod">
          <ac:chgData name="Ruzica Kresoja" userId="a6268bfb-387f-411d-94f7-912cd66db9fe" providerId="ADAL" clId="{AE9B1DEC-80FA-491E-B9DD-066E84AC55B8}" dt="2024-04-12T07:29:43.328" v="258" actId="478"/>
          <ac:spMkLst>
            <pc:docMk/>
            <pc:sldMk cId="1750688305" sldId="410"/>
            <ac:spMk id="13" creationId="{6653921B-F7E5-451B-E954-D8A0DA869A42}"/>
          </ac:spMkLst>
        </pc:spChg>
        <pc:picChg chg="add del mod">
          <ac:chgData name="Ruzica Kresoja" userId="a6268bfb-387f-411d-94f7-912cd66db9fe" providerId="ADAL" clId="{AE9B1DEC-80FA-491E-B9DD-066E84AC55B8}" dt="2024-04-12T07:27:23.634" v="240" actId="478"/>
          <ac:picMkLst>
            <pc:docMk/>
            <pc:sldMk cId="1750688305" sldId="410"/>
            <ac:picMk id="4" creationId="{90BCBEC7-6BC6-8277-3506-3A27DC5C2371}"/>
          </ac:picMkLst>
        </pc:picChg>
        <pc:picChg chg="add del mod ord">
          <ac:chgData name="Ruzica Kresoja" userId="a6268bfb-387f-411d-94f7-912cd66db9fe" providerId="ADAL" clId="{AE9B1DEC-80FA-491E-B9DD-066E84AC55B8}" dt="2024-04-12T07:29:12.664" v="255" actId="478"/>
          <ac:picMkLst>
            <pc:docMk/>
            <pc:sldMk cId="1750688305" sldId="410"/>
            <ac:picMk id="8" creationId="{9CE6B0B1-45CA-CFDB-B823-631971B60BE0}"/>
          </ac:picMkLst>
        </pc:picChg>
        <pc:picChg chg="del">
          <ac:chgData name="Ruzica Kresoja" userId="a6268bfb-387f-411d-94f7-912cd66db9fe" providerId="ADAL" clId="{AE9B1DEC-80FA-491E-B9DD-066E84AC55B8}" dt="2024-04-12T07:16:45.221" v="157" actId="478"/>
          <ac:picMkLst>
            <pc:docMk/>
            <pc:sldMk cId="1750688305" sldId="410"/>
            <ac:picMk id="10" creationId="{9C054ADC-3330-8D7A-4F67-E8E052CD96EC}"/>
          </ac:picMkLst>
        </pc:picChg>
        <pc:picChg chg="add del mod">
          <ac:chgData name="Ruzica Kresoja" userId="a6268bfb-387f-411d-94f7-912cd66db9fe" providerId="ADAL" clId="{AE9B1DEC-80FA-491E-B9DD-066E84AC55B8}" dt="2024-04-12T07:43:58.540" v="283" actId="478"/>
          <ac:picMkLst>
            <pc:docMk/>
            <pc:sldMk cId="1750688305" sldId="410"/>
            <ac:picMk id="11" creationId="{8A574534-954B-5995-85F4-847F68B90B6C}"/>
          </ac:picMkLst>
        </pc:picChg>
        <pc:picChg chg="add del mod">
          <ac:chgData name="Ruzica Kresoja" userId="a6268bfb-387f-411d-94f7-912cd66db9fe" providerId="ADAL" clId="{AE9B1DEC-80FA-491E-B9DD-066E84AC55B8}" dt="2024-04-12T07:54:04.504" v="287" actId="478"/>
          <ac:picMkLst>
            <pc:docMk/>
            <pc:sldMk cId="1750688305" sldId="410"/>
            <ac:picMk id="14" creationId="{7229CB79-4225-B2FF-850B-79EA6BABD35D}"/>
          </ac:picMkLst>
        </pc:picChg>
        <pc:picChg chg="add mod">
          <ac:chgData name="Ruzica Kresoja" userId="a6268bfb-387f-411d-94f7-912cd66db9fe" providerId="ADAL" clId="{AE9B1DEC-80FA-491E-B9DD-066E84AC55B8}" dt="2024-04-12T07:54:17.993" v="289" actId="1076"/>
          <ac:picMkLst>
            <pc:docMk/>
            <pc:sldMk cId="1750688305" sldId="410"/>
            <ac:picMk id="15" creationId="{F2F43C92-2ED3-AA7B-5AF6-035227D49F7C}"/>
          </ac:picMkLst>
        </pc:picChg>
      </pc:sldChg>
      <pc:sldChg chg="addSp delSp modSp mod ord delAnim modAnim">
        <pc:chgData name="Ruzica Kresoja" userId="a6268bfb-387f-411d-94f7-912cd66db9fe" providerId="ADAL" clId="{AE9B1DEC-80FA-491E-B9DD-066E84AC55B8}" dt="2024-04-12T08:15:27.456" v="414" actId="1076"/>
        <pc:sldMkLst>
          <pc:docMk/>
          <pc:sldMk cId="1742172960" sldId="411"/>
        </pc:sldMkLst>
        <pc:spChg chg="del mod">
          <ac:chgData name="Ruzica Kresoja" userId="a6268bfb-387f-411d-94f7-912cd66db9fe" providerId="ADAL" clId="{AE9B1DEC-80FA-491E-B9DD-066E84AC55B8}" dt="2024-04-12T08:04:45.206" v="319"/>
          <ac:spMkLst>
            <pc:docMk/>
            <pc:sldMk cId="1742172960" sldId="411"/>
            <ac:spMk id="2" creationId="{17F40983-00F2-71F7-AA34-ECD31F4EADE5}"/>
          </ac:spMkLst>
        </pc:spChg>
        <pc:spChg chg="del">
          <ac:chgData name="Ruzica Kresoja" userId="a6268bfb-387f-411d-94f7-912cd66db9fe" providerId="ADAL" clId="{AE9B1DEC-80FA-491E-B9DD-066E84AC55B8}" dt="2024-04-12T07:24:43.355" v="222" actId="478"/>
          <ac:spMkLst>
            <pc:docMk/>
            <pc:sldMk cId="1742172960" sldId="411"/>
            <ac:spMk id="4" creationId="{9B9805D0-2A21-776C-0A02-345029234654}"/>
          </ac:spMkLst>
        </pc:spChg>
        <pc:spChg chg="add del mod">
          <ac:chgData name="Ruzica Kresoja" userId="a6268bfb-387f-411d-94f7-912cd66db9fe" providerId="ADAL" clId="{AE9B1DEC-80FA-491E-B9DD-066E84AC55B8}" dt="2024-04-12T07:24:46.689" v="224" actId="478"/>
          <ac:spMkLst>
            <pc:docMk/>
            <pc:sldMk cId="1742172960" sldId="411"/>
            <ac:spMk id="5" creationId="{B8B860A5-CE07-5772-251A-678F73C09850}"/>
          </ac:spMkLst>
        </pc:spChg>
        <pc:spChg chg="del mod">
          <ac:chgData name="Ruzica Kresoja" userId="a6268bfb-387f-411d-94f7-912cd66db9fe" providerId="ADAL" clId="{AE9B1DEC-80FA-491E-B9DD-066E84AC55B8}" dt="2024-04-12T07:24:44.821" v="223" actId="478"/>
          <ac:spMkLst>
            <pc:docMk/>
            <pc:sldMk cId="1742172960" sldId="411"/>
            <ac:spMk id="6" creationId="{52E4A2D2-9885-6F20-4B92-8E3C88C00B0B}"/>
          </ac:spMkLst>
        </pc:spChg>
        <pc:spChg chg="mod">
          <ac:chgData name="Ruzica Kresoja" userId="a6268bfb-387f-411d-94f7-912cd66db9fe" providerId="ADAL" clId="{AE9B1DEC-80FA-491E-B9DD-066E84AC55B8}" dt="2024-04-12T08:03:27.678" v="315"/>
          <ac:spMkLst>
            <pc:docMk/>
            <pc:sldMk cId="1742172960" sldId="411"/>
            <ac:spMk id="8" creationId="{EE28DB96-5F9E-7C4A-782A-B4E82928B7EF}"/>
          </ac:spMkLst>
        </pc:spChg>
        <pc:spChg chg="add del mod">
          <ac:chgData name="Ruzica Kresoja" userId="a6268bfb-387f-411d-94f7-912cd66db9fe" providerId="ADAL" clId="{AE9B1DEC-80FA-491E-B9DD-066E84AC55B8}" dt="2024-04-12T07:24:48.417" v="225" actId="478"/>
          <ac:spMkLst>
            <pc:docMk/>
            <pc:sldMk cId="1742172960" sldId="411"/>
            <ac:spMk id="10" creationId="{ABFCF66F-7ACB-0DB8-04CC-983B5928979F}"/>
          </ac:spMkLst>
        </pc:spChg>
        <pc:spChg chg="add del mod">
          <ac:chgData name="Ruzica Kresoja" userId="a6268bfb-387f-411d-94f7-912cd66db9fe" providerId="ADAL" clId="{AE9B1DEC-80FA-491E-B9DD-066E84AC55B8}" dt="2024-04-12T08:05:05.308" v="321"/>
          <ac:spMkLst>
            <pc:docMk/>
            <pc:sldMk cId="1742172960" sldId="411"/>
            <ac:spMk id="16" creationId="{87745DB3-DE1B-30CA-B9B4-8C977C643220}"/>
          </ac:spMkLst>
        </pc:spChg>
        <pc:spChg chg="add del mod">
          <ac:chgData name="Ruzica Kresoja" userId="a6268bfb-387f-411d-94f7-912cd66db9fe" providerId="ADAL" clId="{AE9B1DEC-80FA-491E-B9DD-066E84AC55B8}" dt="2024-04-12T08:09:01.206" v="337" actId="478"/>
          <ac:spMkLst>
            <pc:docMk/>
            <pc:sldMk cId="1742172960" sldId="411"/>
            <ac:spMk id="20" creationId="{38333F62-22F0-C9DD-D6A0-B305C94F4E86}"/>
          </ac:spMkLst>
        </pc:spChg>
        <pc:spChg chg="add del mod">
          <ac:chgData name="Ruzica Kresoja" userId="a6268bfb-387f-411d-94f7-912cd66db9fe" providerId="ADAL" clId="{AE9B1DEC-80FA-491E-B9DD-066E84AC55B8}" dt="2024-04-12T08:09:09.762" v="338" actId="478"/>
          <ac:spMkLst>
            <pc:docMk/>
            <pc:sldMk cId="1742172960" sldId="411"/>
            <ac:spMk id="21" creationId="{53C7AAAC-9C2B-DBE3-40E7-26C0459737E6}"/>
          </ac:spMkLst>
        </pc:spChg>
        <pc:spChg chg="add mod">
          <ac:chgData name="Ruzica Kresoja" userId="a6268bfb-387f-411d-94f7-912cd66db9fe" providerId="ADAL" clId="{AE9B1DEC-80FA-491E-B9DD-066E84AC55B8}" dt="2024-04-12T08:13:34.613" v="401" actId="20577"/>
          <ac:spMkLst>
            <pc:docMk/>
            <pc:sldMk cId="1742172960" sldId="411"/>
            <ac:spMk id="24" creationId="{61FBD910-35FA-F5BB-22D8-7529C3D266E1}"/>
          </ac:spMkLst>
        </pc:spChg>
        <pc:picChg chg="add del mod">
          <ac:chgData name="Ruzica Kresoja" userId="a6268bfb-387f-411d-94f7-912cd66db9fe" providerId="ADAL" clId="{AE9B1DEC-80FA-491E-B9DD-066E84AC55B8}" dt="2024-04-12T08:04:37.880" v="318" actId="478"/>
          <ac:picMkLst>
            <pc:docMk/>
            <pc:sldMk cId="1742172960" sldId="411"/>
            <ac:picMk id="12" creationId="{B454AF55-9F85-80BF-EFAF-AD3BD89959BF}"/>
          </ac:picMkLst>
        </pc:picChg>
        <pc:picChg chg="add del mod">
          <ac:chgData name="Ruzica Kresoja" userId="a6268bfb-387f-411d-94f7-912cd66db9fe" providerId="ADAL" clId="{AE9B1DEC-80FA-491E-B9DD-066E84AC55B8}" dt="2024-04-12T08:05:04.651" v="320" actId="478"/>
          <ac:picMkLst>
            <pc:docMk/>
            <pc:sldMk cId="1742172960" sldId="411"/>
            <ac:picMk id="14" creationId="{C7D80882-5562-1F46-77EA-644FD82FC1BD}"/>
          </ac:picMkLst>
        </pc:picChg>
        <pc:picChg chg="add del mod">
          <ac:chgData name="Ruzica Kresoja" userId="a6268bfb-387f-411d-94f7-912cd66db9fe" providerId="ADAL" clId="{AE9B1DEC-80FA-491E-B9DD-066E84AC55B8}" dt="2024-04-12T08:07:56.401" v="324" actId="478"/>
          <ac:picMkLst>
            <pc:docMk/>
            <pc:sldMk cId="1742172960" sldId="411"/>
            <ac:picMk id="18" creationId="{DDF9D5A8-2485-D9FA-AE45-E3F22BB5ED51}"/>
          </ac:picMkLst>
        </pc:picChg>
        <pc:picChg chg="add del mod">
          <ac:chgData name="Ruzica Kresoja" userId="a6268bfb-387f-411d-94f7-912cd66db9fe" providerId="ADAL" clId="{AE9B1DEC-80FA-491E-B9DD-066E84AC55B8}" dt="2024-04-12T08:12:32.406" v="341" actId="478"/>
          <ac:picMkLst>
            <pc:docMk/>
            <pc:sldMk cId="1742172960" sldId="411"/>
            <ac:picMk id="23" creationId="{CB2C1DA2-F174-D5C4-2C6E-36038F00040A}"/>
          </ac:picMkLst>
        </pc:picChg>
        <pc:picChg chg="add del mod">
          <ac:chgData name="Ruzica Kresoja" userId="a6268bfb-387f-411d-94f7-912cd66db9fe" providerId="ADAL" clId="{AE9B1DEC-80FA-491E-B9DD-066E84AC55B8}" dt="2024-04-12T08:15:13.151" v="409" actId="478"/>
          <ac:picMkLst>
            <pc:docMk/>
            <pc:sldMk cId="1742172960" sldId="411"/>
            <ac:picMk id="26" creationId="{F19F764D-6876-386C-24D8-308467FDD276}"/>
          </ac:picMkLst>
        </pc:picChg>
        <pc:picChg chg="add del mod">
          <ac:chgData name="Ruzica Kresoja" userId="a6268bfb-387f-411d-94f7-912cd66db9fe" providerId="ADAL" clId="{AE9B1DEC-80FA-491E-B9DD-066E84AC55B8}" dt="2024-04-12T08:14:51.777" v="406" actId="478"/>
          <ac:picMkLst>
            <pc:docMk/>
            <pc:sldMk cId="1742172960" sldId="411"/>
            <ac:picMk id="28" creationId="{AB8E30AC-C8D8-B1C2-1989-92034C1093A0}"/>
          </ac:picMkLst>
        </pc:picChg>
        <pc:picChg chg="add mod">
          <ac:chgData name="Ruzica Kresoja" userId="a6268bfb-387f-411d-94f7-912cd66db9fe" providerId="ADAL" clId="{AE9B1DEC-80FA-491E-B9DD-066E84AC55B8}" dt="2024-04-12T08:15:25.208" v="413" actId="1076"/>
          <ac:picMkLst>
            <pc:docMk/>
            <pc:sldMk cId="1742172960" sldId="411"/>
            <ac:picMk id="30" creationId="{D8B10512-EB65-476C-A3C6-4FC28337A894}"/>
          </ac:picMkLst>
        </pc:picChg>
        <pc:picChg chg="add mod">
          <ac:chgData name="Ruzica Kresoja" userId="a6268bfb-387f-411d-94f7-912cd66db9fe" providerId="ADAL" clId="{AE9B1DEC-80FA-491E-B9DD-066E84AC55B8}" dt="2024-04-12T08:15:27.456" v="414" actId="1076"/>
          <ac:picMkLst>
            <pc:docMk/>
            <pc:sldMk cId="1742172960" sldId="411"/>
            <ac:picMk id="32" creationId="{8A6BAEA5-5B8D-0664-D5BF-FE2D327E0C3F}"/>
          </ac:picMkLst>
        </pc:picChg>
        <pc:picChg chg="add mod">
          <ac:chgData name="Ruzica Kresoja" userId="a6268bfb-387f-411d-94f7-912cd66db9fe" providerId="ADAL" clId="{AE9B1DEC-80FA-491E-B9DD-066E84AC55B8}" dt="2024-04-12T08:15:16.883" v="411" actId="1076"/>
          <ac:picMkLst>
            <pc:docMk/>
            <pc:sldMk cId="1742172960" sldId="411"/>
            <ac:picMk id="34" creationId="{1503D56C-E73C-D3C4-B691-44AF34C8A04B}"/>
          </ac:picMkLst>
        </pc:picChg>
      </pc:sldChg>
      <pc:sldChg chg="del">
        <pc:chgData name="Ruzica Kresoja" userId="a6268bfb-387f-411d-94f7-912cd66db9fe" providerId="ADAL" clId="{AE9B1DEC-80FA-491E-B9DD-066E84AC55B8}" dt="2024-04-12T07:24:05.464" v="212" actId="2696"/>
        <pc:sldMkLst>
          <pc:docMk/>
          <pc:sldMk cId="2136923126" sldId="412"/>
        </pc:sldMkLst>
      </pc:sldChg>
      <pc:sldChg chg="addSp delSp modSp add mod">
        <pc:chgData name="Ruzica Kresoja" userId="a6268bfb-387f-411d-94f7-912cd66db9fe" providerId="ADAL" clId="{AE9B1DEC-80FA-491E-B9DD-066E84AC55B8}" dt="2024-04-12T07:33:28.499" v="282" actId="1076"/>
        <pc:sldMkLst>
          <pc:docMk/>
          <pc:sldMk cId="3146318940" sldId="412"/>
        </pc:sldMkLst>
        <pc:spChg chg="del">
          <ac:chgData name="Ruzica Kresoja" userId="a6268bfb-387f-411d-94f7-912cd66db9fe" providerId="ADAL" clId="{AE9B1DEC-80FA-491E-B9DD-066E84AC55B8}" dt="2024-04-12T07:26:51.779" v="231" actId="478"/>
          <ac:spMkLst>
            <pc:docMk/>
            <pc:sldMk cId="3146318940" sldId="412"/>
            <ac:spMk id="2" creationId="{05FBDBDF-E3A6-306B-5839-B62DCB48D6A4}"/>
          </ac:spMkLst>
        </pc:spChg>
        <pc:spChg chg="add del mod">
          <ac:chgData name="Ruzica Kresoja" userId="a6268bfb-387f-411d-94f7-912cd66db9fe" providerId="ADAL" clId="{AE9B1DEC-80FA-491E-B9DD-066E84AC55B8}" dt="2024-04-12T07:27:01.096" v="234" actId="478"/>
          <ac:spMkLst>
            <pc:docMk/>
            <pc:sldMk cId="3146318940" sldId="412"/>
            <ac:spMk id="5" creationId="{FF887D14-F749-5968-F1E8-66C8015AE095}"/>
          </ac:spMkLst>
        </pc:spChg>
        <pc:spChg chg="del">
          <ac:chgData name="Ruzica Kresoja" userId="a6268bfb-387f-411d-94f7-912cd66db9fe" providerId="ADAL" clId="{AE9B1DEC-80FA-491E-B9DD-066E84AC55B8}" dt="2024-04-12T07:26:58.108" v="233" actId="478"/>
          <ac:spMkLst>
            <pc:docMk/>
            <pc:sldMk cId="3146318940" sldId="412"/>
            <ac:spMk id="6" creationId="{7A03062A-35D0-7FF3-D704-4D92BF73715D}"/>
          </ac:spMkLst>
        </pc:spChg>
        <pc:spChg chg="add del mod">
          <ac:chgData name="Ruzica Kresoja" userId="a6268bfb-387f-411d-94f7-912cd66db9fe" providerId="ADAL" clId="{AE9B1DEC-80FA-491E-B9DD-066E84AC55B8}" dt="2024-04-12T07:27:02.164" v="235" actId="478"/>
          <ac:spMkLst>
            <pc:docMk/>
            <pc:sldMk cId="3146318940" sldId="412"/>
            <ac:spMk id="9" creationId="{A569A00A-C261-BCBD-30BC-DF81298F9EC9}"/>
          </ac:spMkLst>
        </pc:spChg>
        <pc:picChg chg="del mod">
          <ac:chgData name="Ruzica Kresoja" userId="a6268bfb-387f-411d-94f7-912cd66db9fe" providerId="ADAL" clId="{AE9B1DEC-80FA-491E-B9DD-066E84AC55B8}" dt="2024-04-12T07:30:27.508" v="259" actId="478"/>
          <ac:picMkLst>
            <pc:docMk/>
            <pc:sldMk cId="3146318940" sldId="412"/>
            <ac:picMk id="4" creationId="{90BCBEC7-6BC6-8277-3506-3A27DC5C2371}"/>
          </ac:picMkLst>
        </pc:picChg>
        <pc:picChg chg="add del mod">
          <ac:chgData name="Ruzica Kresoja" userId="a6268bfb-387f-411d-94f7-912cd66db9fe" providerId="ADAL" clId="{AE9B1DEC-80FA-491E-B9DD-066E84AC55B8}" dt="2024-04-12T07:30:53.830" v="264" actId="478"/>
          <ac:picMkLst>
            <pc:docMk/>
            <pc:sldMk cId="3146318940" sldId="412"/>
            <ac:picMk id="11" creationId="{562A0EB2-2E1B-0039-9ABC-4A9BB327EDF5}"/>
          </ac:picMkLst>
        </pc:picChg>
        <pc:picChg chg="add del mod">
          <ac:chgData name="Ruzica Kresoja" userId="a6268bfb-387f-411d-94f7-912cd66db9fe" providerId="ADAL" clId="{AE9B1DEC-80FA-491E-B9DD-066E84AC55B8}" dt="2024-04-12T07:33:22.813" v="280" actId="478"/>
          <ac:picMkLst>
            <pc:docMk/>
            <pc:sldMk cId="3146318940" sldId="412"/>
            <ac:picMk id="13" creationId="{DECC4D70-B2D8-FB23-0E5D-1FADA630A77A}"/>
          </ac:picMkLst>
        </pc:picChg>
        <pc:picChg chg="add del mod">
          <ac:chgData name="Ruzica Kresoja" userId="a6268bfb-387f-411d-94f7-912cd66db9fe" providerId="ADAL" clId="{AE9B1DEC-80FA-491E-B9DD-066E84AC55B8}" dt="2024-04-12T07:32:52.761" v="278" actId="22"/>
          <ac:picMkLst>
            <pc:docMk/>
            <pc:sldMk cId="3146318940" sldId="412"/>
            <ac:picMk id="15" creationId="{950E5411-998F-A090-4218-F8CBEEB6F0FA}"/>
          </ac:picMkLst>
        </pc:picChg>
        <pc:picChg chg="add del">
          <ac:chgData name="Ruzica Kresoja" userId="a6268bfb-387f-411d-94f7-912cd66db9fe" providerId="ADAL" clId="{AE9B1DEC-80FA-491E-B9DD-066E84AC55B8}" dt="2024-04-12T07:32:49.874" v="275" actId="22"/>
          <ac:picMkLst>
            <pc:docMk/>
            <pc:sldMk cId="3146318940" sldId="412"/>
            <ac:picMk id="17" creationId="{1509A5CF-C528-6193-35C5-B72941EC3554}"/>
          </ac:picMkLst>
        </pc:picChg>
        <pc:picChg chg="add mod">
          <ac:chgData name="Ruzica Kresoja" userId="a6268bfb-387f-411d-94f7-912cd66db9fe" providerId="ADAL" clId="{AE9B1DEC-80FA-491E-B9DD-066E84AC55B8}" dt="2024-04-12T07:33:28.499" v="282" actId="1076"/>
          <ac:picMkLst>
            <pc:docMk/>
            <pc:sldMk cId="3146318940" sldId="412"/>
            <ac:picMk id="19" creationId="{B861CC3B-D6D8-0E29-B6F4-D9CEBE6C94A4}"/>
          </ac:picMkLst>
        </pc:picChg>
      </pc:sldChg>
      <pc:sldChg chg="del">
        <pc:chgData name="Ruzica Kresoja" userId="a6268bfb-387f-411d-94f7-912cd66db9fe" providerId="ADAL" clId="{AE9B1DEC-80FA-491E-B9DD-066E84AC55B8}" dt="2024-04-12T07:24:16.597" v="213" actId="2696"/>
        <pc:sldMkLst>
          <pc:docMk/>
          <pc:sldMk cId="548595426" sldId="413"/>
        </pc:sldMkLst>
      </pc:sldChg>
      <pc:sldChg chg="addSp delSp modSp add mod">
        <pc:chgData name="Ruzica Kresoja" userId="a6268bfb-387f-411d-94f7-912cd66db9fe" providerId="ADAL" clId="{AE9B1DEC-80FA-491E-B9DD-066E84AC55B8}" dt="2024-04-12T08:44:50.420" v="581" actId="20577"/>
        <pc:sldMkLst>
          <pc:docMk/>
          <pc:sldMk cId="3885747420" sldId="413"/>
        </pc:sldMkLst>
        <pc:spChg chg="mod">
          <ac:chgData name="Ruzica Kresoja" userId="a6268bfb-387f-411d-94f7-912cd66db9fe" providerId="ADAL" clId="{AE9B1DEC-80FA-491E-B9DD-066E84AC55B8}" dt="2024-04-12T08:44:50.420" v="581" actId="20577"/>
          <ac:spMkLst>
            <pc:docMk/>
            <pc:sldMk cId="3885747420" sldId="413"/>
            <ac:spMk id="2" creationId="{17F40983-00F2-71F7-AA34-ECD31F4EADE5}"/>
          </ac:spMkLst>
        </pc:spChg>
        <pc:spChg chg="add del">
          <ac:chgData name="Ruzica Kresoja" userId="a6268bfb-387f-411d-94f7-912cd66db9fe" providerId="ADAL" clId="{AE9B1DEC-80FA-491E-B9DD-066E84AC55B8}" dt="2024-04-12T08:27:52.466" v="421"/>
          <ac:spMkLst>
            <pc:docMk/>
            <pc:sldMk cId="3885747420" sldId="413"/>
            <ac:spMk id="3" creationId="{31B64F15-0A77-8607-52EF-940429E501CC}"/>
          </ac:spMkLst>
        </pc:spChg>
        <pc:spChg chg="add del mod">
          <ac:chgData name="Ruzica Kresoja" userId="a6268bfb-387f-411d-94f7-912cd66db9fe" providerId="ADAL" clId="{AE9B1DEC-80FA-491E-B9DD-066E84AC55B8}" dt="2024-04-12T08:27:43.249" v="419"/>
          <ac:spMkLst>
            <pc:docMk/>
            <pc:sldMk cId="3885747420" sldId="413"/>
            <ac:spMk id="4" creationId="{2DDB6DA4-354C-2897-4168-88D75BF98222}"/>
          </ac:spMkLst>
        </pc:spChg>
        <pc:spChg chg="add del mod">
          <ac:chgData name="Ruzica Kresoja" userId="a6268bfb-387f-411d-94f7-912cd66db9fe" providerId="ADAL" clId="{AE9B1DEC-80FA-491E-B9DD-066E84AC55B8}" dt="2024-04-12T08:28:07.252" v="426"/>
          <ac:spMkLst>
            <pc:docMk/>
            <pc:sldMk cId="3885747420" sldId="413"/>
            <ac:spMk id="5" creationId="{3116B909-EB10-EF6E-4E01-F4967924C40B}"/>
          </ac:spMkLst>
        </pc:spChg>
        <pc:spChg chg="add del mod">
          <ac:chgData name="Ruzica Kresoja" userId="a6268bfb-387f-411d-94f7-912cd66db9fe" providerId="ADAL" clId="{AE9B1DEC-80FA-491E-B9DD-066E84AC55B8}" dt="2024-04-12T08:28:38.091" v="439"/>
          <ac:spMkLst>
            <pc:docMk/>
            <pc:sldMk cId="3885747420" sldId="413"/>
            <ac:spMk id="6" creationId="{526D368B-99B9-B845-040B-B47C1C5D117F}"/>
          </ac:spMkLst>
        </pc:spChg>
        <pc:spChg chg="mod">
          <ac:chgData name="Ruzica Kresoja" userId="a6268bfb-387f-411d-94f7-912cd66db9fe" providerId="ADAL" clId="{AE9B1DEC-80FA-491E-B9DD-066E84AC55B8}" dt="2024-04-12T08:34:03.363" v="569" actId="6549"/>
          <ac:spMkLst>
            <pc:docMk/>
            <pc:sldMk cId="3885747420" sldId="413"/>
            <ac:spMk id="8" creationId="{EE28DB96-5F9E-7C4A-782A-B4E82928B7EF}"/>
          </ac:spMkLst>
        </pc:spChg>
        <pc:picChg chg="add del mod">
          <ac:chgData name="Ruzica Kresoja" userId="a6268bfb-387f-411d-94f7-912cd66db9fe" providerId="ADAL" clId="{AE9B1DEC-80FA-491E-B9DD-066E84AC55B8}" dt="2024-04-12T08:43:23.339" v="573" actId="478"/>
          <ac:picMkLst>
            <pc:docMk/>
            <pc:sldMk cId="3885747420" sldId="413"/>
            <ac:picMk id="10" creationId="{89EB12EB-1626-5368-F17D-0251517DEB4F}"/>
          </ac:picMkLst>
        </pc:picChg>
        <pc:picChg chg="add del">
          <ac:chgData name="Ruzica Kresoja" userId="a6268bfb-387f-411d-94f7-912cd66db9fe" providerId="ADAL" clId="{AE9B1DEC-80FA-491E-B9DD-066E84AC55B8}" dt="2024-04-12T08:44:32.026" v="575" actId="478"/>
          <ac:picMkLst>
            <pc:docMk/>
            <pc:sldMk cId="3885747420" sldId="413"/>
            <ac:picMk id="12" creationId="{B28E26D1-129B-9F14-3797-0B5C0AC5E2D7}"/>
          </ac:picMkLst>
        </pc:picChg>
        <pc:picChg chg="add mod">
          <ac:chgData name="Ruzica Kresoja" userId="a6268bfb-387f-411d-94f7-912cd66db9fe" providerId="ADAL" clId="{AE9B1DEC-80FA-491E-B9DD-066E84AC55B8}" dt="2024-04-12T08:44:47.015" v="579" actId="1076"/>
          <ac:picMkLst>
            <pc:docMk/>
            <pc:sldMk cId="3885747420" sldId="413"/>
            <ac:picMk id="14" creationId="{B617009B-ED45-67C8-E6F1-02A77A3A2DC5}"/>
          </ac:picMkLst>
        </pc:picChg>
      </pc:sldChg>
      <pc:sldChg chg="add del">
        <pc:chgData name="Ruzica Kresoja" userId="a6268bfb-387f-411d-94f7-912cd66db9fe" providerId="ADAL" clId="{AE9B1DEC-80FA-491E-B9DD-066E84AC55B8}" dt="2024-04-12T10:02:57.017" v="591" actId="2696"/>
        <pc:sldMkLst>
          <pc:docMk/>
          <pc:sldMk cId="556485516" sldId="414"/>
        </pc:sldMkLst>
      </pc:sldChg>
      <pc:sldChg chg="addSp delSp modSp add mod ord">
        <pc:chgData name="Ruzica Kresoja" userId="a6268bfb-387f-411d-94f7-912cd66db9fe" providerId="ADAL" clId="{AE9B1DEC-80FA-491E-B9DD-066E84AC55B8}" dt="2024-04-12T10:14:12.860" v="630"/>
        <pc:sldMkLst>
          <pc:docMk/>
          <pc:sldMk cId="589278086" sldId="414"/>
        </pc:sldMkLst>
        <pc:spChg chg="del mod">
          <ac:chgData name="Ruzica Kresoja" userId="a6268bfb-387f-411d-94f7-912cd66db9fe" providerId="ADAL" clId="{AE9B1DEC-80FA-491E-B9DD-066E84AC55B8}" dt="2024-04-12T10:06:03.416" v="612" actId="478"/>
          <ac:spMkLst>
            <pc:docMk/>
            <pc:sldMk cId="589278086" sldId="414"/>
            <ac:spMk id="2" creationId="{05FBDBDF-E3A6-306B-5839-B62DCB48D6A4}"/>
          </ac:spMkLst>
        </pc:spChg>
        <pc:spChg chg="mod">
          <ac:chgData name="Ruzica Kresoja" userId="a6268bfb-387f-411d-94f7-912cd66db9fe" providerId="ADAL" clId="{AE9B1DEC-80FA-491E-B9DD-066E84AC55B8}" dt="2024-04-12T10:05:55.339" v="609" actId="20577"/>
          <ac:spMkLst>
            <pc:docMk/>
            <pc:sldMk cId="589278086" sldId="414"/>
            <ac:spMk id="6" creationId="{7A03062A-35D0-7FF3-D704-4D92BF73715D}"/>
          </ac:spMkLst>
        </pc:spChg>
        <pc:picChg chg="add del mod">
          <ac:chgData name="Ruzica Kresoja" userId="a6268bfb-387f-411d-94f7-912cd66db9fe" providerId="ADAL" clId="{AE9B1DEC-80FA-491E-B9DD-066E84AC55B8}" dt="2024-04-12T10:11:01.218" v="626" actId="478"/>
          <ac:picMkLst>
            <pc:docMk/>
            <pc:sldMk cId="589278086" sldId="414"/>
            <ac:picMk id="4" creationId="{BB689172-CAD2-0346-EDCE-1FD12BBD5204}"/>
          </ac:picMkLst>
        </pc:picChg>
        <pc:picChg chg="add del mod">
          <ac:chgData name="Ruzica Kresoja" userId="a6268bfb-387f-411d-94f7-912cd66db9fe" providerId="ADAL" clId="{AE9B1DEC-80FA-491E-B9DD-066E84AC55B8}" dt="2024-04-12T10:09:50.729" v="621" actId="478"/>
          <ac:picMkLst>
            <pc:docMk/>
            <pc:sldMk cId="589278086" sldId="414"/>
            <ac:picMk id="8" creationId="{EDB05208-EF12-D0F0-7889-1904D784453E}"/>
          </ac:picMkLst>
        </pc:picChg>
        <pc:picChg chg="add mod">
          <ac:chgData name="Ruzica Kresoja" userId="a6268bfb-387f-411d-94f7-912cd66db9fe" providerId="ADAL" clId="{AE9B1DEC-80FA-491E-B9DD-066E84AC55B8}" dt="2024-04-12T10:10:00.720" v="625" actId="1076"/>
          <ac:picMkLst>
            <pc:docMk/>
            <pc:sldMk cId="589278086" sldId="414"/>
            <ac:picMk id="10" creationId="{0B5FCE14-6AD9-A1FD-E60C-789D1B5233BF}"/>
          </ac:picMkLst>
        </pc:picChg>
        <pc:picChg chg="add mod">
          <ac:chgData name="Ruzica Kresoja" userId="a6268bfb-387f-411d-94f7-912cd66db9fe" providerId="ADAL" clId="{AE9B1DEC-80FA-491E-B9DD-066E84AC55B8}" dt="2024-04-12T10:11:07.771" v="628" actId="1076"/>
          <ac:picMkLst>
            <pc:docMk/>
            <pc:sldMk cId="589278086" sldId="414"/>
            <ac:picMk id="12" creationId="{C2A6515F-2C84-4574-30BA-D2750250FE08}"/>
          </ac:picMkLst>
        </pc:picChg>
        <pc:picChg chg="del">
          <ac:chgData name="Ruzica Kresoja" userId="a6268bfb-387f-411d-94f7-912cd66db9fe" providerId="ADAL" clId="{AE9B1DEC-80FA-491E-B9DD-066E84AC55B8}" dt="2024-04-12T10:05:42.518" v="595" actId="478"/>
          <ac:picMkLst>
            <pc:docMk/>
            <pc:sldMk cId="589278086" sldId="414"/>
            <ac:picMk id="15" creationId="{F2F43C92-2ED3-AA7B-5AF6-035227D49F7C}"/>
          </ac:picMkLst>
        </pc:picChg>
      </pc:sldChg>
      <pc:sldChg chg="del">
        <pc:chgData name="Ruzica Kresoja" userId="a6268bfb-387f-411d-94f7-912cd66db9fe" providerId="ADAL" clId="{AE9B1DEC-80FA-491E-B9DD-066E84AC55B8}" dt="2024-04-12T07:24:16.597" v="213" actId="2696"/>
        <pc:sldMkLst>
          <pc:docMk/>
          <pc:sldMk cId="2536730117" sldId="414"/>
        </pc:sldMkLst>
      </pc:sldChg>
      <pc:sldChg chg="del">
        <pc:chgData name="Ruzica Kresoja" userId="a6268bfb-387f-411d-94f7-912cd66db9fe" providerId="ADAL" clId="{AE9B1DEC-80FA-491E-B9DD-066E84AC55B8}" dt="2024-04-12T07:24:16.597" v="213" actId="2696"/>
        <pc:sldMkLst>
          <pc:docMk/>
          <pc:sldMk cId="620041311" sldId="415"/>
        </pc:sldMkLst>
      </pc:sldChg>
      <pc:sldChg chg="del">
        <pc:chgData name="Ruzica Kresoja" userId="a6268bfb-387f-411d-94f7-912cd66db9fe" providerId="ADAL" clId="{AE9B1DEC-80FA-491E-B9DD-066E84AC55B8}" dt="2024-04-12T07:24:16.597" v="213" actId="2696"/>
        <pc:sldMkLst>
          <pc:docMk/>
          <pc:sldMk cId="273461949" sldId="416"/>
        </pc:sldMkLst>
      </pc:sldChg>
      <pc:sldChg chg="del">
        <pc:chgData name="Ruzica Kresoja" userId="a6268bfb-387f-411d-94f7-912cd66db9fe" providerId="ADAL" clId="{AE9B1DEC-80FA-491E-B9DD-066E84AC55B8}" dt="2024-04-12T07:24:16.597" v="213" actId="2696"/>
        <pc:sldMkLst>
          <pc:docMk/>
          <pc:sldMk cId="3243490764" sldId="418"/>
        </pc:sldMkLst>
      </pc:sldChg>
      <pc:sldChg chg="del">
        <pc:chgData name="Ruzica Kresoja" userId="a6268bfb-387f-411d-94f7-912cd66db9fe" providerId="ADAL" clId="{AE9B1DEC-80FA-491E-B9DD-066E84AC55B8}" dt="2024-04-12T07:24:21.086" v="214" actId="2696"/>
        <pc:sldMkLst>
          <pc:docMk/>
          <pc:sldMk cId="2608090051" sldId="419"/>
        </pc:sldMkLst>
      </pc:sldChg>
    </pc:docChg>
  </pc:docChgLst>
  <pc:docChgLst>
    <pc:chgData name="Milan Kojadinovic" userId="0cc6e9e5-a59b-4cc1-bcb4-25051b043b47" providerId="ADAL" clId="{C6678F56-1EF4-4F3F-ABEA-1D73267C6472}"/>
    <pc:docChg chg="undo redo custSel addSld delSld modSld sldOrd">
      <pc:chgData name="Milan Kojadinovic" userId="0cc6e9e5-a59b-4cc1-bcb4-25051b043b47" providerId="ADAL" clId="{C6678F56-1EF4-4F3F-ABEA-1D73267C6472}" dt="2024-05-17T14:31:19.176" v="619" actId="20577"/>
      <pc:docMkLst>
        <pc:docMk/>
      </pc:docMkLst>
      <pc:sldChg chg="addSp modSp mod">
        <pc:chgData name="Milan Kojadinovic" userId="0cc6e9e5-a59b-4cc1-bcb4-25051b043b47" providerId="ADAL" clId="{C6678F56-1EF4-4F3F-ABEA-1D73267C6472}" dt="2024-05-17T11:48:23.956" v="368" actId="20577"/>
        <pc:sldMkLst>
          <pc:docMk/>
          <pc:sldMk cId="3933529977" sldId="276"/>
        </pc:sldMkLst>
        <pc:spChg chg="add mod">
          <ac:chgData name="Milan Kojadinovic" userId="0cc6e9e5-a59b-4cc1-bcb4-25051b043b47" providerId="ADAL" clId="{C6678F56-1EF4-4F3F-ABEA-1D73267C6472}" dt="2024-05-17T11:48:10.112" v="341" actId="20577"/>
          <ac:spMkLst>
            <pc:docMk/>
            <pc:sldMk cId="3933529977" sldId="276"/>
            <ac:spMk id="3" creationId="{015FD769-0832-E111-EFC2-8DE463FFA9DC}"/>
          </ac:spMkLst>
        </pc:spChg>
        <pc:spChg chg="add mod">
          <ac:chgData name="Milan Kojadinovic" userId="0cc6e9e5-a59b-4cc1-bcb4-25051b043b47" providerId="ADAL" clId="{C6678F56-1EF4-4F3F-ABEA-1D73267C6472}" dt="2024-05-17T11:48:07.112" v="339" actId="1076"/>
          <ac:spMkLst>
            <pc:docMk/>
            <pc:sldMk cId="3933529977" sldId="276"/>
            <ac:spMk id="4" creationId="{C5783B79-D954-F10A-A356-964D9E22C3B1}"/>
          </ac:spMkLst>
        </pc:spChg>
        <pc:spChg chg="mod">
          <ac:chgData name="Milan Kojadinovic" userId="0cc6e9e5-a59b-4cc1-bcb4-25051b043b47" providerId="ADAL" clId="{C6678F56-1EF4-4F3F-ABEA-1D73267C6472}" dt="2024-05-17T11:47:51.778" v="337" actId="20577"/>
          <ac:spMkLst>
            <pc:docMk/>
            <pc:sldMk cId="3933529977" sldId="276"/>
            <ac:spMk id="6" creationId="{00000000-0000-0000-0000-000000000000}"/>
          </ac:spMkLst>
        </pc:spChg>
        <pc:spChg chg="mod">
          <ac:chgData name="Milan Kojadinovic" userId="0cc6e9e5-a59b-4cc1-bcb4-25051b043b47" providerId="ADAL" clId="{C6678F56-1EF4-4F3F-ABEA-1D73267C6472}" dt="2024-05-17T11:48:23.956" v="368" actId="20577"/>
          <ac:spMkLst>
            <pc:docMk/>
            <pc:sldMk cId="3933529977" sldId="276"/>
            <ac:spMk id="8" creationId="{00000000-0000-0000-0000-000000000000}"/>
          </ac:spMkLst>
        </pc:spChg>
        <pc:spChg chg="mod">
          <ac:chgData name="Milan Kojadinovic" userId="0cc6e9e5-a59b-4cc1-bcb4-25051b043b47" providerId="ADAL" clId="{C6678F56-1EF4-4F3F-ABEA-1D73267C6472}" dt="2024-05-17T11:48:14.778" v="342"/>
          <ac:spMkLst>
            <pc:docMk/>
            <pc:sldMk cId="3933529977" sldId="276"/>
            <ac:spMk id="10" creationId="{00000000-0000-0000-0000-000000000000}"/>
          </ac:spMkLst>
        </pc:spChg>
      </pc:sldChg>
      <pc:sldChg chg="addSp delSp modSp mod">
        <pc:chgData name="Milan Kojadinovic" userId="0cc6e9e5-a59b-4cc1-bcb4-25051b043b47" providerId="ADAL" clId="{C6678F56-1EF4-4F3F-ABEA-1D73267C6472}" dt="2024-05-17T11:23:01.080" v="54" actId="13822"/>
        <pc:sldMkLst>
          <pc:docMk/>
          <pc:sldMk cId="635890998" sldId="368"/>
        </pc:sldMkLst>
        <pc:spChg chg="mod">
          <ac:chgData name="Milan Kojadinovic" userId="0cc6e9e5-a59b-4cc1-bcb4-25051b043b47" providerId="ADAL" clId="{C6678F56-1EF4-4F3F-ABEA-1D73267C6472}" dt="2024-05-17T11:15:28.793" v="14" actId="20577"/>
          <ac:spMkLst>
            <pc:docMk/>
            <pc:sldMk cId="635890998" sldId="368"/>
            <ac:spMk id="2" creationId="{00000000-0000-0000-0000-000000000000}"/>
          </ac:spMkLst>
        </pc:spChg>
        <pc:spChg chg="add mod">
          <ac:chgData name="Milan Kojadinovic" userId="0cc6e9e5-a59b-4cc1-bcb4-25051b043b47" providerId="ADAL" clId="{C6678F56-1EF4-4F3F-ABEA-1D73267C6472}" dt="2024-05-17T11:23:01.080" v="54" actId="13822"/>
          <ac:spMkLst>
            <pc:docMk/>
            <pc:sldMk cId="635890998" sldId="368"/>
            <ac:spMk id="8" creationId="{A74BEB35-1701-AF9C-F56B-B4AB6E1B1C51}"/>
          </ac:spMkLst>
        </pc:spChg>
        <pc:picChg chg="add del mod">
          <ac:chgData name="Milan Kojadinovic" userId="0cc6e9e5-a59b-4cc1-bcb4-25051b043b47" providerId="ADAL" clId="{C6678F56-1EF4-4F3F-ABEA-1D73267C6472}" dt="2024-05-17T11:20:04.273" v="34" actId="478"/>
          <ac:picMkLst>
            <pc:docMk/>
            <pc:sldMk cId="635890998" sldId="368"/>
            <ac:picMk id="5" creationId="{E9F355DF-5D37-0062-AB69-0EB913305A67}"/>
          </ac:picMkLst>
        </pc:picChg>
        <pc:picChg chg="add mod modCrop">
          <ac:chgData name="Milan Kojadinovic" userId="0cc6e9e5-a59b-4cc1-bcb4-25051b043b47" providerId="ADAL" clId="{C6678F56-1EF4-4F3F-ABEA-1D73267C6472}" dt="2024-05-17T11:22:42.031" v="52" actId="1076"/>
          <ac:picMkLst>
            <pc:docMk/>
            <pc:sldMk cId="635890998" sldId="368"/>
            <ac:picMk id="7" creationId="{4C174889-82FF-98F4-DA73-FE9320865AA4}"/>
          </ac:picMkLst>
        </pc:picChg>
        <pc:picChg chg="del">
          <ac:chgData name="Milan Kojadinovic" userId="0cc6e9e5-a59b-4cc1-bcb4-25051b043b47" providerId="ADAL" clId="{C6678F56-1EF4-4F3F-ABEA-1D73267C6472}" dt="2024-05-17T11:16:15.225" v="15" actId="478"/>
          <ac:picMkLst>
            <pc:docMk/>
            <pc:sldMk cId="635890998" sldId="368"/>
            <ac:picMk id="9" creationId="{0435EA06-C062-9263-9B0F-F7CC5BCBCB0E}"/>
          </ac:picMkLst>
        </pc:picChg>
      </pc:sldChg>
      <pc:sldChg chg="addSp delSp modSp mod modNotesTx">
        <pc:chgData name="Milan Kojadinovic" userId="0cc6e9e5-a59b-4cc1-bcb4-25051b043b47" providerId="ADAL" clId="{C6678F56-1EF4-4F3F-ABEA-1D73267C6472}" dt="2024-05-17T11:31:26.006" v="134" actId="1076"/>
        <pc:sldMkLst>
          <pc:docMk/>
          <pc:sldMk cId="1750688305" sldId="410"/>
        </pc:sldMkLst>
        <pc:spChg chg="mod">
          <ac:chgData name="Milan Kojadinovic" userId="0cc6e9e5-a59b-4cc1-bcb4-25051b043b47" providerId="ADAL" clId="{C6678F56-1EF4-4F3F-ABEA-1D73267C6472}" dt="2024-05-17T11:30:08.003" v="127" actId="6549"/>
          <ac:spMkLst>
            <pc:docMk/>
            <pc:sldMk cId="1750688305" sldId="410"/>
            <ac:spMk id="2" creationId="{05FBDBDF-E3A6-306B-5839-B62DCB48D6A4}"/>
          </ac:spMkLst>
        </pc:spChg>
        <pc:spChg chg="mod">
          <ac:chgData name="Milan Kojadinovic" userId="0cc6e9e5-a59b-4cc1-bcb4-25051b043b47" providerId="ADAL" clId="{C6678F56-1EF4-4F3F-ABEA-1D73267C6472}" dt="2024-05-17T11:23:40.470" v="103" actId="20577"/>
          <ac:spMkLst>
            <pc:docMk/>
            <pc:sldMk cId="1750688305" sldId="410"/>
            <ac:spMk id="6" creationId="{7A03062A-35D0-7FF3-D704-4D92BF73715D}"/>
          </ac:spMkLst>
        </pc:spChg>
        <pc:picChg chg="add mod">
          <ac:chgData name="Milan Kojadinovic" userId="0cc6e9e5-a59b-4cc1-bcb4-25051b043b47" providerId="ADAL" clId="{C6678F56-1EF4-4F3F-ABEA-1D73267C6472}" dt="2024-05-17T11:31:26.006" v="134" actId="1076"/>
          <ac:picMkLst>
            <pc:docMk/>
            <pc:sldMk cId="1750688305" sldId="410"/>
            <ac:picMk id="4" creationId="{6376DACD-2FB5-887C-150E-7C7FB01A6A65}"/>
          </ac:picMkLst>
        </pc:picChg>
        <pc:picChg chg="del">
          <ac:chgData name="Milan Kojadinovic" userId="0cc6e9e5-a59b-4cc1-bcb4-25051b043b47" providerId="ADAL" clId="{C6678F56-1EF4-4F3F-ABEA-1D73267C6472}" dt="2024-05-17T11:31:09.909" v="128" actId="478"/>
          <ac:picMkLst>
            <pc:docMk/>
            <pc:sldMk cId="1750688305" sldId="410"/>
            <ac:picMk id="15" creationId="{F2F43C92-2ED3-AA7B-5AF6-035227D49F7C}"/>
          </ac:picMkLst>
        </pc:picChg>
      </pc:sldChg>
      <pc:sldChg chg="del">
        <pc:chgData name="Milan Kojadinovic" userId="0cc6e9e5-a59b-4cc1-bcb4-25051b043b47" providerId="ADAL" clId="{C6678F56-1EF4-4F3F-ABEA-1D73267C6472}" dt="2024-05-17T12:04:30.763" v="559" actId="2696"/>
        <pc:sldMkLst>
          <pc:docMk/>
          <pc:sldMk cId="1742172960" sldId="411"/>
        </pc:sldMkLst>
      </pc:sldChg>
      <pc:sldChg chg="addSp delSp modSp mod modNotesTx">
        <pc:chgData name="Milan Kojadinovic" userId="0cc6e9e5-a59b-4cc1-bcb4-25051b043b47" providerId="ADAL" clId="{C6678F56-1EF4-4F3F-ABEA-1D73267C6472}" dt="2024-05-17T13:59:07.403" v="578" actId="2710"/>
        <pc:sldMkLst>
          <pc:docMk/>
          <pc:sldMk cId="3146318940" sldId="412"/>
        </pc:sldMkLst>
        <pc:spChg chg="add mod">
          <ac:chgData name="Milan Kojadinovic" userId="0cc6e9e5-a59b-4cc1-bcb4-25051b043b47" providerId="ADAL" clId="{C6678F56-1EF4-4F3F-ABEA-1D73267C6472}" dt="2024-05-17T13:59:07.403" v="578" actId="2710"/>
          <ac:spMkLst>
            <pc:docMk/>
            <pc:sldMk cId="3146318940" sldId="412"/>
            <ac:spMk id="2" creationId="{08E0A682-63D2-550C-376B-EDD54D78D2B0}"/>
          </ac:spMkLst>
        </pc:spChg>
        <pc:spChg chg="add mod">
          <ac:chgData name="Milan Kojadinovic" userId="0cc6e9e5-a59b-4cc1-bcb4-25051b043b47" providerId="ADAL" clId="{C6678F56-1EF4-4F3F-ABEA-1D73267C6472}" dt="2024-05-17T11:40:13.297" v="250"/>
          <ac:spMkLst>
            <pc:docMk/>
            <pc:sldMk cId="3146318940" sldId="412"/>
            <ac:spMk id="3" creationId="{5091172C-FB4F-A614-39AD-85148B585048}"/>
          </ac:spMkLst>
        </pc:spChg>
        <pc:picChg chg="del">
          <ac:chgData name="Milan Kojadinovic" userId="0cc6e9e5-a59b-4cc1-bcb4-25051b043b47" providerId="ADAL" clId="{C6678F56-1EF4-4F3F-ABEA-1D73267C6472}" dt="2024-05-17T11:37:31.124" v="207" actId="478"/>
          <ac:picMkLst>
            <pc:docMk/>
            <pc:sldMk cId="3146318940" sldId="412"/>
            <ac:picMk id="19" creationId="{B861CC3B-D6D8-0E29-B6F4-D9CEBE6C94A4}"/>
          </ac:picMkLst>
        </pc:picChg>
      </pc:sldChg>
      <pc:sldChg chg="del">
        <pc:chgData name="Milan Kojadinovic" userId="0cc6e9e5-a59b-4cc1-bcb4-25051b043b47" providerId="ADAL" clId="{C6678F56-1EF4-4F3F-ABEA-1D73267C6472}" dt="2024-05-17T12:04:33.005" v="560" actId="2696"/>
        <pc:sldMkLst>
          <pc:docMk/>
          <pc:sldMk cId="3885747420" sldId="413"/>
        </pc:sldMkLst>
      </pc:sldChg>
      <pc:sldChg chg="addSp delSp modSp mod modNotesTx">
        <pc:chgData name="Milan Kojadinovic" userId="0cc6e9e5-a59b-4cc1-bcb4-25051b043b47" providerId="ADAL" clId="{C6678F56-1EF4-4F3F-ABEA-1D73267C6472}" dt="2024-05-17T13:57:13.720" v="571" actId="2710"/>
        <pc:sldMkLst>
          <pc:docMk/>
          <pc:sldMk cId="589278086" sldId="414"/>
        </pc:sldMkLst>
        <pc:spChg chg="add del">
          <ac:chgData name="Milan Kojadinovic" userId="0cc6e9e5-a59b-4cc1-bcb4-25051b043b47" providerId="ADAL" clId="{C6678F56-1EF4-4F3F-ABEA-1D73267C6472}" dt="2024-05-17T11:32:41.004" v="141" actId="22"/>
          <ac:spMkLst>
            <pc:docMk/>
            <pc:sldMk cId="589278086" sldId="414"/>
            <ac:spMk id="3" creationId="{E173782B-5EAB-41D3-E99F-603F94B274CF}"/>
          </ac:spMkLst>
        </pc:spChg>
        <pc:spChg chg="add del mod">
          <ac:chgData name="Milan Kojadinovic" userId="0cc6e9e5-a59b-4cc1-bcb4-25051b043b47" providerId="ADAL" clId="{C6678F56-1EF4-4F3F-ABEA-1D73267C6472}" dt="2024-05-17T11:32:56.142" v="145" actId="21"/>
          <ac:spMkLst>
            <pc:docMk/>
            <pc:sldMk cId="589278086" sldId="414"/>
            <ac:spMk id="5" creationId="{69B4BA2B-4E28-6A54-D76B-FFAC63394521}"/>
          </ac:spMkLst>
        </pc:spChg>
        <pc:spChg chg="mod">
          <ac:chgData name="Milan Kojadinovic" userId="0cc6e9e5-a59b-4cc1-bcb4-25051b043b47" providerId="ADAL" clId="{C6678F56-1EF4-4F3F-ABEA-1D73267C6472}" dt="2024-05-17T11:32:08.061" v="137"/>
          <ac:spMkLst>
            <pc:docMk/>
            <pc:sldMk cId="589278086" sldId="414"/>
            <ac:spMk id="6" creationId="{7A03062A-35D0-7FF3-D704-4D92BF73715D}"/>
          </ac:spMkLst>
        </pc:spChg>
        <pc:spChg chg="add mod">
          <ac:chgData name="Milan Kojadinovic" userId="0cc6e9e5-a59b-4cc1-bcb4-25051b043b47" providerId="ADAL" clId="{C6678F56-1EF4-4F3F-ABEA-1D73267C6472}" dt="2024-05-17T13:57:13.720" v="571" actId="2710"/>
          <ac:spMkLst>
            <pc:docMk/>
            <pc:sldMk cId="589278086" sldId="414"/>
            <ac:spMk id="8" creationId="{58B7A3CF-5232-4353-5D4A-0BA6A114EF8F}"/>
          </ac:spMkLst>
        </pc:spChg>
        <pc:spChg chg="add del">
          <ac:chgData name="Milan Kojadinovic" userId="0cc6e9e5-a59b-4cc1-bcb4-25051b043b47" providerId="ADAL" clId="{C6678F56-1EF4-4F3F-ABEA-1D73267C6472}" dt="2024-05-17T11:38:06.583" v="214"/>
          <ac:spMkLst>
            <pc:docMk/>
            <pc:sldMk cId="589278086" sldId="414"/>
            <ac:spMk id="13" creationId="{5147DB73-8C57-906C-8B07-5A8B5D188383}"/>
          </ac:spMkLst>
        </pc:spChg>
        <pc:spChg chg="add del mod">
          <ac:chgData name="Milan Kojadinovic" userId="0cc6e9e5-a59b-4cc1-bcb4-25051b043b47" providerId="ADAL" clId="{C6678F56-1EF4-4F3F-ABEA-1D73267C6472}" dt="2024-05-17T11:38:06.215" v="213"/>
          <ac:spMkLst>
            <pc:docMk/>
            <pc:sldMk cId="589278086" sldId="414"/>
            <ac:spMk id="14" creationId="{703A0E23-0319-EE86-2D9D-580974B7581B}"/>
          </ac:spMkLst>
        </pc:spChg>
        <pc:spChg chg="add del mod">
          <ac:chgData name="Milan Kojadinovic" userId="0cc6e9e5-a59b-4cc1-bcb4-25051b043b47" providerId="ADAL" clId="{C6678F56-1EF4-4F3F-ABEA-1D73267C6472}" dt="2024-05-17T11:38:05.882" v="212"/>
          <ac:spMkLst>
            <pc:docMk/>
            <pc:sldMk cId="589278086" sldId="414"/>
            <ac:spMk id="15" creationId="{62022B68-E087-B250-A16C-FB7D752734E0}"/>
          </ac:spMkLst>
        </pc:spChg>
        <pc:spChg chg="add del">
          <ac:chgData name="Milan Kojadinovic" userId="0cc6e9e5-a59b-4cc1-bcb4-25051b043b47" providerId="ADAL" clId="{C6678F56-1EF4-4F3F-ABEA-1D73267C6472}" dt="2024-05-17T11:38:22.130" v="224"/>
          <ac:spMkLst>
            <pc:docMk/>
            <pc:sldMk cId="589278086" sldId="414"/>
            <ac:spMk id="16" creationId="{EA45C6D7-9756-BC1F-305B-0B42D8EF7BA3}"/>
          </ac:spMkLst>
        </pc:spChg>
        <pc:spChg chg="add del">
          <ac:chgData name="Milan Kojadinovic" userId="0cc6e9e5-a59b-4cc1-bcb4-25051b043b47" providerId="ADAL" clId="{C6678F56-1EF4-4F3F-ABEA-1D73267C6472}" dt="2024-05-17T11:38:35.648" v="228"/>
          <ac:spMkLst>
            <pc:docMk/>
            <pc:sldMk cId="589278086" sldId="414"/>
            <ac:spMk id="17" creationId="{705767BB-2D2C-8259-52A1-A5F91C845AD1}"/>
          </ac:spMkLst>
        </pc:spChg>
        <pc:picChg chg="del">
          <ac:chgData name="Milan Kojadinovic" userId="0cc6e9e5-a59b-4cc1-bcb4-25051b043b47" providerId="ADAL" clId="{C6678F56-1EF4-4F3F-ABEA-1D73267C6472}" dt="2024-05-17T11:32:35.041" v="139" actId="478"/>
          <ac:picMkLst>
            <pc:docMk/>
            <pc:sldMk cId="589278086" sldId="414"/>
            <ac:picMk id="10" creationId="{0B5FCE14-6AD9-A1FD-E60C-789D1B5233BF}"/>
          </ac:picMkLst>
        </pc:picChg>
        <pc:picChg chg="add mod">
          <ac:chgData name="Milan Kojadinovic" userId="0cc6e9e5-a59b-4cc1-bcb4-25051b043b47" providerId="ADAL" clId="{C6678F56-1EF4-4F3F-ABEA-1D73267C6472}" dt="2024-05-17T11:39:08.308" v="243" actId="1076"/>
          <ac:picMkLst>
            <pc:docMk/>
            <pc:sldMk cId="589278086" sldId="414"/>
            <ac:picMk id="11" creationId="{E1CA027B-DB3F-1A6F-D669-BBC07FADBAC5}"/>
          </ac:picMkLst>
        </pc:picChg>
        <pc:picChg chg="del">
          <ac:chgData name="Milan Kojadinovic" userId="0cc6e9e5-a59b-4cc1-bcb4-25051b043b47" providerId="ADAL" clId="{C6678F56-1EF4-4F3F-ABEA-1D73267C6472}" dt="2024-05-17T11:32:32.501" v="138" actId="478"/>
          <ac:picMkLst>
            <pc:docMk/>
            <pc:sldMk cId="589278086" sldId="414"/>
            <ac:picMk id="12" creationId="{C2A6515F-2C84-4574-30BA-D2750250FE08}"/>
          </ac:picMkLst>
        </pc:picChg>
      </pc:sldChg>
      <pc:sldChg chg="addSp delSp modSp add mod modNotesTx">
        <pc:chgData name="Milan Kojadinovic" userId="0cc6e9e5-a59b-4cc1-bcb4-25051b043b47" providerId="ADAL" clId="{C6678F56-1EF4-4F3F-ABEA-1D73267C6472}" dt="2024-05-17T11:44:48.381" v="329" actId="21"/>
        <pc:sldMkLst>
          <pc:docMk/>
          <pc:sldMk cId="4093197313" sldId="415"/>
        </pc:sldMkLst>
        <pc:spChg chg="del mod">
          <ac:chgData name="Milan Kojadinovic" userId="0cc6e9e5-a59b-4cc1-bcb4-25051b043b47" providerId="ADAL" clId="{C6678F56-1EF4-4F3F-ABEA-1D73267C6472}" dt="2024-05-17T11:44:48.381" v="329" actId="21"/>
          <ac:spMkLst>
            <pc:docMk/>
            <pc:sldMk cId="4093197313" sldId="415"/>
            <ac:spMk id="2" creationId="{08E0A682-63D2-550C-376B-EDD54D78D2B0}"/>
          </ac:spMkLst>
        </pc:spChg>
        <pc:spChg chg="mod">
          <ac:chgData name="Milan Kojadinovic" userId="0cc6e9e5-a59b-4cc1-bcb4-25051b043b47" providerId="ADAL" clId="{C6678F56-1EF4-4F3F-ABEA-1D73267C6472}" dt="2024-05-17T11:43:24.732" v="317" actId="27636"/>
          <ac:spMkLst>
            <pc:docMk/>
            <pc:sldMk cId="4093197313" sldId="415"/>
            <ac:spMk id="3" creationId="{5091172C-FB4F-A614-39AD-85148B585048}"/>
          </ac:spMkLst>
        </pc:spChg>
        <pc:picChg chg="add mod">
          <ac:chgData name="Milan Kojadinovic" userId="0cc6e9e5-a59b-4cc1-bcb4-25051b043b47" providerId="ADAL" clId="{C6678F56-1EF4-4F3F-ABEA-1D73267C6472}" dt="2024-05-17T11:44:41.337" v="328" actId="1076"/>
          <ac:picMkLst>
            <pc:docMk/>
            <pc:sldMk cId="4093197313" sldId="415"/>
            <ac:picMk id="5" creationId="{EDB37350-6175-97DE-16CB-791365D6324A}"/>
          </ac:picMkLst>
        </pc:picChg>
      </pc:sldChg>
      <pc:sldChg chg="addSp delSp modSp add mod modNotesTx">
        <pc:chgData name="Milan Kojadinovic" userId="0cc6e9e5-a59b-4cc1-bcb4-25051b043b47" providerId="ADAL" clId="{C6678F56-1EF4-4F3F-ABEA-1D73267C6472}" dt="2024-05-17T14:19:52.214" v="617" actId="20577"/>
        <pc:sldMkLst>
          <pc:docMk/>
          <pc:sldMk cId="2781760490" sldId="416"/>
        </pc:sldMkLst>
        <pc:spChg chg="del">
          <ac:chgData name="Milan Kojadinovic" userId="0cc6e9e5-a59b-4cc1-bcb4-25051b043b47" providerId="ADAL" clId="{C6678F56-1EF4-4F3F-ABEA-1D73267C6472}" dt="2024-05-17T11:44:28.345" v="324" actId="21"/>
          <ac:spMkLst>
            <pc:docMk/>
            <pc:sldMk cId="2781760490" sldId="416"/>
            <ac:spMk id="2" creationId="{08E0A682-63D2-550C-376B-EDD54D78D2B0}"/>
          </ac:spMkLst>
        </pc:spChg>
        <pc:spChg chg="mod">
          <ac:chgData name="Milan Kojadinovic" userId="0cc6e9e5-a59b-4cc1-bcb4-25051b043b47" providerId="ADAL" clId="{C6678F56-1EF4-4F3F-ABEA-1D73267C6472}" dt="2024-05-17T11:43:19" v="315" actId="27636"/>
          <ac:spMkLst>
            <pc:docMk/>
            <pc:sldMk cId="2781760490" sldId="416"/>
            <ac:spMk id="3" creationId="{5091172C-FB4F-A614-39AD-85148B585048}"/>
          </ac:spMkLst>
        </pc:spChg>
        <pc:picChg chg="del">
          <ac:chgData name="Milan Kojadinovic" userId="0cc6e9e5-a59b-4cc1-bcb4-25051b043b47" providerId="ADAL" clId="{C6678F56-1EF4-4F3F-ABEA-1D73267C6472}" dt="2024-05-17T11:44:09.440" v="318" actId="478"/>
          <ac:picMkLst>
            <pc:docMk/>
            <pc:sldMk cId="2781760490" sldId="416"/>
            <ac:picMk id="5" creationId="{EDB37350-6175-97DE-16CB-791365D6324A}"/>
          </ac:picMkLst>
        </pc:picChg>
        <pc:picChg chg="add mod">
          <ac:chgData name="Milan Kojadinovic" userId="0cc6e9e5-a59b-4cc1-bcb4-25051b043b47" providerId="ADAL" clId="{C6678F56-1EF4-4F3F-ABEA-1D73267C6472}" dt="2024-05-17T11:44:37.175" v="327" actId="1076"/>
          <ac:picMkLst>
            <pc:docMk/>
            <pc:sldMk cId="2781760490" sldId="416"/>
            <ac:picMk id="6" creationId="{DE11797A-8CDA-C4CC-D283-59CA1466EB15}"/>
          </ac:picMkLst>
        </pc:picChg>
      </pc:sldChg>
      <pc:sldChg chg="addSp delSp modSp add mod modNotesTx">
        <pc:chgData name="Milan Kojadinovic" userId="0cc6e9e5-a59b-4cc1-bcb4-25051b043b47" providerId="ADAL" clId="{C6678F56-1EF4-4F3F-ABEA-1D73267C6472}" dt="2024-05-17T14:31:19.176" v="619" actId="20577"/>
        <pc:sldMkLst>
          <pc:docMk/>
          <pc:sldMk cId="1025976765" sldId="417"/>
        </pc:sldMkLst>
        <pc:spChg chg="mod">
          <ac:chgData name="Milan Kojadinovic" userId="0cc6e9e5-a59b-4cc1-bcb4-25051b043b47" providerId="ADAL" clId="{C6678F56-1EF4-4F3F-ABEA-1D73267C6472}" dt="2024-05-17T11:48:54.632" v="393" actId="14100"/>
          <ac:spMkLst>
            <pc:docMk/>
            <pc:sldMk cId="1025976765" sldId="417"/>
            <ac:spMk id="2" creationId="{00000000-0000-0000-0000-000000000000}"/>
          </ac:spMkLst>
        </pc:spChg>
        <pc:spChg chg="del">
          <ac:chgData name="Milan Kojadinovic" userId="0cc6e9e5-a59b-4cc1-bcb4-25051b043b47" providerId="ADAL" clId="{C6678F56-1EF4-4F3F-ABEA-1D73267C6472}" dt="2024-05-17T11:48:49.635" v="392" actId="478"/>
          <ac:spMkLst>
            <pc:docMk/>
            <pc:sldMk cId="1025976765" sldId="417"/>
            <ac:spMk id="3" creationId="{00000000-0000-0000-0000-000000000000}"/>
          </ac:spMkLst>
        </pc:spChg>
        <pc:spChg chg="mod">
          <ac:chgData name="Milan Kojadinovic" userId="0cc6e9e5-a59b-4cc1-bcb4-25051b043b47" providerId="ADAL" clId="{C6678F56-1EF4-4F3F-ABEA-1D73267C6472}" dt="2024-05-17T11:48:39.245" v="371" actId="20577"/>
          <ac:spMkLst>
            <pc:docMk/>
            <pc:sldMk cId="1025976765" sldId="417"/>
            <ac:spMk id="5" creationId="{00000000-0000-0000-0000-000000000000}"/>
          </ac:spMkLst>
        </pc:spChg>
        <pc:spChg chg="del">
          <ac:chgData name="Milan Kojadinovic" userId="0cc6e9e5-a59b-4cc1-bcb4-25051b043b47" providerId="ADAL" clId="{C6678F56-1EF4-4F3F-ABEA-1D73267C6472}" dt="2024-05-17T11:48:49.635" v="392" actId="478"/>
          <ac:spMkLst>
            <pc:docMk/>
            <pc:sldMk cId="1025976765" sldId="417"/>
            <ac:spMk id="6" creationId="{4A464A81-CBAF-1836-C685-C488343BB9C6}"/>
          </ac:spMkLst>
        </pc:spChg>
        <pc:spChg chg="add mod">
          <ac:chgData name="Milan Kojadinovic" userId="0cc6e9e5-a59b-4cc1-bcb4-25051b043b47" providerId="ADAL" clId="{C6678F56-1EF4-4F3F-ABEA-1D73267C6472}" dt="2024-05-17T11:48:49.635" v="392" actId="478"/>
          <ac:spMkLst>
            <pc:docMk/>
            <pc:sldMk cId="1025976765" sldId="417"/>
            <ac:spMk id="9" creationId="{3B931951-E5A5-0CCA-CE68-1BD3AFAD043C}"/>
          </ac:spMkLst>
        </pc:spChg>
      </pc:sldChg>
      <pc:sldChg chg="modSp add mod ord">
        <pc:chgData name="Milan Kojadinovic" userId="0cc6e9e5-a59b-4cc1-bcb4-25051b043b47" providerId="ADAL" clId="{C6678F56-1EF4-4F3F-ABEA-1D73267C6472}" dt="2024-05-17T11:49:23.688" v="407" actId="20577"/>
        <pc:sldMkLst>
          <pc:docMk/>
          <pc:sldMk cId="3219808978" sldId="418"/>
        </pc:sldMkLst>
        <pc:spChg chg="mod">
          <ac:chgData name="Milan Kojadinovic" userId="0cc6e9e5-a59b-4cc1-bcb4-25051b043b47" providerId="ADAL" clId="{C6678F56-1EF4-4F3F-ABEA-1D73267C6472}" dt="2024-05-17T11:49:23.688" v="407" actId="20577"/>
          <ac:spMkLst>
            <pc:docMk/>
            <pc:sldMk cId="3219808978" sldId="418"/>
            <ac:spMk id="2" creationId="{00000000-0000-0000-0000-000000000000}"/>
          </ac:spMkLst>
        </pc:spChg>
        <pc:spChg chg="mod">
          <ac:chgData name="Milan Kojadinovic" userId="0cc6e9e5-a59b-4cc1-bcb4-25051b043b47" providerId="ADAL" clId="{C6678F56-1EF4-4F3F-ABEA-1D73267C6472}" dt="2024-05-17T11:49:15.224" v="398" actId="20577"/>
          <ac:spMkLst>
            <pc:docMk/>
            <pc:sldMk cId="3219808978" sldId="418"/>
            <ac:spMk id="5" creationId="{00000000-0000-0000-0000-000000000000}"/>
          </ac:spMkLst>
        </pc:spChg>
      </pc:sldChg>
      <pc:sldChg chg="addSp delSp modSp add mod ord modNotesTx">
        <pc:chgData name="Milan Kojadinovic" userId="0cc6e9e5-a59b-4cc1-bcb4-25051b043b47" providerId="ADAL" clId="{C6678F56-1EF4-4F3F-ABEA-1D73267C6472}" dt="2024-05-17T14:00:50.642" v="590" actId="2710"/>
        <pc:sldMkLst>
          <pc:docMk/>
          <pc:sldMk cId="2341217632" sldId="419"/>
        </pc:sldMkLst>
        <pc:spChg chg="mod">
          <ac:chgData name="Milan Kojadinovic" userId="0cc6e9e5-a59b-4cc1-bcb4-25051b043b47" providerId="ADAL" clId="{C6678F56-1EF4-4F3F-ABEA-1D73267C6472}" dt="2024-05-17T14:00:50.642" v="590" actId="2710"/>
          <ac:spMkLst>
            <pc:docMk/>
            <pc:sldMk cId="2341217632" sldId="419"/>
            <ac:spMk id="2" creationId="{05FBDBDF-E3A6-306B-5839-B62DCB48D6A4}"/>
          </ac:spMkLst>
        </pc:spChg>
        <pc:spChg chg="mod">
          <ac:chgData name="Milan Kojadinovic" userId="0cc6e9e5-a59b-4cc1-bcb4-25051b043b47" providerId="ADAL" clId="{C6678F56-1EF4-4F3F-ABEA-1D73267C6472}" dt="2024-05-17T14:00:14.975" v="582"/>
          <ac:spMkLst>
            <pc:docMk/>
            <pc:sldMk cId="2341217632" sldId="419"/>
            <ac:spMk id="6" creationId="{7A03062A-35D0-7FF3-D704-4D92BF73715D}"/>
          </ac:spMkLst>
        </pc:spChg>
        <pc:picChg chg="del">
          <ac:chgData name="Milan Kojadinovic" userId="0cc6e9e5-a59b-4cc1-bcb4-25051b043b47" providerId="ADAL" clId="{C6678F56-1EF4-4F3F-ABEA-1D73267C6472}" dt="2024-05-17T11:51:57.298" v="429" actId="478"/>
          <ac:picMkLst>
            <pc:docMk/>
            <pc:sldMk cId="2341217632" sldId="419"/>
            <ac:picMk id="4" creationId="{6376DACD-2FB5-887C-150E-7C7FB01A6A65}"/>
          </ac:picMkLst>
        </pc:picChg>
        <pc:picChg chg="add mod">
          <ac:chgData name="Milan Kojadinovic" userId="0cc6e9e5-a59b-4cc1-bcb4-25051b043b47" providerId="ADAL" clId="{C6678F56-1EF4-4F3F-ABEA-1D73267C6472}" dt="2024-05-17T11:53:47.573" v="459" actId="1076"/>
          <ac:picMkLst>
            <pc:docMk/>
            <pc:sldMk cId="2341217632" sldId="419"/>
            <ac:picMk id="5" creationId="{A3343A85-B5AC-34F7-C2F8-A6895D237755}"/>
          </ac:picMkLst>
        </pc:picChg>
      </pc:sldChg>
      <pc:sldChg chg="addSp delSp modSp add mod ord modNotesTx">
        <pc:chgData name="Milan Kojadinovic" userId="0cc6e9e5-a59b-4cc1-bcb4-25051b043b47" providerId="ADAL" clId="{C6678F56-1EF4-4F3F-ABEA-1D73267C6472}" dt="2024-05-17T12:01:08.920" v="525"/>
        <pc:sldMkLst>
          <pc:docMk/>
          <pc:sldMk cId="2483779172" sldId="420"/>
        </pc:sldMkLst>
        <pc:spChg chg="mod">
          <ac:chgData name="Milan Kojadinovic" userId="0cc6e9e5-a59b-4cc1-bcb4-25051b043b47" providerId="ADAL" clId="{C6678F56-1EF4-4F3F-ABEA-1D73267C6472}" dt="2024-05-17T11:56:59.018" v="520" actId="20577"/>
          <ac:spMkLst>
            <pc:docMk/>
            <pc:sldMk cId="2483779172" sldId="420"/>
            <ac:spMk id="3" creationId="{5091172C-FB4F-A614-39AD-85148B585048}"/>
          </ac:spMkLst>
        </pc:spChg>
        <pc:picChg chg="add mod">
          <ac:chgData name="Milan Kojadinovic" userId="0cc6e9e5-a59b-4cc1-bcb4-25051b043b47" providerId="ADAL" clId="{C6678F56-1EF4-4F3F-ABEA-1D73267C6472}" dt="2024-05-17T12:00:53.589" v="524" actId="1076"/>
          <ac:picMkLst>
            <pc:docMk/>
            <pc:sldMk cId="2483779172" sldId="420"/>
            <ac:picMk id="4" creationId="{9BEC3EE1-7B6D-3B03-5A1F-93DB90E13148}"/>
          </ac:picMkLst>
        </pc:picChg>
        <pc:picChg chg="del">
          <ac:chgData name="Milan Kojadinovic" userId="0cc6e9e5-a59b-4cc1-bcb4-25051b043b47" providerId="ADAL" clId="{C6678F56-1EF4-4F3F-ABEA-1D73267C6472}" dt="2024-05-17T12:00:47.174" v="521" actId="478"/>
          <ac:picMkLst>
            <pc:docMk/>
            <pc:sldMk cId="2483779172" sldId="420"/>
            <ac:picMk id="6" creationId="{DE11797A-8CDA-C4CC-D283-59CA1466EB15}"/>
          </ac:picMkLst>
        </pc:picChg>
      </pc:sldChg>
      <pc:sldChg chg="addSp delSp modSp add mod modClrScheme chgLayout modNotesTx">
        <pc:chgData name="Milan Kojadinovic" userId="0cc6e9e5-a59b-4cc1-bcb4-25051b043b47" providerId="ADAL" clId="{C6678F56-1EF4-4F3F-ABEA-1D73267C6472}" dt="2024-05-17T14:03:46.494" v="613" actId="2710"/>
        <pc:sldMkLst>
          <pc:docMk/>
          <pc:sldMk cId="2269189998" sldId="421"/>
        </pc:sldMkLst>
        <pc:spChg chg="add mod ord">
          <ac:chgData name="Milan Kojadinovic" userId="0cc6e9e5-a59b-4cc1-bcb4-25051b043b47" providerId="ADAL" clId="{C6678F56-1EF4-4F3F-ABEA-1D73267C6472}" dt="2024-05-17T14:03:35.694" v="611" actId="2710"/>
          <ac:spMkLst>
            <pc:docMk/>
            <pc:sldMk cId="2269189998" sldId="421"/>
            <ac:spMk id="2" creationId="{38794EE2-15EB-B3E1-171D-6AF0BA54640F}"/>
          </ac:spMkLst>
        </pc:spChg>
        <pc:spChg chg="mod ord">
          <ac:chgData name="Milan Kojadinovic" userId="0cc6e9e5-a59b-4cc1-bcb4-25051b043b47" providerId="ADAL" clId="{C6678F56-1EF4-4F3F-ABEA-1D73267C6472}" dt="2024-05-17T12:02:32.158" v="540" actId="122"/>
          <ac:spMkLst>
            <pc:docMk/>
            <pc:sldMk cId="2269189998" sldId="421"/>
            <ac:spMk id="3" creationId="{5091172C-FB4F-A614-39AD-85148B585048}"/>
          </ac:spMkLst>
        </pc:spChg>
        <pc:spChg chg="add mod ord">
          <ac:chgData name="Milan Kojadinovic" userId="0cc6e9e5-a59b-4cc1-bcb4-25051b043b47" providerId="ADAL" clId="{C6678F56-1EF4-4F3F-ABEA-1D73267C6472}" dt="2024-05-17T14:03:46.494" v="613" actId="2710"/>
          <ac:spMkLst>
            <pc:docMk/>
            <pc:sldMk cId="2269189998" sldId="421"/>
            <ac:spMk id="5" creationId="{9D087E3E-8B78-B6A6-6D37-CAFAF683A545}"/>
          </ac:spMkLst>
        </pc:spChg>
        <pc:spChg chg="mod ord">
          <ac:chgData name="Milan Kojadinovic" userId="0cc6e9e5-a59b-4cc1-bcb4-25051b043b47" providerId="ADAL" clId="{C6678F56-1EF4-4F3F-ABEA-1D73267C6472}" dt="2024-05-17T12:02:17.802" v="531" actId="700"/>
          <ac:spMkLst>
            <pc:docMk/>
            <pc:sldMk cId="2269189998" sldId="421"/>
            <ac:spMk id="7" creationId="{96B20D1E-079D-427B-2517-0D081FA0188E}"/>
          </ac:spMkLst>
        </pc:spChg>
        <pc:picChg chg="del">
          <ac:chgData name="Milan Kojadinovic" userId="0cc6e9e5-a59b-4cc1-bcb4-25051b043b47" providerId="ADAL" clId="{C6678F56-1EF4-4F3F-ABEA-1D73267C6472}" dt="2024-05-17T12:02:21.838" v="532" actId="478"/>
          <ac:picMkLst>
            <pc:docMk/>
            <pc:sldMk cId="2269189998" sldId="421"/>
            <ac:picMk id="4" creationId="{9BEC3EE1-7B6D-3B03-5A1F-93DB90E131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17/05/2024</a:t>
            </a:fld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90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Benefits of Using Singleton</a:t>
            </a:r>
          </a:p>
          <a:p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Controlled Access to a Single Instance: Ensures that there is a single point of control over the instance.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Reduced Namespace Clutter: Instead of having multiple global variables, the Singleton pattern consolidates them into a single instance.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Lazy Initialization: Instances are created only when they are needed, which can improve application startup time and reduce memory footprint.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sz="1800" b="1" dirty="0"/>
              <a:t>Potential Drawbacks</a:t>
            </a:r>
          </a:p>
          <a:p>
            <a:endParaRPr lang="en-US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Global State: Singletons can introduce global state into an application, which can make it harder to understand and test.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Concurrency Issues: While the above implementation handles lazy initialization in a thread-safe manner, improper implementations can lead to concurrency problems.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Difficulties in Unit Testing: Singletons can be difficult to mock and test because they carry state across tests.</a:t>
            </a: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Best Practices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Use Sparingly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Only use Singleton when it is absolutely necessary.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Thread Safety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Ensure that the Singleton is thread-safe.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Testing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Design your Singleton in a way that it can be easily tested. Consider using dependency injection to manage the Singleton's lifecycle and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14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749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79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Pattern that helps us manage dependencies in our applications, leading to more modular, testable, and maintainable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56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Pattern that helps us manage dependencies in our applications, leading to more modular, testable, and maintainable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64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Decoupling: By injecting dependencies, we reduce the direct dependency between classes, making the code more modular.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Testability: Dependencies can be easily mocked or stubbed, facilitating unit testing.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Maintainability: Changing a dependency implementation requires fewer changes in the dependent classes.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Configurable: Allows for configuration of components from outside the class, such as through configuration files or during application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5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Constructor Injection:</a:t>
            </a:r>
            <a:r>
              <a:rPr lang="en-US" sz="1400" dirty="0"/>
              <a:t> The dependency is provided through the constructor of the class.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Property Injection:</a:t>
            </a:r>
            <a:r>
              <a:rPr lang="en-US" sz="1400" dirty="0"/>
              <a:t> The dependency is set through a property of the class.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Method Injection:</a:t>
            </a:r>
            <a:r>
              <a:rPr lang="en-US" sz="1400" dirty="0"/>
              <a:t> The dependency is passed as a parameter to a method of the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90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the </a:t>
            </a:r>
            <a:r>
              <a:rPr lang="en-US" dirty="0" err="1"/>
              <a:t>Startup.cs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file, add dependencies to the service container within the </a:t>
            </a:r>
            <a:r>
              <a:rPr lang="en-US" dirty="0" err="1"/>
              <a:t>ConfigureServices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method.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Service Lifetimes: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Transient: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new instance is provided each time it's requested.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Scoped: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new instance is provided per request (useful in web applications).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Singleton: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single instance is shared throughout the application's lifetime.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27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constructor injection to request the dependencies where needed. For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0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Today, we are going to discuss a fundamental design pattern called the Singleton. This pattern is widely used in software design to ensure that a class has only one instance and provides a global point of access to that instance.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Singleton pattern restricts the instantiation of a class to a single object. This is useful when exactly one object is needed to coordinate actions across the system. For example, a Singleton can be used for managing a database connection, logging, or configuration settings.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Characteristics of Singleton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Single Instance: Ensures that a class has only one instance.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Global Access: Provides a global point of access to that instance.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Lazy Initialization: The instance is created only when it is needed, which can improve performance and resource management.</a:t>
            </a: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18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Explanation: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Private Constructor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constructor is marked private to prevent direct instantiation using the new keyword.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Static Read-Only Instance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instance is a static read-only field, initialized using Lazy&lt;T&gt; to ensure thread-safe lazy initialization.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Public Property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Instance is a public static property that provides global access to the instance. The Lazy&lt;T&gt; class ensures that the instance is created only when it is first accessed.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88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94" y="2450699"/>
            <a:ext cx="5427662" cy="1273575"/>
          </a:xfrm>
        </p:spPr>
        <p:txBody>
          <a:bodyPr/>
          <a:lstStyle/>
          <a:p>
            <a:r>
              <a:rPr lang="en-GB" dirty="0"/>
              <a:t>Design Patterns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88766" y="7388261"/>
            <a:ext cx="5564463" cy="1273575"/>
          </a:xfrm>
        </p:spPr>
        <p:txBody>
          <a:bodyPr/>
          <a:lstStyle/>
          <a:p>
            <a:endParaRPr lang="nl-NL" sz="3600" dirty="0"/>
          </a:p>
        </p:txBody>
      </p:sp>
      <p:pic>
        <p:nvPicPr>
          <p:cNvPr id="15" name="Picture Placeholder 14" descr="A cartoon character with a rainbow&#10;&#10;Description automatically generated with medium confidence">
            <a:extLst>
              <a:ext uri="{FF2B5EF4-FFF2-40B4-BE49-F238E27FC236}">
                <a16:creationId xmlns:a16="http://schemas.microsoft.com/office/drawing/2014/main" id="{680721D5-AFD8-2FF1-D66F-3F530FBD49B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20364" r="20364"/>
          <a:stretch>
            <a:fillRect/>
          </a:stretch>
        </p:blipFill>
        <p:spPr/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6A9C81-81E5-432D-982B-16D19185FF39}"/>
              </a:ext>
            </a:extLst>
          </p:cNvPr>
          <p:cNvSpPr/>
          <p:nvPr/>
        </p:nvSpPr>
        <p:spPr>
          <a:xfrm>
            <a:off x="7454900" y="333375"/>
            <a:ext cx="4402138" cy="61912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74889-82FF-98F4-DA73-FE9320865A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829"/>
          <a:stretch/>
        </p:blipFill>
        <p:spPr>
          <a:xfrm>
            <a:off x="7595760" y="1315281"/>
            <a:ext cx="4120417" cy="42274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4BEB35-1701-AF9C-F56B-B4AB6E1B1C51}"/>
              </a:ext>
            </a:extLst>
          </p:cNvPr>
          <p:cNvSpPr/>
          <p:nvPr/>
        </p:nvSpPr>
        <p:spPr>
          <a:xfrm>
            <a:off x="11121656" y="3285460"/>
            <a:ext cx="735381" cy="9356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2" y="3419477"/>
            <a:ext cx="7018397" cy="729450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78B90D-6820-B6AD-F2B6-C1022FAE74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11857036" y="333375"/>
            <a:ext cx="45719" cy="6191250"/>
          </a:xfrm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931951-E5A5-0CCA-CE68-1BD3AFAD0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BDBDF-E3A6-306B-5839-B62DCB48D6A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910153" cy="447516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600" dirty="0"/>
              <a:t>Single Instance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600" dirty="0"/>
              <a:t>Global Access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600" dirty="0"/>
              <a:t>Lazy Initialization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For example, a Singleton can be used for </a:t>
            </a:r>
            <a:r>
              <a:rPr lang="en-US" sz="2000" b="1" dirty="0"/>
              <a:t>managing a database connection</a:t>
            </a:r>
            <a:r>
              <a:rPr lang="en-US" sz="2000" dirty="0"/>
              <a:t>, </a:t>
            </a:r>
            <a:r>
              <a:rPr lang="en-US" sz="2000" b="1" dirty="0"/>
              <a:t>logging</a:t>
            </a:r>
            <a:r>
              <a:rPr lang="en-US" sz="2000" dirty="0"/>
              <a:t>, or </a:t>
            </a:r>
            <a:r>
              <a:rPr lang="en-US" sz="2000" b="1" dirty="0"/>
              <a:t>configuration settings</a:t>
            </a:r>
            <a:r>
              <a:rPr lang="en-US" sz="2000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03062A-35D0-7FF3-D704-4D92BF73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Singleton - </a:t>
            </a:r>
            <a:r>
              <a:rPr lang="en-US" sz="4000" dirty="0"/>
              <a:t>Key Characteristics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0D1E-079D-427B-2517-0D081FA0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43A85-B5AC-34F7-C2F8-A6895D23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29" y="1166486"/>
            <a:ext cx="442974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1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0D1E-079D-427B-2517-0D081FA0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091172C-FB4F-A614-39AD-85148B58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BASIC IMPLEMENTATION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C3EE1-7B6D-3B03-5A1F-93DB90E1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76" y="1369908"/>
            <a:ext cx="8670333" cy="48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7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794EE2-15EB-B3E1-171D-6AF0BA5464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A13A"/>
                </a:solidFill>
              </a:rPr>
              <a:t>Benefits of Using Singleton</a:t>
            </a:r>
          </a:p>
          <a:p>
            <a:endParaRPr lang="en-US" sz="3200" b="1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Controlled Access to a Single Instance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Reduced Namespace Clutter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Lazy Initialization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87E3E-8B78-B6A6-6D37-CAFAF683A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6608"/>
                </a:solidFill>
              </a:rPr>
              <a:t>Potential Drawbacks</a:t>
            </a:r>
          </a:p>
          <a:p>
            <a:endParaRPr lang="en-US" sz="32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Global State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Concurrency Issues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Difficulties in Unit Testing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091172C-FB4F-A614-39AD-85148B58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dirty="0"/>
              <a:t>PROS &amp; CONS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0D1E-079D-427B-2517-0D081FA0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18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Questions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24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88151" y="7495443"/>
            <a:ext cx="4398963" cy="7294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Levi9 Global Sourcing Balkan d.o.o.</a:t>
            </a:r>
          </a:p>
          <a:p>
            <a:r>
              <a:rPr lang="nl-NL" dirty="0"/>
              <a:t>Novi Sad Offices</a:t>
            </a:r>
          </a:p>
          <a:p>
            <a:r>
              <a:rPr lang="nl-NL" dirty="0"/>
              <a:t>Trifkovićev Trg 6</a:t>
            </a:r>
          </a:p>
          <a:p>
            <a:r>
              <a:rPr lang="nl-NL" dirty="0"/>
              <a:t>21000 Novi Sad,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SERBIA / NOVI SAD</a:t>
            </a:r>
          </a:p>
        </p:txBody>
      </p:sp>
    </p:spTree>
    <p:extLst>
      <p:ext uri="{BB962C8B-B14F-4D97-AF65-F5344CB8AC3E}">
        <p14:creationId xmlns:p14="http://schemas.microsoft.com/office/powerpoint/2010/main" val="5405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279543"/>
            <a:ext cx="10863261" cy="854075"/>
          </a:xfrm>
        </p:spPr>
        <p:txBody>
          <a:bodyPr/>
          <a:lstStyle/>
          <a:p>
            <a:r>
              <a:rPr lang="en-GB" dirty="0"/>
              <a:t>Agenda 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09194" y="2180215"/>
            <a:ext cx="1150937" cy="957261"/>
          </a:xfrm>
        </p:spPr>
        <p:txBody>
          <a:bodyPr/>
          <a:lstStyle/>
          <a:p>
            <a:r>
              <a:rPr lang="en-GB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484661" y="2649320"/>
            <a:ext cx="4671219" cy="665958"/>
          </a:xfrm>
        </p:spPr>
        <p:txBody>
          <a:bodyPr/>
          <a:lstStyle/>
          <a:p>
            <a:r>
              <a:rPr lang="en-US" dirty="0"/>
              <a:t>About Us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9194" y="3350335"/>
            <a:ext cx="1150937" cy="957261"/>
          </a:xfrm>
        </p:spPr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484661" y="3823144"/>
            <a:ext cx="4671219" cy="665958"/>
          </a:xfrm>
        </p:spPr>
        <p:txBody>
          <a:bodyPr/>
          <a:lstStyle/>
          <a:p>
            <a:r>
              <a:rPr lang="en-GB" dirty="0"/>
              <a:t>Dependency Injection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453485" y="2180215"/>
            <a:ext cx="1150937" cy="957261"/>
          </a:xfrm>
        </p:spPr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028952" y="2656728"/>
            <a:ext cx="4671219" cy="665958"/>
          </a:xfrm>
        </p:spPr>
        <p:txBody>
          <a:bodyPr/>
          <a:lstStyle/>
          <a:p>
            <a:r>
              <a:rPr lang="en-GB" dirty="0"/>
              <a:t>Singleton</a:t>
            </a:r>
            <a:endParaRPr lang="sr-Latn-R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015FD769-0832-E111-EFC2-8DE463FFA9DC}"/>
              </a:ext>
            </a:extLst>
          </p:cNvPr>
          <p:cNvSpPr txBox="1">
            <a:spLocks/>
          </p:cNvSpPr>
          <p:nvPr/>
        </p:nvSpPr>
        <p:spPr bwMode="auto">
          <a:xfrm>
            <a:off x="5453485" y="3330094"/>
            <a:ext cx="1150937" cy="9572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chemeClr val="accent4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04</a:t>
            </a:r>
            <a:endParaRPr lang="nl-NL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5783B79-D954-F10A-A356-964D9E22C3B1}"/>
              </a:ext>
            </a:extLst>
          </p:cNvPr>
          <p:cNvSpPr txBox="1">
            <a:spLocks/>
          </p:cNvSpPr>
          <p:nvPr/>
        </p:nvSpPr>
        <p:spPr bwMode="auto">
          <a:xfrm>
            <a:off x="6028952" y="3806607"/>
            <a:ext cx="4671219" cy="665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bg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bg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Questions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3" y="3419477"/>
            <a:ext cx="5427662" cy="729450"/>
          </a:xfrm>
        </p:spPr>
        <p:txBody>
          <a:bodyPr/>
          <a:lstStyle/>
          <a:p>
            <a:r>
              <a:rPr lang="sr-Latn-RS" dirty="0"/>
              <a:t>ABOUT </a:t>
            </a:r>
            <a:r>
              <a:rPr lang="en-US" dirty="0"/>
              <a:t>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362" y="4422127"/>
            <a:ext cx="5100637" cy="934877"/>
          </a:xfrm>
        </p:spPr>
        <p:txBody>
          <a:bodyPr/>
          <a:lstStyle/>
          <a:p>
            <a:r>
              <a:rPr lang="sr-Latn-RS" dirty="0"/>
              <a:t>Ružica Kresoja</a:t>
            </a:r>
          </a:p>
          <a:p>
            <a:r>
              <a:rPr lang="sr-Latn-RS" dirty="0"/>
              <a:t>.NET software developer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01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78B90D-6820-B6AD-F2B6-C1022FAE74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11857036" y="333375"/>
            <a:ext cx="45719" cy="6191250"/>
          </a:xfrm>
        </p:spPr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A464A81-CBAF-1836-C685-C488343BB9C6}"/>
              </a:ext>
            </a:extLst>
          </p:cNvPr>
          <p:cNvSpPr txBox="1">
            <a:spLocks/>
          </p:cNvSpPr>
          <p:nvPr/>
        </p:nvSpPr>
        <p:spPr bwMode="gray">
          <a:xfrm>
            <a:off x="6779258" y="4422126"/>
            <a:ext cx="5100637" cy="9348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500" b="0" kern="1200" baseline="0">
                <a:solidFill>
                  <a:schemeClr val="bg1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Milan </a:t>
            </a:r>
            <a:r>
              <a:rPr lang="en-US" dirty="0" err="1"/>
              <a:t>Kojadinovi</a:t>
            </a:r>
            <a:r>
              <a:rPr lang="sr-Latn-RS" dirty="0"/>
              <a:t>ć</a:t>
            </a:r>
          </a:p>
          <a:p>
            <a:r>
              <a:rPr lang="sr-Latn-RS" dirty="0"/>
              <a:t>.NET software developer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352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2" y="3419477"/>
            <a:ext cx="7018397" cy="729450"/>
          </a:xfrm>
        </p:spPr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78B90D-6820-B6AD-F2B6-C1022FAE74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11857036" y="333375"/>
            <a:ext cx="45719" cy="6191250"/>
          </a:xfrm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931951-E5A5-0CCA-CE68-1BD3AFAD0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BDBDF-E3A6-306B-5839-B62DCB48D6A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910153" cy="4475162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Dependency Injection is a design pattern used to implement Inversion of Control (IoC) between classes and their dependencies.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Instead of a class creating its dependencies directly, they are provided from an external source.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decouples the class from the concrete implementation of its dependencies, making the system more flexible and easier to manage.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03062A-35D0-7FF3-D704-4D92BF73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Dependency injection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0D1E-079D-427B-2517-0D081FA0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6376DACD-2FB5-887C-150E-7C7FB01A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66" y="1842375"/>
            <a:ext cx="5273423" cy="26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03062A-35D0-7FF3-D704-4D92BF73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Benefits of Dependency Injection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0D1E-079D-427B-2517-0D081FA0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B7A3CF-5232-4353-5D4A-0BA6A114EF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812" y="1544637"/>
            <a:ext cx="7300655" cy="468604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Decoupling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Testability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Maintainability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Configurable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.NET provides built-in support for DI, primarily through the </a:t>
            </a:r>
            <a:r>
              <a:rPr lang="en-US" sz="2000" dirty="0" err="1"/>
              <a:t>Microsoft.Extensions.DependencyInjection</a:t>
            </a:r>
            <a:r>
              <a:rPr lang="en-US" sz="2000" dirty="0"/>
              <a:t> namespace. This allows us to configure and resolve dependencies in a standardized way.</a:t>
            </a:r>
          </a:p>
        </p:txBody>
      </p:sp>
      <p:pic>
        <p:nvPicPr>
          <p:cNvPr id="11" name="Picture 10" descr="A blue cube with a black background&#10;&#10;Description automatically generated">
            <a:extLst>
              <a:ext uri="{FF2B5EF4-FFF2-40B4-BE49-F238E27FC236}">
                <a16:creationId xmlns:a16="http://schemas.microsoft.com/office/drawing/2014/main" id="{E1CA027B-DB3F-1A6F-D669-BBC07FAD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63" b="97656" l="3125" r="98047">
                        <a14:foregroundMark x1="3125" y1="14648" x2="3125" y2="14648"/>
                        <a14:foregroundMark x1="20508" y1="4883" x2="20508" y2="4883"/>
                        <a14:foregroundMark x1="23633" y1="1953" x2="23633" y2="1953"/>
                        <a14:foregroundMark x1="23633" y1="1563" x2="23633" y2="1563"/>
                        <a14:foregroundMark x1="27930" y1="4297" x2="27930" y2="4297"/>
                        <a14:foregroundMark x1="44922" y1="16406" x2="44922" y2="16406"/>
                        <a14:foregroundMark x1="44727" y1="31250" x2="44727" y2="31250"/>
                        <a14:foregroundMark x1="58984" y1="58398" x2="58984" y2="58398"/>
                        <a14:foregroundMark x1="45508" y1="50781" x2="45508" y2="50781"/>
                        <a14:foregroundMark x1="59766" y1="57617" x2="59766" y2="57617"/>
                        <a14:foregroundMark x1="60742" y1="59375" x2="60742" y2="59375"/>
                        <a14:foregroundMark x1="71094" y1="71875" x2="71094" y2="71875"/>
                        <a14:foregroundMark x1="86133" y1="55859" x2="86133" y2="55859"/>
                        <a14:foregroundMark x1="89453" y1="51563" x2="89453" y2="51563"/>
                        <a14:foregroundMark x1="81055" y1="68555" x2="81055" y2="68555"/>
                        <a14:foregroundMark x1="61719" y1="58398" x2="61719" y2="58398"/>
                        <a14:foregroundMark x1="50391" y1="53711" x2="50391" y2="53711"/>
                        <a14:foregroundMark x1="87500" y1="54883" x2="87500" y2="54883"/>
                        <a14:foregroundMark x1="83008" y1="51758" x2="83008" y2="51758"/>
                        <a14:foregroundMark x1="86914" y1="47656" x2="86914" y2="47656"/>
                        <a14:foregroundMark x1="91016" y1="45508" x2="91016" y2="45508"/>
                        <a14:foregroundMark x1="96484" y1="49609" x2="96484" y2="49609"/>
                        <a14:foregroundMark x1="98242" y1="55859" x2="98242" y2="55859"/>
                        <a14:foregroundMark x1="58594" y1="87891" x2="58594" y2="87891"/>
                        <a14:foregroundMark x1="58594" y1="83203" x2="58594" y2="83203"/>
                        <a14:foregroundMark x1="60938" y1="82031" x2="60938" y2="82031"/>
                        <a14:foregroundMark x1="56836" y1="94727" x2="56836" y2="94727"/>
                        <a14:foregroundMark x1="56836" y1="97656" x2="56836" y2="97656"/>
                        <a14:foregroundMark x1="48828" y1="84375" x2="48828" y2="84375"/>
                        <a14:foregroundMark x1="56836" y1="78320" x2="56836" y2="78320"/>
                        <a14:foregroundMark x1="66797" y1="68945" x2="66797" y2="68945"/>
                        <a14:foregroundMark x1="72656" y1="61523" x2="72656" y2="61523"/>
                        <a14:foregroundMark x1="57031" y1="57031" x2="57031" y2="57031"/>
                        <a14:foregroundMark x1="34570" y1="45313" x2="34570" y2="45313"/>
                        <a14:foregroundMark x1="40820" y1="47461" x2="40820" y2="47461"/>
                        <a14:foregroundMark x1="40820" y1="47461" x2="40820" y2="47461"/>
                        <a14:foregroundMark x1="42773" y1="48438" x2="42773" y2="48438"/>
                        <a14:foregroundMark x1="42383" y1="48828" x2="44727" y2="50195"/>
                        <a14:foregroundMark x1="45703" y1="50586" x2="49023" y2="51953"/>
                        <a14:foregroundMark x1="50781" y1="53711" x2="56445" y2="56055"/>
                        <a14:foregroundMark x1="61133" y1="56836" x2="59961" y2="54688"/>
                        <a14:foregroundMark x1="58398" y1="61719" x2="54492" y2="62500"/>
                        <a14:foregroundMark x1="20117" y1="50195" x2="20117" y2="501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9468" y="1978800"/>
            <a:ext cx="3794678" cy="37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7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0D1E-079D-427B-2517-0D081FA0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0A682-63D2-550C-376B-EDD54D78D2B0}"/>
              </a:ext>
            </a:extLst>
          </p:cNvPr>
          <p:cNvSpPr txBox="1">
            <a:spLocks/>
          </p:cNvSpPr>
          <p:nvPr/>
        </p:nvSpPr>
        <p:spPr bwMode="auto">
          <a:xfrm>
            <a:off x="658812" y="1544637"/>
            <a:ext cx="7300655" cy="46860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Constructor Injection</a:t>
            </a:r>
            <a:endParaRPr lang="en-US" sz="3600" dirty="0"/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Property Injection</a:t>
            </a:r>
            <a:endParaRPr lang="en-US" sz="3600" dirty="0"/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Method Injection</a:t>
            </a:r>
            <a:endParaRPr lang="en-US" sz="36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091172C-FB4F-A614-39AD-85148B58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Types of Dependency Injection: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0D1E-079D-427B-2517-0D081FA0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091172C-FB4F-A614-39AD-85148B58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step 1 - </a:t>
            </a:r>
            <a:r>
              <a:rPr lang="en-US" sz="4000" dirty="0"/>
              <a:t>Configure Services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37350-6175-97DE-16CB-791365D6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19" y="2064494"/>
            <a:ext cx="9794647" cy="23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9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0D1E-079D-427B-2517-0D081FA0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091172C-FB4F-A614-39AD-85148B58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step 2 - </a:t>
            </a:r>
            <a:r>
              <a:rPr lang="en-US" sz="4000" dirty="0"/>
              <a:t>Injecting Dependencies: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1797A-8CDA-C4CC-D283-59CA1466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40" y="1493554"/>
            <a:ext cx="8328005" cy="47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0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Template].potx" id="{280AFAC0-A5C9-4CC5-B91B-58E19DFD455B}" vid="{FD7A6A5D-D738-4C1A-BC80-5289F71C3D5F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A6012CC552649A415153A17CC1240" ma:contentTypeVersion="28" ma:contentTypeDescription="Create a new document." ma:contentTypeScope="" ma:versionID="9a74a2d2ef68546b15bc0a03aa0d6cf6">
  <xsd:schema xmlns:xsd="http://www.w3.org/2001/XMLSchema" xmlns:xs="http://www.w3.org/2001/XMLSchema" xmlns:p="http://schemas.microsoft.com/office/2006/metadata/properties" xmlns:ns2="f51e0c87-45cf-4dd3-8d1f-258871050f77" xmlns:ns3="4cc0ab7c-3ab8-4d68-a537-53c2f0d8c54f" targetNamespace="http://schemas.microsoft.com/office/2006/metadata/properties" ma:root="true" ma:fieldsID="f890c879ecca7fb063c95fbd82486d79" ns2:_="" ns3:_="">
    <xsd:import namespace="f51e0c87-45cf-4dd3-8d1f-258871050f77"/>
    <xsd:import namespace="4cc0ab7c-3ab8-4d68-a537-53c2f0d8c5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e0c87-45cf-4dd3-8d1f-258871050f77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81df734e-b768-4d2a-864c-19f75b596f2e}" ma:internalName="TaxCatchAll" ma:showField="CatchAllData" ma:web="f51e0c87-45cf-4dd3-8d1f-258871050f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0ab7c-3ab8-4d68-a537-53c2f0d8c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38ff460-ddca-4848-84cc-b22d57d4d8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c0ab7c-3ab8-4d68-a537-53c2f0d8c54f">
      <Terms xmlns="http://schemas.microsoft.com/office/infopath/2007/PartnerControls"/>
    </lcf76f155ced4ddcb4097134ff3c332f>
    <TaxCatchAll xmlns="f51e0c87-45cf-4dd3-8d1f-258871050f77" xsi:nil="true"/>
    <_dlc_DocId xmlns="f51e0c87-45cf-4dd3-8d1f-258871050f77">4ESR3DWA55CH-681551392-92128</_dlc_DocId>
    <_dlc_DocIdUrl xmlns="f51e0c87-45cf-4dd3-8d1f-258871050f77">
      <Url>https://levi9.sharepoint.com/sites/hrm/_layouts/15/DocIdRedir.aspx?ID=4ESR3DWA55CH-681551392-92128</Url>
      <Description>4ESR3DWA55CH-681551392-92128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4086B2A-00D1-4DD6-A84F-B041480AF6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e0c87-45cf-4dd3-8d1f-258871050f77"/>
    <ds:schemaRef ds:uri="4cc0ab7c-3ab8-4d68-a537-53c2f0d8c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3FE637-87BA-4D19-A008-9CC966029ADC}">
  <ds:schemaRefs>
    <ds:schemaRef ds:uri="434af53a-1025-4c8c-9acf-b5fb1b4a7bd1"/>
    <ds:schemaRef ds:uri="88031489-7444-46d8-8f6b-40f85aac60c6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cc0ab7c-3ab8-4d68-a537-53c2f0d8c54f"/>
    <ds:schemaRef ds:uri="f51e0c87-45cf-4dd3-8d1f-258871050f77"/>
  </ds:schemaRefs>
</ds:datastoreItem>
</file>

<file path=customXml/itemProps4.xml><?xml version="1.0" encoding="utf-8"?>
<ds:datastoreItem xmlns:ds="http://schemas.openxmlformats.org/officeDocument/2006/customXml" ds:itemID="{708F1A25-9D28-40AA-A4F5-FB674D0C64C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 PTT Template</Template>
  <TotalTime>8264</TotalTime>
  <Words>908</Words>
  <Application>Microsoft Office PowerPoint</Application>
  <PresentationFormat>Widescreen</PresentationFormat>
  <Paragraphs>129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Book</vt:lpstr>
      <vt:lpstr>ING Me</vt:lpstr>
      <vt:lpstr>Söhne</vt:lpstr>
      <vt:lpstr>Tw Cen MT</vt:lpstr>
      <vt:lpstr>Levi9_PP_Template_16x9_2017</vt:lpstr>
      <vt:lpstr>Design Patterns</vt:lpstr>
      <vt:lpstr>Agenda </vt:lpstr>
      <vt:lpstr>ABOUT US</vt:lpstr>
      <vt:lpstr>Dependency injection</vt:lpstr>
      <vt:lpstr>Dependency injection</vt:lpstr>
      <vt:lpstr>Benefits of Dependency Injection</vt:lpstr>
      <vt:lpstr>Types of Dependency Injection:</vt:lpstr>
      <vt:lpstr>step 1 - Configure Services</vt:lpstr>
      <vt:lpstr>step 2 - Injecting Dependencies:</vt:lpstr>
      <vt:lpstr>Singleton</vt:lpstr>
      <vt:lpstr>Singleton - Key Characteristics </vt:lpstr>
      <vt:lpstr>BASIC IMPLEMENTATION</vt:lpstr>
      <vt:lpstr>PROS &amp; CONS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Web API including SOLID and Design Patterns</dc:title>
  <dc:creator>Katarina Ivosevic</dc:creator>
  <cp:keywords>Levi 9 2017 PPT [16x9 Reference]</cp:keywords>
  <cp:lastModifiedBy>Milan Kojadinovic</cp:lastModifiedBy>
  <cp:revision>155</cp:revision>
  <dcterms:created xsi:type="dcterms:W3CDTF">2021-05-10T08:04:49Z</dcterms:created>
  <dcterms:modified xsi:type="dcterms:W3CDTF">2024-05-17T14:31:26Z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0x010100D37A6012CC552649A415153A17CC1240</vt:lpwstr>
  </property>
  <property fmtid="{D5CDD505-2E9C-101B-9397-08002B2CF9AE}" pid="3" name="_dlc_DocIdItemGuid">
    <vt:lpwstr>0bcfef06-e5a4-4f21-ab08-27c5f002245b</vt:lpwstr>
  </property>
</Properties>
</file>