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FF47"/>
    <a:srgbClr val="60E856"/>
    <a:srgbClr val="383838"/>
    <a:srgbClr val="414141"/>
    <a:srgbClr val="1F1F1F"/>
    <a:srgbClr val="181818"/>
    <a:srgbClr val="54545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DC47-B8A7-7FBF-E8B5-5318F667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AC207-AFA1-5B45-C2E3-52567094C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76ED-993D-7AA2-8E57-FB59844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6FA-543E-4581-F76F-B94824C3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C9B0-460E-2AEA-2FFB-41759AE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047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FF28-FB56-C2F3-5EC9-5E2A640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33D7-05F4-0FBE-136A-4D8CDA53B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3DFE-4B87-1752-DB61-875F4D7E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0DA9-F778-10BF-CCA5-DACFA168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7183B-3FC8-FD00-0335-55A90C51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420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DA122-44A2-6E0A-BFE0-A9A7FA173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82341-1601-12F3-9F85-6282B0EBC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61C7-99D0-FED6-8DA5-EA01C37E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E933-123F-F20C-727D-338A37A6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A6FBF-ED7E-73A9-A2E6-B772386E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74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E5B5-1DCD-CF3F-C87A-01DBD56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010F-E39F-55C6-39B1-F185EBC0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C510-D692-5E7E-F4FE-19090F04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33C2-AB43-D35B-18C1-B615C3CE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3A66-3FC6-2C86-8D0E-9A905169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69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4101-3B3B-9533-8C8D-266C6D48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81B5-86F0-81E9-D657-92B36DAD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CB35-B86E-F7A9-4987-EB252CE5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8C83-2337-AAC5-1923-95F3B129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BB50-6B68-8316-C1FA-4D3BDF5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1807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8F3D-17F5-268B-6E27-868D1B7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B8FD-7F30-032F-14C6-DCC389EF4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E9D6-AE7F-5B56-CE10-7345F22D8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5268-FA6A-3BE7-C352-6EA0582A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3472-27EA-80C6-995F-777EDEAB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F03DE-C920-E77D-31F3-147E7912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10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696D-7632-650A-0C32-7A962A86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F43D-F345-41A7-AD15-4BF3E01B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1CDB5-EC0F-70BD-8DE3-63A47DE6E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E5724-4F95-4A0C-29AC-1CBC3B03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A703D-D671-97B1-AD50-C959D5D0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DAC97-1E08-FEFC-B8DB-6FA5BC31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35369-0FD3-0BD8-443F-ED136DDC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46624-9D55-CF6C-7A85-A668C229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510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A9A4-2DDE-EFD7-131F-CD0F4C3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2E82D-EA6F-4C9F-B0B5-36863EC9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97E69-07CF-C6FA-53C4-CCA33B5F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47ED3-CFCD-7A3C-A953-09220332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746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056D-1666-767D-EB6A-BC17ED8B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724DF-B8CA-48EA-18D4-51DCB5C9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48440-16AE-6E9A-0CA6-2B388FED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342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4699-7AE1-8F05-0E83-CBBBF06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2251-ACE8-CE08-D663-70A6D647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3E8F8-D7BB-93D3-6F28-539922BDF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EC368-5301-8D5D-50FA-E1CA2C53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24EE-921B-1E23-0455-C7496208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12B6B-3BFE-820A-5F64-EE58DEFF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681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82C1-FBE4-4482-1E08-34576FC1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A1B80-B0F8-40A4-890E-7AE734557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A895A-840C-16B3-E606-2B623CC9D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BC7BA-71DA-7D17-17C1-42719D3E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72D2-EE25-82A0-FABB-2BE2EC74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3AF4-54E2-FE02-26AF-4CEB1D2B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40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C92E8-2AD7-1D92-2DB3-E5F975B8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7ECFA-70BD-EF6A-3EF9-747A966C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9A01-9303-5813-3589-7FFDBA89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9E03-690E-441B-BA3B-1CC4C89A0BEF}" type="datetimeFigureOut">
              <a:rPr lang="sr-Latn-RS" smtClean="0"/>
              <a:t>6.12.2023.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8A38-124A-11E7-368D-43E14289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E5A6-0EFB-7B1E-068C-424FCE966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42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3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3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3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4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4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4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5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6C939-54E4-49AB-05E7-BF4D96DBD966}"/>
              </a:ext>
            </a:extLst>
          </p:cNvPr>
          <p:cNvSpPr txBox="1"/>
          <p:nvPr/>
        </p:nvSpPr>
        <p:spPr>
          <a:xfrm>
            <a:off x="1071412" y="1127324"/>
            <a:ext cx="103761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&lt;title&gt;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Version control</a:t>
            </a:r>
            <a:br>
              <a:rPr kumimoji="0" lang="sr-Latn-R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kumimoji="0" lang="sr-Latn-R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Git &amp; Github</a:t>
            </a:r>
            <a:endParaRPr kumimoji="0" lang="sr-Latn-R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&lt;/title&gt;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D5B7C8-5283-7225-7925-7297E2F9295A}"/>
              </a:ext>
            </a:extLst>
          </p:cNvPr>
          <p:cNvSpPr txBox="1"/>
          <p:nvPr/>
        </p:nvSpPr>
        <p:spPr>
          <a:xfrm>
            <a:off x="1071412" y="3876817"/>
            <a:ext cx="103761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&lt;author&gt; </a:t>
            </a:r>
          </a:p>
          <a:p>
            <a:pPr algn="ctr"/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Mihajlo Milojević</a:t>
            </a:r>
            <a:b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SV 57/2023</a:t>
            </a: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&lt;/author&gt;</a:t>
            </a:r>
          </a:p>
        </p:txBody>
      </p:sp>
    </p:spTree>
    <p:extLst>
      <p:ext uri="{BB962C8B-B14F-4D97-AF65-F5344CB8AC3E}">
        <p14:creationId xmlns:p14="http://schemas.microsoft.com/office/powerpoint/2010/main" val="26560933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4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4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4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5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0B70D8-0064-C09B-840C-9659A1624644}"/>
              </a:ext>
            </a:extLst>
          </p:cNvPr>
          <p:cNvSpPr txBox="1"/>
          <p:nvPr/>
        </p:nvSpPr>
        <p:spPr>
          <a:xfrm>
            <a:off x="932007" y="817594"/>
            <a:ext cx="105227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&lt;table of contents&gt; 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&lt;section #1&gt;</a:t>
            </a:r>
          </a:p>
          <a:p>
            <a:r>
              <a:rPr lang="sr-Latn-R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Version control</a:t>
            </a:r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&lt;/section&gt; 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&lt;section #2&gt;</a:t>
            </a:r>
          </a:p>
          <a:p>
            <a:r>
              <a:rPr lang="sr-Latn-R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Git</a:t>
            </a:r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&lt;/section&gt; </a:t>
            </a:r>
          </a:p>
          <a:p>
            <a:pPr lvl="2"/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&lt;section #3&gt;</a:t>
            </a:r>
          </a:p>
          <a:p>
            <a:r>
              <a:rPr lang="sr-Latn-R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Github</a:t>
            </a:r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&lt;/section&gt; </a:t>
            </a:r>
          </a:p>
          <a:p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&lt;/table of contents &gt;</a:t>
            </a:r>
          </a:p>
        </p:txBody>
      </p:sp>
    </p:spTree>
    <p:extLst>
      <p:ext uri="{BB962C8B-B14F-4D97-AF65-F5344CB8AC3E}">
        <p14:creationId xmlns:p14="http://schemas.microsoft.com/office/powerpoint/2010/main" val="866390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5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EF1267-E68E-B8C9-21D7-D84D13FCCF54}"/>
              </a:ext>
            </a:extLst>
          </p:cNvPr>
          <p:cNvSpPr txBox="1"/>
          <p:nvPr/>
        </p:nvSpPr>
        <p:spPr>
          <a:xfrm>
            <a:off x="932007" y="817594"/>
            <a:ext cx="10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B8247-CCB3-D3A3-95A7-1CB65ED2BA3F}"/>
              </a:ext>
            </a:extLst>
          </p:cNvPr>
          <p:cNvSpPr txBox="1"/>
          <p:nvPr/>
        </p:nvSpPr>
        <p:spPr>
          <a:xfrm>
            <a:off x="932007" y="1302208"/>
            <a:ext cx="10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while(coffee.notEmpty()) </a:t>
            </a:r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DE74-F2D7-D2C4-EA05-F61FA097583A}"/>
              </a:ext>
            </a:extLst>
          </p:cNvPr>
          <p:cNvSpPr txBox="1"/>
          <p:nvPr/>
        </p:nvSpPr>
        <p:spPr>
          <a:xfrm>
            <a:off x="932007" y="5797339"/>
            <a:ext cx="10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870F7-8D19-A8B9-C691-72A32991E99D}"/>
              </a:ext>
            </a:extLst>
          </p:cNvPr>
          <p:cNvSpPr txBox="1"/>
          <p:nvPr/>
        </p:nvSpPr>
        <p:spPr>
          <a:xfrm>
            <a:off x="932007" y="1704821"/>
            <a:ext cx="10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code, code,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02DCE-5998-916D-D49F-7A0671053F6B}"/>
              </a:ext>
            </a:extLst>
          </p:cNvPr>
          <p:cNvSpPr txBox="1"/>
          <p:nvPr/>
        </p:nvSpPr>
        <p:spPr>
          <a:xfrm>
            <a:off x="932007" y="2110742"/>
            <a:ext cx="10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if(test_your_code() == OK) 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92725-A737-E7D9-B1DA-8C0B3B13B0DB}"/>
              </a:ext>
            </a:extLst>
          </p:cNvPr>
          <p:cNvSpPr txBox="1"/>
          <p:nvPr/>
        </p:nvSpPr>
        <p:spPr>
          <a:xfrm>
            <a:off x="932007" y="2526318"/>
            <a:ext cx="1052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// great 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062DC-2AA5-1D5D-B67B-BB1E8F36C257}"/>
              </a:ext>
            </a:extLst>
          </p:cNvPr>
          <p:cNvSpPr txBox="1"/>
          <p:nvPr/>
        </p:nvSpPr>
        <p:spPr>
          <a:xfrm>
            <a:off x="932007" y="3511634"/>
            <a:ext cx="10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}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02A966-CD2F-25D3-3AC3-8CDBDFE60A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939" y="2295408"/>
            <a:ext cx="1731829" cy="1298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918101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04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506663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6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6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9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9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9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39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6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6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7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7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7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150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6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6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7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7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7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8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8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31D61-972B-5D30-C7B3-A44C1AF365AC}"/>
              </a:ext>
            </a:extLst>
          </p:cNvPr>
          <p:cNvSpPr txBox="1"/>
          <p:nvPr/>
        </p:nvSpPr>
        <p:spPr>
          <a:xfrm>
            <a:off x="865702" y="620884"/>
            <a:ext cx="103761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&lt;contact&gt; </a:t>
            </a: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&lt;email&gt;</a:t>
            </a:r>
          </a:p>
          <a:p>
            <a:r>
              <a:rPr lang="sr-Latn-R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milojevicm374@gmail.com</a:t>
            </a:r>
            <a:endParaRPr lang="sr-Latn-RS" sz="24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&lt;/email&gt; </a:t>
            </a: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&lt;phone&gt;</a:t>
            </a:r>
          </a:p>
          <a:p>
            <a:pPr lvl="2"/>
            <a:r>
              <a:rPr lang="sr-Latn-R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064/97-811-91</a:t>
            </a:r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&lt;/phone&gt;</a:t>
            </a:r>
          </a:p>
          <a:p>
            <a:pPr lvl="2"/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&lt;instagram&gt;</a:t>
            </a:r>
          </a:p>
          <a:p>
            <a:pPr lvl="2"/>
            <a:r>
              <a:rPr lang="sr-Latn-R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@milojevicmihajlo</a:t>
            </a:r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&lt;/instagram&gt;</a:t>
            </a:r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&lt;/contact&gt;</a:t>
            </a:r>
          </a:p>
        </p:txBody>
      </p:sp>
    </p:spTree>
    <p:extLst>
      <p:ext uri="{BB962C8B-B14F-4D97-AF65-F5344CB8AC3E}">
        <p14:creationId xmlns:p14="http://schemas.microsoft.com/office/powerpoint/2010/main" val="28854866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428</Words>
  <Application>Microsoft Office PowerPoint</Application>
  <PresentationFormat>Widescreen</PresentationFormat>
  <Paragraphs>220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Mihajlo Milojevic</dc:creator>
  <cp:lastModifiedBy>Mihajlo Milojevic</cp:lastModifiedBy>
  <cp:revision>4</cp:revision>
  <dcterms:created xsi:type="dcterms:W3CDTF">2023-11-15T12:24:39Z</dcterms:created>
  <dcterms:modified xsi:type="dcterms:W3CDTF">2023-12-06T12:58:18Z</dcterms:modified>
</cp:coreProperties>
</file>