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3FF47"/>
    <a:srgbClr val="60E856"/>
    <a:srgbClr val="383838"/>
    <a:srgbClr val="414141"/>
    <a:srgbClr val="1F1F1F"/>
    <a:srgbClr val="181818"/>
    <a:srgbClr val="54545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C47-B8A7-7FBF-E8B5-5318F667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AC207-AFA1-5B45-C2E3-52567094C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76ED-993D-7AA2-8E57-FB5984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6FA-543E-4581-F76F-B94824C3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C9B0-460E-2AEA-2FFB-41759AE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04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F28-FB56-C2F3-5EC9-5E2A640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33D7-05F4-0FBE-136A-4D8CDA53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3DFE-4B87-1752-DB61-875F4D7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0DA9-F778-10BF-CCA5-DACFA168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183B-3FC8-FD00-0335-55A90C5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420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DA122-44A2-6E0A-BFE0-A9A7FA173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2341-1601-12F3-9F85-6282B0EB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61C7-99D0-FED6-8DA5-EA01C37E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E933-123F-F20C-727D-338A37A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6FBF-ED7E-73A9-A2E6-B772386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7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E5B5-1DCD-CF3F-C87A-01DBD5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010F-E39F-55C6-39B1-F185EBC0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510-D692-5E7E-F4FE-19090F04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33C2-AB43-D35B-18C1-B615C3C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3A66-3FC6-2C86-8D0E-9A90516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69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101-3B3B-9533-8C8D-266C6D48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81B5-86F0-81E9-D657-92B36DAD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CB35-B86E-F7A9-4987-EB252CE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8C83-2337-AAC5-1923-95F3B129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BB50-6B68-8316-C1FA-4D3BDF5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80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8F3D-17F5-268B-6E27-868D1B7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B8FD-7F30-032F-14C6-DCC389EF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9D6-AE7F-5B56-CE10-7345F22D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5268-FA6A-3BE7-C352-6EA0582A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3472-27EA-80C6-995F-777EDEAB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03DE-C920-E77D-31F3-147E7912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10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696D-7632-650A-0C32-7A962A86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F43D-F345-41A7-AD15-4BF3E01B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CDB5-EC0F-70BD-8DE3-63A47DE6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E5724-4F95-4A0C-29AC-1CBC3B03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703D-D671-97B1-AD50-C959D5D0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AC97-1E08-FEFC-B8DB-6FA5BC3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5369-0FD3-0BD8-443F-ED136DDC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46624-9D55-CF6C-7A85-A668C22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510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A9A4-2DDE-EFD7-131F-CD0F4C3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2E82D-EA6F-4C9F-B0B5-36863EC9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7E69-07CF-C6FA-53C4-CCA33B5F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47ED3-CFCD-7A3C-A953-09220332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46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056D-1666-767D-EB6A-BC17ED8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24DF-B8CA-48EA-18D4-51DCB5C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440-16AE-6E9A-0CA6-2B388FED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34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4699-7AE1-8F05-0E83-CBBBF06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2251-ACE8-CE08-D663-70A6D647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E8F8-D7BB-93D3-6F28-539922BD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C368-5301-8D5D-50FA-E1CA2C5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24EE-921B-1E23-0455-C7496208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12B6B-3BFE-820A-5F64-EE58DEF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81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82C1-FBE4-4482-1E08-34576FC1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A1B80-B0F8-40A4-890E-7AE73455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895A-840C-16B3-E606-2B623CC9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C7BA-71DA-7D17-17C1-42719D3E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72D2-EE25-82A0-FABB-2BE2EC74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3AF4-54E2-FE02-26AF-4CEB1D2B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40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C92E8-2AD7-1D92-2DB3-E5F975B8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ECFA-70BD-EF6A-3EF9-747A966C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9A01-9303-5813-3589-7FFDBA89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9E03-690E-441B-BA3B-1CC4C89A0BEF}" type="datetimeFigureOut">
              <a:rPr lang="sr-Latn-RS" smtClean="0"/>
              <a:t>13.12.2023.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8A38-124A-11E7-368D-43E14289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E5A6-0EFB-7B1E-068C-424FCE966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D51C-AEBF-46C1-83B5-8CB3B499BE1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42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4.gif"/><Relationship Id="rId5" Type="http://schemas.openxmlformats.org/officeDocument/2006/relationships/slide" Target="slide4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3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3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6C939-54E4-49AB-05E7-BF4D96DBD966}"/>
              </a:ext>
            </a:extLst>
          </p:cNvPr>
          <p:cNvSpPr txBox="1"/>
          <p:nvPr/>
        </p:nvSpPr>
        <p:spPr>
          <a:xfrm>
            <a:off x="1071412" y="1127324"/>
            <a:ext cx="103761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&lt;title&gt;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br>
              <a:rPr kumimoji="0" lang="sr-Latn-R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kumimoji="0" lang="sr-Latn-R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Git &amp; Github</a:t>
            </a:r>
            <a:endParaRPr kumimoji="0" lang="sr-Latn-R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&lt;/title&gt;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D5B7C8-5283-7225-7925-7297E2F9295A}"/>
              </a:ext>
            </a:extLst>
          </p:cNvPr>
          <p:cNvSpPr txBox="1"/>
          <p:nvPr/>
        </p:nvSpPr>
        <p:spPr>
          <a:xfrm>
            <a:off x="1071412" y="3876817"/>
            <a:ext cx="10376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&lt;author&gt; </a:t>
            </a:r>
          </a:p>
          <a:p>
            <a:pPr algn="ctr"/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Mihajlo Milojević</a:t>
            </a:r>
            <a:b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SV 57/2023</a:t>
            </a: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&lt;/author&gt;</a:t>
            </a:r>
          </a:p>
        </p:txBody>
      </p:sp>
    </p:spTree>
    <p:extLst>
      <p:ext uri="{BB962C8B-B14F-4D97-AF65-F5344CB8AC3E}">
        <p14:creationId xmlns:p14="http://schemas.microsoft.com/office/powerpoint/2010/main" val="26560933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4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B70D8-0064-C09B-840C-9659A1624644}"/>
              </a:ext>
            </a:extLst>
          </p:cNvPr>
          <p:cNvSpPr txBox="1"/>
          <p:nvPr/>
        </p:nvSpPr>
        <p:spPr>
          <a:xfrm>
            <a:off x="932007" y="817594"/>
            <a:ext cx="105227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&lt;table of contents&gt;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#1&gt;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Version control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#2&gt;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</a:t>
            </a:r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&lt;section #3&gt;</a:t>
            </a:r>
          </a:p>
          <a:p>
            <a:r>
              <a:rPr lang="sr-Latn-R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8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Github</a:t>
            </a:r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&lt;/section&gt; </a:t>
            </a: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&lt;/table of contents &gt;</a:t>
            </a:r>
          </a:p>
        </p:txBody>
      </p:sp>
    </p:spTree>
    <p:extLst>
      <p:ext uri="{BB962C8B-B14F-4D97-AF65-F5344CB8AC3E}">
        <p14:creationId xmlns:p14="http://schemas.microsoft.com/office/powerpoint/2010/main" val="86639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5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B8247-CCB3-D3A3-95A7-1CB65ED2BA3F}"/>
              </a:ext>
            </a:extLst>
          </p:cNvPr>
          <p:cNvSpPr txBox="1"/>
          <p:nvPr/>
        </p:nvSpPr>
        <p:spPr>
          <a:xfrm>
            <a:off x="937068" y="673723"/>
            <a:ext cx="105227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while(coffee.notEmpty()) {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870F7-8D19-A8B9-C691-72A32991E99D}"/>
              </a:ext>
            </a:extLst>
          </p:cNvPr>
          <p:cNvSpPr txBox="1"/>
          <p:nvPr/>
        </p:nvSpPr>
        <p:spPr>
          <a:xfrm>
            <a:off x="937068" y="1076336"/>
            <a:ext cx="1052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code, code,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02DCE-5998-916D-D49F-7A0671053F6B}"/>
              </a:ext>
            </a:extLst>
          </p:cNvPr>
          <p:cNvSpPr txBox="1"/>
          <p:nvPr/>
        </p:nvSpPr>
        <p:spPr>
          <a:xfrm>
            <a:off x="937068" y="1482257"/>
            <a:ext cx="10522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if(test_your_code() == OK) {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// great 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continue;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02A966-CD2F-25D3-3AC3-8CDBDFE60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01" y="1399876"/>
            <a:ext cx="2363578" cy="1772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131FD9-44EE-9D8C-F7E1-2F30929C50D2}"/>
              </a:ext>
            </a:extLst>
          </p:cNvPr>
          <p:cNvSpPr txBox="1"/>
          <p:nvPr/>
        </p:nvSpPr>
        <p:spPr>
          <a:xfrm>
            <a:off x="937068" y="3298725"/>
            <a:ext cx="10522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else {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</a:p>
          <a:p>
            <a:endParaRPr lang="sr-Latn-RS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796D7D-BF41-D07C-341D-72CFB215A52E}"/>
              </a:ext>
            </a:extLst>
          </p:cNvPr>
          <p:cNvSpPr txBox="1"/>
          <p:nvPr/>
        </p:nvSpPr>
        <p:spPr>
          <a:xfrm>
            <a:off x="998459" y="3575173"/>
            <a:ext cx="1052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try {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debuging;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}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321C0-4AAF-745F-C733-669A66FBDAE8}"/>
              </a:ext>
            </a:extLst>
          </p:cNvPr>
          <p:cNvSpPr txBox="1"/>
          <p:nvPr/>
        </p:nvSpPr>
        <p:spPr>
          <a:xfrm>
            <a:off x="996725" y="4539830"/>
            <a:ext cx="1052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except {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die(☠);</a:t>
            </a:r>
          </a:p>
          <a:p>
            <a:r>
              <a:rPr lang="sr-Latn-RS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}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FC0CC5-D72B-213C-9789-3659560EB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14" y="2994069"/>
            <a:ext cx="1952521" cy="1772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775D0F-6FBD-91FF-943B-944E7B81FE4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r="9784"/>
          <a:stretch/>
        </p:blipFill>
        <p:spPr>
          <a:xfrm>
            <a:off x="5946501" y="4556079"/>
            <a:ext cx="2620910" cy="1667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884B7C9-4134-9574-2FED-DFF6E1D74AAB}"/>
              </a:ext>
            </a:extLst>
          </p:cNvPr>
          <p:cNvSpPr/>
          <p:nvPr/>
        </p:nvSpPr>
        <p:spPr>
          <a:xfrm>
            <a:off x="-1" y="452164"/>
            <a:ext cx="12192000" cy="6405836"/>
          </a:xfrm>
          <a:prstGeom prst="rect">
            <a:avLst/>
          </a:prstGeom>
          <a:solidFill>
            <a:srgbClr val="000000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00000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7EC9E4-7CB1-81EB-2E22-E4E21198A8B2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4582" y="-601390"/>
            <a:ext cx="12257176" cy="98889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64BC180-DC0D-6157-8CCC-106C70DDBEC1}"/>
              </a:ext>
            </a:extLst>
          </p:cNvPr>
          <p:cNvSpPr txBox="1"/>
          <p:nvPr/>
        </p:nvSpPr>
        <p:spPr>
          <a:xfrm>
            <a:off x="471892" y="1277640"/>
            <a:ext cx="1145308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sz="13800" b="1" dirty="0">
                <a:ln w="38100">
                  <a:solidFill>
                    <a:schemeClr val="tx1"/>
                  </a:solidFill>
                </a:ln>
                <a:solidFill>
                  <a:srgbClr val="43FF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91810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30" grpId="0"/>
      <p:bldP spid="33" grpId="0"/>
      <p:bldP spid="35" grpId="0"/>
      <p:bldP spid="44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6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6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7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04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506663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7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7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9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9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9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9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hlinkClick r:id="rId8" action="ppaction://hlinksldjump"/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hlinkClick r:id="rId8" action="ppaction://hlinksldjump"/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hlinkClick r:id="rId8" action="ppaction://hlinksldjump"/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5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2276F-41BC-9CBD-3B43-5EF5C72319E4}"/>
              </a:ext>
            </a:extLst>
          </p:cNvPr>
          <p:cNvSpPr/>
          <p:nvPr/>
        </p:nvSpPr>
        <p:spPr>
          <a:xfrm>
            <a:off x="0" y="471055"/>
            <a:ext cx="12192000" cy="638694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E654AA2-D958-CE05-DA90-1BAACBD22122}"/>
              </a:ext>
            </a:extLst>
          </p:cNvPr>
          <p:cNvSpPr/>
          <p:nvPr/>
        </p:nvSpPr>
        <p:spPr>
          <a:xfrm>
            <a:off x="-25342" y="-6234"/>
            <a:ext cx="1534251" cy="47105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EFE9CD8-80F2-C664-458A-30E111A5A5FE}"/>
              </a:ext>
            </a:extLst>
          </p:cNvPr>
          <p:cNvSpPr txBox="1"/>
          <p:nvPr/>
        </p:nvSpPr>
        <p:spPr>
          <a:xfrm>
            <a:off x="331644" y="53863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index.mm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24A26581-B281-2693-0448-C59F79B3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9369"/>
            <a:ext cx="220808" cy="23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D9897-4942-FE2D-9561-EC24CCFE5FCA}"/>
              </a:ext>
            </a:extLst>
          </p:cNvPr>
          <p:cNvSpPr txBox="1"/>
          <p:nvPr/>
        </p:nvSpPr>
        <p:spPr>
          <a:xfrm>
            <a:off x="110837" y="57277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7DAD-7B94-0E71-7057-A3AA70A59D8B}"/>
              </a:ext>
            </a:extLst>
          </p:cNvPr>
          <p:cNvSpPr txBox="1"/>
          <p:nvPr/>
        </p:nvSpPr>
        <p:spPr>
          <a:xfrm>
            <a:off x="110837" y="93749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DF29-75BA-35DC-6760-2B129135BB25}"/>
              </a:ext>
            </a:extLst>
          </p:cNvPr>
          <p:cNvSpPr txBox="1"/>
          <p:nvPr/>
        </p:nvSpPr>
        <p:spPr>
          <a:xfrm>
            <a:off x="110837" y="130220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C424E-D3E4-E6D0-FAFD-C8E56971B012}"/>
              </a:ext>
            </a:extLst>
          </p:cNvPr>
          <p:cNvSpPr txBox="1"/>
          <p:nvPr/>
        </p:nvSpPr>
        <p:spPr>
          <a:xfrm>
            <a:off x="110837" y="166692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FB521-9631-7D5C-2979-C54DF7A9C28E}"/>
              </a:ext>
            </a:extLst>
          </p:cNvPr>
          <p:cNvSpPr txBox="1"/>
          <p:nvPr/>
        </p:nvSpPr>
        <p:spPr>
          <a:xfrm>
            <a:off x="110837" y="203163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3DEED-3911-6967-9C2A-84C631FF10D6}"/>
              </a:ext>
            </a:extLst>
          </p:cNvPr>
          <p:cNvSpPr txBox="1"/>
          <p:nvPr/>
        </p:nvSpPr>
        <p:spPr>
          <a:xfrm>
            <a:off x="110837" y="239635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FBED3-A16C-6B0D-552A-094F0C135F73}"/>
              </a:ext>
            </a:extLst>
          </p:cNvPr>
          <p:cNvSpPr txBox="1"/>
          <p:nvPr/>
        </p:nvSpPr>
        <p:spPr>
          <a:xfrm>
            <a:off x="110837" y="2770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3D5A-4FBC-8689-8EC6-6E60835C1D76}"/>
              </a:ext>
            </a:extLst>
          </p:cNvPr>
          <p:cNvSpPr txBox="1"/>
          <p:nvPr/>
        </p:nvSpPr>
        <p:spPr>
          <a:xfrm>
            <a:off x="110837" y="3142302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46D6F-F6F1-329A-D14C-F5730522FA5D}"/>
              </a:ext>
            </a:extLst>
          </p:cNvPr>
          <p:cNvSpPr txBox="1"/>
          <p:nvPr/>
        </p:nvSpPr>
        <p:spPr>
          <a:xfrm>
            <a:off x="110837" y="3493296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23A64-6D01-F245-605B-E18280D2CEC4}"/>
              </a:ext>
            </a:extLst>
          </p:cNvPr>
          <p:cNvSpPr txBox="1"/>
          <p:nvPr/>
        </p:nvSpPr>
        <p:spPr>
          <a:xfrm>
            <a:off x="110837" y="379371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7B510-D106-6D2C-CDF5-897441907784}"/>
              </a:ext>
            </a:extLst>
          </p:cNvPr>
          <p:cNvSpPr txBox="1"/>
          <p:nvPr/>
        </p:nvSpPr>
        <p:spPr>
          <a:xfrm>
            <a:off x="110837" y="415843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3C4C6-9B53-E4F8-3304-F474B7746F8D}"/>
              </a:ext>
            </a:extLst>
          </p:cNvPr>
          <p:cNvSpPr txBox="1"/>
          <p:nvPr/>
        </p:nvSpPr>
        <p:spPr>
          <a:xfrm>
            <a:off x="110837" y="452314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94642-F6C0-7804-F483-21C3C43FBA94}"/>
              </a:ext>
            </a:extLst>
          </p:cNvPr>
          <p:cNvSpPr txBox="1"/>
          <p:nvPr/>
        </p:nvSpPr>
        <p:spPr>
          <a:xfrm>
            <a:off x="110837" y="488786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65B95-364A-A9CB-0073-D9AF0BAB4B85}"/>
              </a:ext>
            </a:extLst>
          </p:cNvPr>
          <p:cNvSpPr txBox="1"/>
          <p:nvPr/>
        </p:nvSpPr>
        <p:spPr>
          <a:xfrm>
            <a:off x="110837" y="525257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EFDDD-F79B-6A55-12E7-245FB4221752}"/>
              </a:ext>
            </a:extLst>
          </p:cNvPr>
          <p:cNvSpPr txBox="1"/>
          <p:nvPr/>
        </p:nvSpPr>
        <p:spPr>
          <a:xfrm>
            <a:off x="110837" y="5617290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2BD04-D079-70A4-DAC3-3717AB253E57}"/>
              </a:ext>
            </a:extLst>
          </p:cNvPr>
          <p:cNvSpPr txBox="1"/>
          <p:nvPr/>
        </p:nvSpPr>
        <p:spPr>
          <a:xfrm>
            <a:off x="110837" y="5982005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C6C27-7180-855C-E3B1-CAB5024A9C28}"/>
              </a:ext>
            </a:extLst>
          </p:cNvPr>
          <p:cNvSpPr txBox="1"/>
          <p:nvPr/>
        </p:nvSpPr>
        <p:spPr>
          <a:xfrm>
            <a:off x="110837" y="6342103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6027B-6AB3-1490-FC6F-1E21CD417270}"/>
              </a:ext>
            </a:extLst>
          </p:cNvPr>
          <p:cNvCxnSpPr>
            <a:cxnSpLocks/>
          </p:cNvCxnSpPr>
          <p:nvPr/>
        </p:nvCxnSpPr>
        <p:spPr>
          <a:xfrm>
            <a:off x="591127" y="475672"/>
            <a:ext cx="0" cy="6382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8456765B-E0BA-E883-62D4-6A83DF9AABC6}"/>
              </a:ext>
            </a:extLst>
          </p:cNvPr>
          <p:cNvSpPr/>
          <p:nvPr/>
        </p:nvSpPr>
        <p:spPr>
          <a:xfrm>
            <a:off x="1507027" y="-4618"/>
            <a:ext cx="169825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TextBox 50">
            <a:hlinkClick r:id="rId4" action="ppaction://hlinksldjump"/>
            <a:extLst>
              <a:ext uri="{FF2B5EF4-FFF2-40B4-BE49-F238E27FC236}">
                <a16:creationId xmlns:a16="http://schemas.microsoft.com/office/drawing/2014/main" id="{6733445F-F4B6-0236-7E5C-326ADF627252}"/>
              </a:ext>
            </a:extLst>
          </p:cNvPr>
          <p:cNvSpPr txBox="1"/>
          <p:nvPr/>
        </p:nvSpPr>
        <p:spPr>
          <a:xfrm>
            <a:off x="1838670" y="55479"/>
            <a:ext cx="13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contents.mm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7E56645-35B2-1F50-4B80-AB33F317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3" y="120985"/>
            <a:ext cx="220808" cy="234494"/>
          </a:xfrm>
          <a:prstGeom prst="rect">
            <a:avLst/>
          </a:prstGeom>
        </p:spPr>
      </p:pic>
      <p:sp>
        <p:nvSpPr>
          <p:cNvPr id="53" name="Rectangle 52">
            <a:hlinkClick r:id="rId5" action="ppaction://hlinksldjump"/>
            <a:extLst>
              <a:ext uri="{FF2B5EF4-FFF2-40B4-BE49-F238E27FC236}">
                <a16:creationId xmlns:a16="http://schemas.microsoft.com/office/drawing/2014/main" id="{645525BC-8973-7E6F-610F-BBD43E58699A}"/>
              </a:ext>
            </a:extLst>
          </p:cNvPr>
          <p:cNvSpPr/>
          <p:nvPr/>
        </p:nvSpPr>
        <p:spPr>
          <a:xfrm>
            <a:off x="3207891" y="-4618"/>
            <a:ext cx="2280711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0A9C144F-E08E-3548-BB0A-1BF339CDA328}"/>
              </a:ext>
            </a:extLst>
          </p:cNvPr>
          <p:cNvSpPr txBox="1"/>
          <p:nvPr/>
        </p:nvSpPr>
        <p:spPr>
          <a:xfrm>
            <a:off x="3513859" y="46243"/>
            <a:ext cx="197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control.mm</a:t>
            </a:r>
          </a:p>
        </p:txBody>
      </p:sp>
      <p:pic>
        <p:nvPicPr>
          <p:cNvPr id="55" name="Picture 54">
            <a:hlinkClick r:id="rId5" action="ppaction://hlinksldjump"/>
            <a:extLst>
              <a:ext uri="{FF2B5EF4-FFF2-40B4-BE49-F238E27FC236}">
                <a16:creationId xmlns:a16="http://schemas.microsoft.com/office/drawing/2014/main" id="{EB337BEE-620A-FE24-2C77-3C1D8440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1" y="120985"/>
            <a:ext cx="220808" cy="234494"/>
          </a:xfrm>
          <a:prstGeom prst="rect">
            <a:avLst/>
          </a:prstGeom>
        </p:spPr>
      </p:pic>
      <p:sp>
        <p:nvSpPr>
          <p:cNvPr id="56" name="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DDC08646-E1B8-DBF0-4D0C-3FD7ED217529}"/>
              </a:ext>
            </a:extLst>
          </p:cNvPr>
          <p:cNvSpPr/>
          <p:nvPr/>
        </p:nvSpPr>
        <p:spPr>
          <a:xfrm>
            <a:off x="5484613" y="-4618"/>
            <a:ext cx="1218786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TextBox 56">
            <a:hlinkClick r:id="rId6" action="ppaction://hlinksldjump"/>
            <a:extLst>
              <a:ext uri="{FF2B5EF4-FFF2-40B4-BE49-F238E27FC236}">
                <a16:creationId xmlns:a16="http://schemas.microsoft.com/office/drawing/2014/main" id="{8DBA4581-92D9-F014-DE13-B3A055AC85B5}"/>
              </a:ext>
            </a:extLst>
          </p:cNvPr>
          <p:cNvSpPr txBox="1"/>
          <p:nvPr/>
        </p:nvSpPr>
        <p:spPr>
          <a:xfrm>
            <a:off x="5816255" y="5547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git.mm</a:t>
            </a:r>
          </a:p>
        </p:txBody>
      </p:sp>
      <p:pic>
        <p:nvPicPr>
          <p:cNvPr id="58" name="Picture 57">
            <a:hlinkClick r:id="rId6" action="ppaction://hlinksldjump"/>
            <a:extLst>
              <a:ext uri="{FF2B5EF4-FFF2-40B4-BE49-F238E27FC236}">
                <a16:creationId xmlns:a16="http://schemas.microsoft.com/office/drawing/2014/main" id="{41C40365-9FDB-F56D-A182-AE9E470F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48" y="120985"/>
            <a:ext cx="220808" cy="234494"/>
          </a:xfrm>
          <a:prstGeom prst="rect">
            <a:avLst/>
          </a:prstGeom>
        </p:spPr>
      </p:pic>
      <p:sp>
        <p:nvSpPr>
          <p:cNvPr id="59" name="Rectangle 58">
            <a:hlinkClick r:id="rId7" action="ppaction://hlinksldjump"/>
            <a:extLst>
              <a:ext uri="{FF2B5EF4-FFF2-40B4-BE49-F238E27FC236}">
                <a16:creationId xmlns:a16="http://schemas.microsoft.com/office/drawing/2014/main" id="{7AF31424-FC35-6F00-1154-ADF26CA13345}"/>
              </a:ext>
            </a:extLst>
          </p:cNvPr>
          <p:cNvSpPr/>
          <p:nvPr/>
        </p:nvSpPr>
        <p:spPr>
          <a:xfrm>
            <a:off x="6703399" y="-4618"/>
            <a:ext cx="1532370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0" name="TextBox 59">
            <a:hlinkClick r:id="rId7" action="ppaction://hlinksldjump"/>
            <a:extLst>
              <a:ext uri="{FF2B5EF4-FFF2-40B4-BE49-F238E27FC236}">
                <a16:creationId xmlns:a16="http://schemas.microsoft.com/office/drawing/2014/main" id="{EE34904C-CAF4-9952-4918-FC493BB48D4C}"/>
              </a:ext>
            </a:extLst>
          </p:cNvPr>
          <p:cNvSpPr txBox="1"/>
          <p:nvPr/>
        </p:nvSpPr>
        <p:spPr>
          <a:xfrm>
            <a:off x="7035042" y="55479"/>
            <a:ext cx="12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github.mm</a:t>
            </a:r>
          </a:p>
        </p:txBody>
      </p:sp>
      <p:pic>
        <p:nvPicPr>
          <p:cNvPr id="61" name="Picture 60">
            <a:hlinkClick r:id="rId7" action="ppaction://hlinksldjump"/>
            <a:extLst>
              <a:ext uri="{FF2B5EF4-FFF2-40B4-BE49-F238E27FC236}">
                <a16:creationId xmlns:a16="http://schemas.microsoft.com/office/drawing/2014/main" id="{A415167E-89A7-03D1-3A45-1A595086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4" y="120985"/>
            <a:ext cx="220808" cy="234494"/>
          </a:xfrm>
          <a:prstGeom prst="rect">
            <a:avLst/>
          </a:prstGeom>
        </p:spPr>
      </p:pic>
      <p:sp>
        <p:nvSpPr>
          <p:cNvPr id="62" name="Rectangle 61">
            <a:hlinkClick r:id="rId8" action="ppaction://hlinksldjump"/>
            <a:extLst>
              <a:ext uri="{FF2B5EF4-FFF2-40B4-BE49-F238E27FC236}">
                <a16:creationId xmlns:a16="http://schemas.microsoft.com/office/drawing/2014/main" id="{8BC89370-6F18-02C6-D5B4-41486B3CC828}"/>
              </a:ext>
            </a:extLst>
          </p:cNvPr>
          <p:cNvSpPr/>
          <p:nvPr/>
        </p:nvSpPr>
        <p:spPr>
          <a:xfrm>
            <a:off x="8235768" y="-4618"/>
            <a:ext cx="2017774" cy="471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TextBox 62">
            <a:hlinkClick r:id="rId8" action="ppaction://hlinksldjump"/>
            <a:extLst>
              <a:ext uri="{FF2B5EF4-FFF2-40B4-BE49-F238E27FC236}">
                <a16:creationId xmlns:a16="http://schemas.microsoft.com/office/drawing/2014/main" id="{B40E07B4-5624-C620-85BD-D422D5583E36}"/>
              </a:ext>
            </a:extLst>
          </p:cNvPr>
          <p:cNvSpPr txBox="1"/>
          <p:nvPr/>
        </p:nvSpPr>
        <p:spPr>
          <a:xfrm>
            <a:off x="8567411" y="55479"/>
            <a:ext cx="16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conclusion.mm</a:t>
            </a:r>
          </a:p>
        </p:txBody>
      </p:sp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A777137F-F0E7-CAF0-7C87-EA048F0F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4" y="120985"/>
            <a:ext cx="220808" cy="23449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AF49175-5745-E91B-7FCA-AA4984F052A4}"/>
              </a:ext>
            </a:extLst>
          </p:cNvPr>
          <p:cNvSpPr/>
          <p:nvPr/>
        </p:nvSpPr>
        <p:spPr>
          <a:xfrm>
            <a:off x="10253542" y="-9236"/>
            <a:ext cx="1976558" cy="47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7C081-F050-23E8-3E51-B31F7B83C404}"/>
              </a:ext>
            </a:extLst>
          </p:cNvPr>
          <p:cNvSpPr txBox="1"/>
          <p:nvPr/>
        </p:nvSpPr>
        <p:spPr>
          <a:xfrm>
            <a:off x="10596328" y="55541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contact.mm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1CBAFFA-8C49-E09A-04DA-CD71C72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76" y="112362"/>
            <a:ext cx="236511" cy="246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1D61-972B-5D30-C7B3-A44C1AF365AC}"/>
              </a:ext>
            </a:extLst>
          </p:cNvPr>
          <p:cNvSpPr txBox="1"/>
          <p:nvPr/>
        </p:nvSpPr>
        <p:spPr>
          <a:xfrm>
            <a:off x="865702" y="620884"/>
            <a:ext cx="103761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&lt;contact&gt;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&lt;email&gt;</a:t>
            </a:r>
          </a:p>
          <a:p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milojevicm374@gmail.com</a:t>
            </a:r>
            <a:endParaRPr lang="sr-Latn-RS" sz="24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&lt;/email&gt; </a:t>
            </a: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&lt;phone&gt;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064/97-811-91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&lt;/phone&gt;</a:t>
            </a: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&lt;instagram&gt;</a:t>
            </a:r>
          </a:p>
          <a:p>
            <a:pPr lvl="2"/>
            <a:r>
              <a:rPr lang="sr-Latn-R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sr-Latn-R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@milojevicmihajlo</a:t>
            </a:r>
            <a:endParaRPr lang="sr-Latn-RS" sz="2000" dirty="0">
              <a:solidFill>
                <a:srgbClr val="43FF47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&lt;/instagram&gt;</a:t>
            </a:r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sr-Latn-RS" sz="2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sr-Latn-RS" sz="2000" dirty="0">
                <a:solidFill>
                  <a:srgbClr val="43FF4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&lt;/contact&gt;</a:t>
            </a:r>
          </a:p>
        </p:txBody>
      </p:sp>
    </p:spTree>
    <p:extLst>
      <p:ext uri="{BB962C8B-B14F-4D97-AF65-F5344CB8AC3E}">
        <p14:creationId xmlns:p14="http://schemas.microsoft.com/office/powerpoint/2010/main" val="2885486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468</Words>
  <Application>Microsoft Office PowerPoint</Application>
  <PresentationFormat>Widescreen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Mihajlo Milojevic</dc:creator>
  <cp:lastModifiedBy>Mihajlo Milojevic</cp:lastModifiedBy>
  <cp:revision>6</cp:revision>
  <dcterms:created xsi:type="dcterms:W3CDTF">2023-11-15T12:24:39Z</dcterms:created>
  <dcterms:modified xsi:type="dcterms:W3CDTF">2023-12-13T12:11:49Z</dcterms:modified>
</cp:coreProperties>
</file>