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3" r:id="rId3"/>
    <p:sldId id="274" r:id="rId4"/>
    <p:sldId id="275" r:id="rId5"/>
    <p:sldId id="267" r:id="rId6"/>
    <p:sldId id="277" r:id="rId7"/>
    <p:sldId id="276" r:id="rId8"/>
    <p:sldId id="27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6"/>
    <p:restoredTop sz="95958"/>
  </p:normalViewPr>
  <p:slideViewPr>
    <p:cSldViewPr snapToGrid="0" snapToObjects="1">
      <p:cViewPr varScale="1">
        <p:scale>
          <a:sx n="115" d="100"/>
          <a:sy n="115" d="100"/>
        </p:scale>
        <p:origin x="23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5/24/24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5/24/24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5/24/24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4ED62-2060-D94D-B2A0-23BDB6CA1F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HR" sz="3600" dirty="0"/>
              <a:t>Algoritmi i strukture podataka</a:t>
            </a:r>
            <a:br>
              <a:rPr lang="en-HR" sz="4400" dirty="0"/>
            </a:br>
            <a:r>
              <a:rPr lang="en-HR" sz="4400" b="1" dirty="0"/>
              <a:t>Projekat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E63D16-40E7-164A-AAE4-C1CB66F396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HR" dirty="0"/>
              <a:t>2023/2024</a:t>
            </a:r>
          </a:p>
        </p:txBody>
      </p:sp>
    </p:spTree>
    <p:extLst>
      <p:ext uri="{BB962C8B-B14F-4D97-AF65-F5344CB8AC3E}">
        <p14:creationId xmlns:p14="http://schemas.microsoft.com/office/powerpoint/2010/main" val="4236385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581F9-1783-9D4C-8977-0AC316DF0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R" dirty="0"/>
              <a:t>Zadatak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90A78-426C-634A-871E-087323E95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R" dirty="0"/>
              <a:t>Obezbediti pretraživanje jednog dokumenta u pdf formatu</a:t>
            </a:r>
          </a:p>
          <a:p>
            <a:r>
              <a:rPr lang="en-HR" dirty="0"/>
              <a:t>Program treba da formira odgovarajuće strukture koje bi podržale i olakšale pretragu</a:t>
            </a:r>
          </a:p>
          <a:p>
            <a:r>
              <a:rPr lang="en-HR" dirty="0"/>
              <a:t>Korisnik unosi upit (jednu ili više reči) i pronalaze se stranice gde se upit pojavljuje</a:t>
            </a:r>
          </a:p>
          <a:p>
            <a:r>
              <a:rPr lang="en-HR" dirty="0"/>
              <a:t>Stranice se rangiraju i prvo se prikazuju najrelevantniji rezultati</a:t>
            </a:r>
          </a:p>
          <a:p>
            <a:r>
              <a:rPr lang="en-HR" dirty="0"/>
              <a:t>Za manji broj poena dozvoljeno je koristiti txt fajlove koji predstavljaju već isparsiran sadržaj pdf dokumenta (Files/Projekat 2).</a:t>
            </a:r>
          </a:p>
          <a:p>
            <a:r>
              <a:rPr lang="en-HR" dirty="0"/>
              <a:t>Za viši broj poena, potrebno je istražiti mogućnosti modula za parsiranje pdf dokumenata.</a:t>
            </a:r>
          </a:p>
          <a:p>
            <a:endParaRPr lang="en-HR" dirty="0"/>
          </a:p>
        </p:txBody>
      </p:sp>
    </p:spTree>
    <p:extLst>
      <p:ext uri="{BB962C8B-B14F-4D97-AF65-F5344CB8AC3E}">
        <p14:creationId xmlns:p14="http://schemas.microsoft.com/office/powerpoint/2010/main" val="3355892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9D3DB-1B31-DE4A-A345-7FB5C62B3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R" dirty="0"/>
              <a:t>PageRank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F883D5-96D4-8647-ADC6-077E831D78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63537" y="1650380"/>
            <a:ext cx="5186239" cy="418356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FC9C25-F46C-1349-955E-61F7F94D7AAB}"/>
              </a:ext>
            </a:extLst>
          </p:cNvPr>
          <p:cNvSpPr txBox="1"/>
          <p:nvPr/>
        </p:nvSpPr>
        <p:spPr>
          <a:xfrm>
            <a:off x="1025912" y="1806498"/>
            <a:ext cx="431460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R" dirty="0"/>
              <a:t>Larry Page i Sergey Brin 1996</a:t>
            </a:r>
          </a:p>
          <a:p>
            <a:r>
              <a:rPr lang="en-HR" dirty="0"/>
              <a:t>Prototip ovog algoritma koristi kompanija Google od osnivanja 1998.</a:t>
            </a:r>
            <a:br>
              <a:rPr lang="en-HR" dirty="0"/>
            </a:br>
            <a:r>
              <a:rPr lang="en-HR" dirty="0"/>
              <a:t>Ideja je da na rangiranje stranice utiču i veze (odnosno linkovi) među stranicama.</a:t>
            </a:r>
          </a:p>
          <a:p>
            <a:r>
              <a:rPr lang="en-HR" dirty="0"/>
              <a:t>Stranice i veze čine graf.</a:t>
            </a:r>
            <a:br>
              <a:rPr lang="en-HR" dirty="0"/>
            </a:br>
            <a:endParaRPr lang="en-HR" dirty="0"/>
          </a:p>
          <a:p>
            <a:r>
              <a:rPr lang="en-HR" dirty="0"/>
              <a:t>Na rangiranje stanice utiče: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R" dirty="0"/>
              <a:t>Broj pojavljivanja reči na stranici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R" dirty="0"/>
              <a:t>Broj veza sa drugih stranica ka rangiranoj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R" dirty="0"/>
              <a:t>Broj pojavljivanja reči na svakoj od tih stranica</a:t>
            </a:r>
          </a:p>
        </p:txBody>
      </p:sp>
    </p:spTree>
    <p:extLst>
      <p:ext uri="{BB962C8B-B14F-4D97-AF65-F5344CB8AC3E}">
        <p14:creationId xmlns:p14="http://schemas.microsoft.com/office/powerpoint/2010/main" val="2022880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581F9-1783-9D4C-8977-0AC316DF0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R" dirty="0"/>
              <a:t>PageRank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90A78-426C-634A-871E-087323E95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Čvorovi</a:t>
            </a:r>
            <a:r>
              <a:rPr lang="en-GB" dirty="0"/>
              <a:t> u </a:t>
            </a:r>
            <a:r>
              <a:rPr lang="en-GB" dirty="0" err="1"/>
              <a:t>grafu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stranice</a:t>
            </a:r>
            <a:endParaRPr lang="en-GB" dirty="0"/>
          </a:p>
          <a:p>
            <a:r>
              <a:rPr lang="en-GB" dirty="0" err="1"/>
              <a:t>Grane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referenciranje</a:t>
            </a:r>
            <a:r>
              <a:rPr lang="en-GB" dirty="0"/>
              <a:t> </a:t>
            </a:r>
            <a:r>
              <a:rPr lang="en-GB" dirty="0" err="1"/>
              <a:t>jedne</a:t>
            </a:r>
            <a:r>
              <a:rPr lang="en-GB" dirty="0"/>
              <a:t> </a:t>
            </a:r>
            <a:r>
              <a:rPr lang="en-GB" dirty="0" err="1"/>
              <a:t>stranice</a:t>
            </a:r>
            <a:r>
              <a:rPr lang="en-GB" dirty="0"/>
              <a:t> </a:t>
            </a:r>
            <a:r>
              <a:rPr lang="en-GB" dirty="0" err="1"/>
              <a:t>iz</a:t>
            </a:r>
            <a:r>
              <a:rPr lang="en-GB" dirty="0"/>
              <a:t> </a:t>
            </a:r>
            <a:r>
              <a:rPr lang="en-GB" dirty="0" err="1"/>
              <a:t>druge</a:t>
            </a:r>
            <a:endParaRPr lang="en-GB" dirty="0"/>
          </a:p>
          <a:p>
            <a:r>
              <a:rPr lang="en-GB" dirty="0" err="1"/>
              <a:t>Referenciranje</a:t>
            </a:r>
            <a:r>
              <a:rPr lang="en-GB" dirty="0"/>
              <a:t> </a:t>
            </a:r>
            <a:r>
              <a:rPr lang="en-GB" dirty="0" err="1"/>
              <a:t>stranica</a:t>
            </a:r>
            <a:r>
              <a:rPr lang="en-GB" dirty="0"/>
              <a:t> se </a:t>
            </a:r>
            <a:r>
              <a:rPr lang="en-GB" dirty="0" err="1"/>
              <a:t>može</a:t>
            </a:r>
            <a:r>
              <a:rPr lang="en-GB" dirty="0"/>
              <a:t> </a:t>
            </a:r>
            <a:r>
              <a:rPr lang="en-GB" dirty="0" err="1"/>
              <a:t>prepoznati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osnovu</a:t>
            </a:r>
            <a:r>
              <a:rPr lang="en-GB" dirty="0"/>
              <a:t> </a:t>
            </a:r>
            <a:r>
              <a:rPr lang="en-GB" dirty="0" err="1"/>
              <a:t>napomena</a:t>
            </a:r>
            <a:r>
              <a:rPr lang="en-GB" dirty="0"/>
              <a:t> u </a:t>
            </a:r>
            <a:r>
              <a:rPr lang="en-GB" dirty="0" err="1"/>
              <a:t>tekstu</a:t>
            </a:r>
            <a:r>
              <a:rPr lang="en-GB" dirty="0"/>
              <a:t> (</a:t>
            </a:r>
            <a:r>
              <a:rPr lang="en-GB" dirty="0" err="1"/>
              <a:t>npr</a:t>
            </a:r>
            <a:r>
              <a:rPr lang="en-GB" dirty="0"/>
              <a:t>. 'See page 136', '... on page 87', see pages 34 and 35’).</a:t>
            </a:r>
          </a:p>
          <a:p>
            <a:r>
              <a:rPr lang="en-GB" dirty="0" err="1"/>
              <a:t>Odlučite</a:t>
            </a:r>
            <a:r>
              <a:rPr lang="en-GB" dirty="0"/>
              <a:t> </a:t>
            </a:r>
            <a:r>
              <a:rPr lang="en-GB" dirty="0" err="1"/>
              <a:t>šta</a:t>
            </a:r>
            <a:r>
              <a:rPr lang="en-GB" dirty="0"/>
              <a:t> </a:t>
            </a:r>
            <a:r>
              <a:rPr lang="en-GB" dirty="0" err="1"/>
              <a:t>još</a:t>
            </a:r>
            <a:r>
              <a:rPr lang="en-GB" dirty="0"/>
              <a:t> od </a:t>
            </a:r>
            <a:r>
              <a:rPr lang="en-GB" dirty="0" err="1"/>
              <a:t>podataka</a:t>
            </a:r>
            <a:r>
              <a:rPr lang="en-GB" dirty="0"/>
              <a:t> </a:t>
            </a:r>
            <a:r>
              <a:rPr lang="en-GB" dirty="0" err="1"/>
              <a:t>skladištite</a:t>
            </a:r>
            <a:r>
              <a:rPr lang="en-GB" dirty="0"/>
              <a:t> u </a:t>
            </a:r>
            <a:r>
              <a:rPr lang="en-GB" dirty="0" err="1"/>
              <a:t>čvorovima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granama</a:t>
            </a:r>
            <a:r>
              <a:rPr lang="en-GB" dirty="0"/>
              <a:t> PageRank </a:t>
            </a:r>
            <a:r>
              <a:rPr lang="en-GB" dirty="0" err="1"/>
              <a:t>grafa</a:t>
            </a:r>
            <a:r>
              <a:rPr lang="en-GB" dirty="0"/>
              <a:t>.</a:t>
            </a:r>
            <a:endParaRPr lang="en-HR" dirty="0"/>
          </a:p>
        </p:txBody>
      </p:sp>
    </p:spTree>
    <p:extLst>
      <p:ext uri="{BB962C8B-B14F-4D97-AF65-F5344CB8AC3E}">
        <p14:creationId xmlns:p14="http://schemas.microsoft.com/office/powerpoint/2010/main" val="2591578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57391-A65A-B54D-8411-BE9195445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R" dirty="0"/>
              <a:t>Pretraga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B30C4-62A0-BE42-B2A9-A894B4192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829800" cy="3581400"/>
          </a:xfrm>
        </p:spPr>
        <p:txBody>
          <a:bodyPr/>
          <a:lstStyle/>
          <a:p>
            <a:r>
              <a:rPr lang="en-HR" dirty="0"/>
              <a:t>Obezbediti pretragu stranica</a:t>
            </a:r>
          </a:p>
          <a:p>
            <a:r>
              <a:rPr lang="en-HR" dirty="0"/>
              <a:t>Podržati unos jedne ili više reči</a:t>
            </a:r>
          </a:p>
          <a:p>
            <a:r>
              <a:rPr lang="en-HR" dirty="0"/>
              <a:t>Rezultat pretrage je niz stranica odnosno isečaka iz stranica</a:t>
            </a:r>
          </a:p>
          <a:p>
            <a:r>
              <a:rPr lang="en-HR" dirty="0"/>
              <a:t>Poželjno bi bilo označiti tražene reči u rezultatima pretrage</a:t>
            </a:r>
          </a:p>
        </p:txBody>
      </p:sp>
    </p:spTree>
    <p:extLst>
      <p:ext uri="{BB962C8B-B14F-4D97-AF65-F5344CB8AC3E}">
        <p14:creationId xmlns:p14="http://schemas.microsoft.com/office/powerpoint/2010/main" val="2842018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57391-A65A-B54D-8411-BE9195445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R" dirty="0"/>
              <a:t>Trie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B30C4-62A0-BE42-B2A9-A894B4192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657600" cy="3581400"/>
          </a:xfrm>
        </p:spPr>
        <p:txBody>
          <a:bodyPr/>
          <a:lstStyle/>
          <a:p>
            <a:r>
              <a:rPr lang="en-HR" dirty="0"/>
              <a:t>Preporučuje se skladištenje reči u strukturi podataka trie</a:t>
            </a:r>
          </a:p>
          <a:p>
            <a:r>
              <a:rPr lang="en-HR" dirty="0"/>
              <a:t>Zašto?</a:t>
            </a:r>
          </a:p>
          <a:p>
            <a:r>
              <a:rPr lang="en-HR" dirty="0"/>
              <a:t>Koje su alternative?</a:t>
            </a:r>
          </a:p>
          <a:p>
            <a:endParaRPr lang="en-H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0D76B0-2027-8649-99E1-AE435E6C2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864" y="2171700"/>
            <a:ext cx="5738694" cy="350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969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2C73F-2C42-4741-B061-DF78D5A93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R" dirty="0"/>
              <a:t>Pretraga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34776-3972-F540-9B87-63D2CA8A4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R" dirty="0"/>
              <a:t>Za veći broj poena, potrebno je podržati</a:t>
            </a:r>
          </a:p>
          <a:p>
            <a:pPr lvl="1"/>
            <a:r>
              <a:rPr lang="en-HR" dirty="0"/>
              <a:t>“did you mean?”</a:t>
            </a:r>
          </a:p>
          <a:p>
            <a:pPr lvl="1"/>
            <a:r>
              <a:rPr lang="en-HR" dirty="0"/>
              <a:t>Autocomplete</a:t>
            </a:r>
          </a:p>
          <a:p>
            <a:pPr lvl="1"/>
            <a:r>
              <a:rPr lang="en-HR" dirty="0"/>
              <a:t>Fraze</a:t>
            </a:r>
          </a:p>
          <a:p>
            <a:pPr lvl="1"/>
            <a:r>
              <a:rPr lang="en-HR" dirty="0"/>
              <a:t>Operatore AND, OR, NOT uz grupisanje pomoću zagrada</a:t>
            </a:r>
          </a:p>
        </p:txBody>
      </p:sp>
    </p:spTree>
    <p:extLst>
      <p:ext uri="{BB962C8B-B14F-4D97-AF65-F5344CB8AC3E}">
        <p14:creationId xmlns:p14="http://schemas.microsoft.com/office/powerpoint/2010/main" val="3735268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EF492-7D19-EA4D-9BE0-0E111520C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R" dirty="0"/>
              <a:t>Serijalizacija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7A761-D9C7-7B4C-9E98-A10E6D412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R" dirty="0"/>
              <a:t>Ukoliko se PageRank graf i strukture podataka za podršku pretrage teksta formiraju u trenutku pokretanja programa to može da potraje dugo</a:t>
            </a:r>
          </a:p>
          <a:p>
            <a:r>
              <a:rPr lang="en-HR" dirty="0"/>
              <a:t>Potrebno je sve potrebne strukture podataka kreirati unapred i serijalizovati</a:t>
            </a:r>
          </a:p>
          <a:p>
            <a:r>
              <a:rPr lang="en-HR" dirty="0"/>
              <a:t>Strukture se pri pokretanju programa samo učitavaju</a:t>
            </a:r>
          </a:p>
          <a:p>
            <a:r>
              <a:rPr lang="en-HR" dirty="0"/>
              <a:t>Pogledajte modul </a:t>
            </a:r>
            <a:r>
              <a:rPr lang="en-HR" b="1" i="1" dirty="0"/>
              <a:t>pickle </a:t>
            </a:r>
          </a:p>
          <a:p>
            <a:r>
              <a:rPr lang="en-GB" i="1" dirty="0"/>
              <a:t>https://</a:t>
            </a:r>
            <a:r>
              <a:rPr lang="en-GB" i="1" dirty="0" err="1"/>
              <a:t>docs.python.org</a:t>
            </a:r>
            <a:r>
              <a:rPr lang="en-GB" i="1" dirty="0"/>
              <a:t>/3/library/</a:t>
            </a:r>
            <a:r>
              <a:rPr lang="en-GB" i="1" dirty="0" err="1"/>
              <a:t>pickle.html</a:t>
            </a:r>
            <a:endParaRPr lang="en-HR" i="1" dirty="0"/>
          </a:p>
        </p:txBody>
      </p:sp>
    </p:spTree>
    <p:extLst>
      <p:ext uri="{BB962C8B-B14F-4D97-AF65-F5344CB8AC3E}">
        <p14:creationId xmlns:p14="http://schemas.microsoft.com/office/powerpoint/2010/main" val="6157031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2693</TotalTime>
  <Words>337</Words>
  <Application>Microsoft Macintosh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Franklin Gothic Book</vt:lpstr>
      <vt:lpstr>Crop</vt:lpstr>
      <vt:lpstr>Algoritmi i strukture podataka Projekat 2</vt:lpstr>
      <vt:lpstr>Zadatak</vt:lpstr>
      <vt:lpstr>PageRank</vt:lpstr>
      <vt:lpstr>PageRank</vt:lpstr>
      <vt:lpstr>Pretraga</vt:lpstr>
      <vt:lpstr>Trie</vt:lpstr>
      <vt:lpstr>Pretraga</vt:lpstr>
      <vt:lpstr>Serijalizacija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Algoritmi i strukture podataka Projekat 2</dc:title>
  <dc:creator>Bojana</dc:creator>
  <cp:lastModifiedBy>Bojana</cp:lastModifiedBy>
  <cp:revision>14</cp:revision>
  <dcterms:created xsi:type="dcterms:W3CDTF">2023-05-24T11:37:30Z</dcterms:created>
  <dcterms:modified xsi:type="dcterms:W3CDTF">2024-05-24T11:34:10Z</dcterms:modified>
</cp:coreProperties>
</file>