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9" r:id="rId9"/>
    <p:sldId id="263" r:id="rId10"/>
    <p:sldId id="265" r:id="rId11"/>
    <p:sldId id="264" r:id="rId12"/>
    <p:sldId id="270" r:id="rId13"/>
    <p:sldId id="266" r:id="rId14"/>
    <p:sldId id="267" r:id="rId15"/>
    <p:sldId id="272" r:id="rId16"/>
    <p:sldId id="271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3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0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0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49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46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3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4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46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6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2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0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4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6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AB18-B65D-4A8F-92B0-BF67ED9DCE3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377F-D25B-4EBD-9100-82FF49778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3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2B0FC-9CA4-BB35-42FA-65B9E1660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Git i 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3775A5-4DB8-6343-3309-6864A4C14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2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Provera statusa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391924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Snimanje promena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add &lt;filename&gt; - samo jedan fajl</a:t>
            </a:r>
          </a:p>
          <a:p>
            <a:r>
              <a:rPr lang="sr-Latn-RS" dirty="0" smtClean="0"/>
              <a:t>git add . – snimanje svih fajlova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ODBACIVANJE promena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restore&lt;filename&gt; - samo jedan fajl</a:t>
            </a:r>
          </a:p>
          <a:p>
            <a:r>
              <a:rPr lang="sr-Latn-RS" dirty="0" smtClean="0"/>
              <a:t>git restore . – snimanje svih fajlova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9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Komitovanje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commit</a:t>
            </a:r>
          </a:p>
          <a:p>
            <a:r>
              <a:rPr lang="sr-Latn-RS" dirty="0" smtClean="0"/>
              <a:t>git commit –m „text poruke“</a:t>
            </a:r>
          </a:p>
        </p:txBody>
      </p:sp>
    </p:spTree>
    <p:extLst>
      <p:ext uri="{BB962C8B-B14F-4D97-AF65-F5344CB8AC3E}">
        <p14:creationId xmlns:p14="http://schemas.microsoft.com/office/powerpoint/2010/main" val="273772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Komit logovi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log</a:t>
            </a:r>
          </a:p>
          <a:p>
            <a:r>
              <a:rPr lang="sr-Latn-RS" dirty="0" smtClean="0"/>
              <a:t>git log --oneline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Vraćanje na prethodni komit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reset &lt;commit id&gt;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8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grane</a:t>
            </a:r>
            <a:endParaRPr lang="en-US" dirty="0"/>
          </a:p>
        </p:txBody>
      </p:sp>
      <p:pic>
        <p:nvPicPr>
          <p:cNvPr id="3076" name="Picture 4" descr="What Is Git &amp; Why Should You Use It? | Noble Desktop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43" y="2409303"/>
            <a:ext cx="7223633" cy="370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5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svih grana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9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nove grane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branch &lt;ime&gt;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5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Prelazak u drugu granu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switch &lt;grana&gt;</a:t>
            </a:r>
          </a:p>
          <a:p>
            <a:r>
              <a:rPr lang="sr-Latn-RS" dirty="0" smtClean="0"/>
              <a:t>git switch –c &lt;grana&gt;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D7024-D493-6E2E-6CCD-8A30C9D1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38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/>
              <a:t>GIt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48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SPAJANJE GRANA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merge –m „poruka“ &lt;grana&gt;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8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GRANA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branch –</a:t>
            </a:r>
            <a:r>
              <a:rPr lang="sr-Latn-RS" dirty="0"/>
              <a:t>d</a:t>
            </a:r>
            <a:r>
              <a:rPr lang="sr-Latn-RS" dirty="0" smtClean="0"/>
              <a:t> &lt;grana&gt;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5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KONFLIKTI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Otvori se fajl</a:t>
            </a:r>
          </a:p>
          <a:p>
            <a:r>
              <a:rPr lang="sr-Latn-RS" dirty="0" smtClean="0"/>
              <a:t>Odabere se šta ostaje</a:t>
            </a:r>
          </a:p>
          <a:p>
            <a:r>
              <a:rPr lang="sr-Latn-RS" dirty="0" smtClean="0"/>
              <a:t>Stage</a:t>
            </a:r>
          </a:p>
          <a:p>
            <a:r>
              <a:rPr lang="sr-Latn-RS" dirty="0" smtClean="0"/>
              <a:t>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9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D7024-D493-6E2E-6CCD-8A30C9D1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38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 smtClean="0"/>
              <a:t>GItHUB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1708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NALOGA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73CBF79-52E9-0FFF-C14B-C0E2FF62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hlinkClick r:id="rId2"/>
              </a:rPr>
              <a:t>https://github.com/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299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REPOZITORIJUMA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607118" cy="3541714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Za postojeće:</a:t>
            </a:r>
          </a:p>
          <a:p>
            <a:r>
              <a:rPr lang="sr-Latn-RS" dirty="0" smtClean="0"/>
              <a:t>git remote add origin &lt;url&gt;</a:t>
            </a:r>
          </a:p>
          <a:p>
            <a:r>
              <a:rPr lang="sr-Latn-RS" dirty="0" smtClean="0"/>
              <a:t>git push –u origin master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8530" y="2097088"/>
            <a:ext cx="453846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dirty="0" smtClean="0"/>
              <a:t>Novi:</a:t>
            </a:r>
          </a:p>
          <a:p>
            <a:r>
              <a:rPr lang="sr-Latn-RS" dirty="0" smtClean="0"/>
              <a:t>git init</a:t>
            </a:r>
          </a:p>
          <a:p>
            <a:r>
              <a:rPr lang="sr-Latn-RS" dirty="0" smtClean="0"/>
              <a:t>git commit –m „prvi commit“</a:t>
            </a:r>
          </a:p>
          <a:p>
            <a:r>
              <a:rPr lang="sr-Latn-RS" dirty="0" smtClean="0"/>
              <a:t>git remote add origin &lt;url&gt;</a:t>
            </a:r>
          </a:p>
          <a:p>
            <a:r>
              <a:rPr lang="sr-Latn-RS" dirty="0" smtClean="0"/>
              <a:t>git push –u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54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PREGLED githuba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3686620" cy="3541714"/>
          </a:xfrm>
        </p:spPr>
        <p:txBody>
          <a:bodyPr>
            <a:normAutofit/>
          </a:bodyPr>
          <a:lstStyle/>
          <a:p>
            <a:r>
              <a:rPr lang="sr-Latn-RS" dirty="0" smtClean="0"/>
              <a:t>Nalog</a:t>
            </a:r>
          </a:p>
          <a:p>
            <a:r>
              <a:rPr lang="sr-Latn-RS" dirty="0" smtClean="0"/>
              <a:t>Lista repozitorijuma</a:t>
            </a:r>
          </a:p>
          <a:p>
            <a:r>
              <a:rPr lang="sr-Latn-RS" dirty="0" smtClean="0"/>
              <a:t>Repozitorijum</a:t>
            </a:r>
          </a:p>
          <a:p>
            <a:r>
              <a:rPr lang="sr-Latn-RS" dirty="0" smtClean="0"/>
              <a:t>Grane</a:t>
            </a:r>
          </a:p>
          <a:p>
            <a:r>
              <a:rPr lang="sr-Latn-RS" dirty="0" smtClean="0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313517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Slanje lokalnih izmena na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93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PREUZIMANJE izmena sa github-a LOKALNO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65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Kloniranje github repozitorijuma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clone &lt;url&gt;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0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2DF7B5-0F0A-86C2-D79A-CC60A88C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git?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D4E6DF-85E8-C5FF-2EFD-032EAB7A3553}"/>
              </a:ext>
            </a:extLst>
          </p:cNvPr>
          <p:cNvSpPr txBox="1"/>
          <p:nvPr/>
        </p:nvSpPr>
        <p:spPr>
          <a:xfrm>
            <a:off x="1141413" y="2097088"/>
            <a:ext cx="9905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Decentralizovani sistem za kontrolu verzija </a:t>
            </a:r>
            <a:endParaRPr lang="sr-Latn-R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Prati izmene</a:t>
            </a:r>
            <a:r>
              <a:rPr lang="sr-Latn-RS" sz="2800" dirty="0"/>
              <a:t> </a:t>
            </a:r>
            <a:r>
              <a:rPr lang="en-US" sz="2800" dirty="0"/>
              <a:t>fajlova u lokalnim repozitorijumima </a:t>
            </a:r>
            <a:endParaRPr lang="sr-Latn-R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Omogućava kreiranje i pregled istorije promena, povratak na starije verzije</a:t>
            </a:r>
            <a:endParaRPr lang="sr-Latn-R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Radi sa tekstualnim fajlovima - može verzionisati projekte u bilo kom programskom jeziku kao i bilo koje tekstualne fajlove</a:t>
            </a:r>
            <a:endParaRPr lang="sr-Latn-R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Alat lokalno instaliran na računaru ≠ GitHub, GitLab, Bitbucket</a:t>
            </a:r>
          </a:p>
        </p:txBody>
      </p:sp>
    </p:spTree>
    <p:extLst>
      <p:ext uri="{BB962C8B-B14F-4D97-AF65-F5344CB8AC3E}">
        <p14:creationId xmlns:p14="http://schemas.microsoft.com/office/powerpoint/2010/main" val="82151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PREGLED githuba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2097088"/>
            <a:ext cx="368662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Issues</a:t>
            </a:r>
          </a:p>
          <a:p>
            <a:r>
              <a:rPr lang="sr-Latn-RS" dirty="0" smtClean="0"/>
              <a:t>Pull </a:t>
            </a:r>
            <a:r>
              <a:rPr lang="sr-Latn-RS" dirty="0"/>
              <a:t>requests</a:t>
            </a:r>
          </a:p>
          <a:p>
            <a:r>
              <a:rPr lang="sr-Latn-RS" dirty="0"/>
              <a:t>Settings</a:t>
            </a:r>
          </a:p>
          <a:p>
            <a:pPr lvl="1"/>
            <a:r>
              <a:rPr lang="sr-Latn-RS" dirty="0"/>
              <a:t>Kolaboratori</a:t>
            </a:r>
          </a:p>
          <a:p>
            <a:pPr lvl="1"/>
            <a:r>
              <a:rPr lang="sr-Latn-RS" dirty="0"/>
              <a:t>Promena vidljivosti</a:t>
            </a:r>
          </a:p>
          <a:p>
            <a:pPr lvl="1"/>
            <a:r>
              <a:rPr lang="sr-Latn-RS" dirty="0"/>
              <a:t>Preimenovanje</a:t>
            </a:r>
          </a:p>
          <a:p>
            <a:pPr lvl="1"/>
            <a:r>
              <a:rPr lang="sr-Latn-RS" dirty="0"/>
              <a:t>Brisanje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383740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C0D7024-D493-6E2E-6CCD-8A30C9D1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38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 smtClean="0"/>
              <a:t>VS CODE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765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80439-8C72-B2F8-6552-D27CFBF1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ZAŠTO GIT?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1B42E6F-5203-BA2C-C801-BA073BC8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949" y="161815"/>
            <a:ext cx="4645118" cy="6648170"/>
          </a:xfrm>
          <a:prstGeom prst="rect">
            <a:avLst/>
          </a:prstGeom>
        </p:spPr>
      </p:pic>
      <p:pic>
        <p:nvPicPr>
          <p:cNvPr id="1028" name="Picture 4" descr="github - Me using git - devRant">
            <a:extLst>
              <a:ext uri="{FF2B5EF4-FFF2-40B4-BE49-F238E27FC236}">
                <a16:creationId xmlns:a16="http://schemas.microsoft.com/office/drawing/2014/main" xmlns="" id="{2C68084B-733B-BE2C-C8B0-23B1D1A06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09" y="2262393"/>
            <a:ext cx="4509376" cy="379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CF124-934B-C0A4-3AB3-EB5C0330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Instalacija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3CBF79-52E9-0FFF-C14B-C0E2FF62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https://git-scm.com/downloads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541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Stanje git fajlova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9072"/>
            <a:ext cx="5122228" cy="458419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Modifikovan</a:t>
            </a:r>
            <a:r>
              <a:rPr lang="en-US" dirty="0"/>
              <a:t> - </a:t>
            </a:r>
            <a:r>
              <a:rPr lang="en-US" dirty="0" err="1"/>
              <a:t>fajl</a:t>
            </a:r>
            <a:r>
              <a:rPr lang="en-US" dirty="0"/>
              <a:t> je </a:t>
            </a:r>
            <a:r>
              <a:rPr lang="en-US" dirty="0" err="1"/>
              <a:t>izmenjen</a:t>
            </a:r>
            <a:r>
              <a:rPr lang="en-US" dirty="0"/>
              <a:t> </a:t>
            </a:r>
            <a:r>
              <a:rPr lang="en-US" dirty="0" err="1" smtClean="0"/>
              <a:t>ali</a:t>
            </a:r>
            <a:r>
              <a:rPr lang="sr-Latn-RS" dirty="0" smtClean="0"/>
              <a:t> </a:t>
            </a:r>
            <a:r>
              <a:rPr lang="en-US" dirty="0" smtClean="0"/>
              <a:t>ta 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 smtClean="0"/>
              <a:t>uvek</a:t>
            </a:r>
            <a:r>
              <a:rPr lang="sr-Latn-RS" dirty="0" smtClean="0"/>
              <a:t> </a:t>
            </a:r>
            <a:r>
              <a:rPr lang="en-US" dirty="0" err="1" smtClean="0"/>
              <a:t>komitovana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sačuvana</a:t>
            </a:r>
            <a:r>
              <a:rPr lang="en-US" dirty="0"/>
              <a:t> </a:t>
            </a:r>
            <a:r>
              <a:rPr lang="en-US" dirty="0" smtClean="0"/>
              <a:t>u</a:t>
            </a:r>
            <a:r>
              <a:rPr lang="sr-Latn-RS" dirty="0" smtClean="0"/>
              <a:t> </a:t>
            </a:r>
            <a:r>
              <a:rPr lang="en-US" dirty="0" err="1" smtClean="0"/>
              <a:t>lokalnom</a:t>
            </a:r>
            <a:r>
              <a:rPr lang="en-US" dirty="0" smtClean="0"/>
              <a:t> </a:t>
            </a:r>
            <a:r>
              <a:rPr lang="en-US" dirty="0" err="1" smtClean="0"/>
              <a:t>repozitorijumu</a:t>
            </a:r>
            <a:endParaRPr lang="sr-Latn-RS" dirty="0" smtClean="0"/>
          </a:p>
          <a:p>
            <a:r>
              <a:rPr lang="en-US" dirty="0" err="1"/>
              <a:t>Stejdžovan</a:t>
            </a:r>
            <a:r>
              <a:rPr lang="en-US" dirty="0"/>
              <a:t> - </a:t>
            </a:r>
            <a:r>
              <a:rPr lang="en-US" dirty="0" err="1"/>
              <a:t>izmenjen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označen</a:t>
            </a:r>
            <a:r>
              <a:rPr lang="en-US" dirty="0" smtClean="0"/>
              <a:t> </a:t>
            </a:r>
            <a:r>
              <a:rPr lang="en-US" dirty="0"/>
              <a:t>da u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 smtClean="0"/>
              <a:t>trenutnom</a:t>
            </a:r>
            <a:r>
              <a:rPr lang="sr-Latn-RS" dirty="0" smtClean="0"/>
              <a:t> </a:t>
            </a:r>
            <a:r>
              <a:rPr lang="en-US" dirty="0" err="1" smtClean="0"/>
              <a:t>stanju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uključen</a:t>
            </a:r>
            <a:r>
              <a:rPr lang="en-US" dirty="0"/>
              <a:t> </a:t>
            </a:r>
            <a:r>
              <a:rPr lang="en-US" dirty="0" err="1" smtClean="0"/>
              <a:t>usledeći</a:t>
            </a:r>
            <a:r>
              <a:rPr lang="en-US" dirty="0" smtClean="0"/>
              <a:t> </a:t>
            </a:r>
            <a:r>
              <a:rPr lang="en-US" dirty="0" err="1"/>
              <a:t>komit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en-US" dirty="0" err="1"/>
              <a:t>Komitovan</a:t>
            </a:r>
            <a:r>
              <a:rPr lang="en-US" dirty="0"/>
              <a:t> - </a:t>
            </a:r>
            <a:r>
              <a:rPr lang="en-US" dirty="0" err="1"/>
              <a:t>fajl</a:t>
            </a:r>
            <a:r>
              <a:rPr lang="en-US" dirty="0"/>
              <a:t> je </a:t>
            </a:r>
            <a:r>
              <a:rPr lang="en-US" dirty="0" err="1" smtClean="0"/>
              <a:t>bezbedno</a:t>
            </a:r>
            <a:r>
              <a:rPr lang="sr-Latn-RS" dirty="0" smtClean="0"/>
              <a:t> </a:t>
            </a:r>
            <a:r>
              <a:rPr lang="en-US" dirty="0" err="1" smtClean="0"/>
              <a:t>sačuvan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 smtClean="0"/>
              <a:t>trenutnom</a:t>
            </a:r>
            <a:r>
              <a:rPr lang="sr-Latn-RS" dirty="0" smtClean="0"/>
              <a:t> </a:t>
            </a:r>
            <a:r>
              <a:rPr lang="en-US" dirty="0" err="1" smtClean="0"/>
              <a:t>stanju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lokalnom</a:t>
            </a:r>
            <a:r>
              <a:rPr lang="sr-Latn-RS" dirty="0" smtClean="0"/>
              <a:t> </a:t>
            </a:r>
            <a:r>
              <a:rPr lang="en-US" dirty="0" err="1" smtClean="0"/>
              <a:t>repozitorijumu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phoenixnap.com/kb/wp-content/uploads/2021/09/git-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3" y="2097088"/>
            <a:ext cx="4973691" cy="335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8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PODEŠAVaNJA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 smtClean="0"/>
              <a:t>git config --global user.name „Mihajlo Milojević“</a:t>
            </a:r>
          </a:p>
          <a:p>
            <a:r>
              <a:rPr lang="sr-Latn-RS" dirty="0" smtClean="0"/>
              <a:t>git config --global user.email milojevicm374@gmail.com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4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POMOĆ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--help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5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lokalnog git repozitorijuma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init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sr-Latn-RS" dirty="0" smtClean="0"/>
              <a:t>Skriveni .git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2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370</Words>
  <Application>Microsoft Office PowerPoint</Application>
  <PresentationFormat>Widescreen</PresentationFormat>
  <Paragraphs>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Tw Cen MT</vt:lpstr>
      <vt:lpstr>Circuit</vt:lpstr>
      <vt:lpstr>Git i github</vt:lpstr>
      <vt:lpstr>GIt</vt:lpstr>
      <vt:lpstr>Šta je git?</vt:lpstr>
      <vt:lpstr>ZAŠTO GIT?</vt:lpstr>
      <vt:lpstr>Instalacija</vt:lpstr>
      <vt:lpstr>Stanje git fajlova</vt:lpstr>
      <vt:lpstr>PODEŠAVaNJA</vt:lpstr>
      <vt:lpstr>POMOĆ</vt:lpstr>
      <vt:lpstr>Kreiranje lokalnog git repozitorijuma</vt:lpstr>
      <vt:lpstr>Provera statusa</vt:lpstr>
      <vt:lpstr>Snimanje promena</vt:lpstr>
      <vt:lpstr>ODBACIVANJE promena</vt:lpstr>
      <vt:lpstr>Komitovanje</vt:lpstr>
      <vt:lpstr>Komit logovi</vt:lpstr>
      <vt:lpstr>Vraćanje na prethodni komit</vt:lpstr>
      <vt:lpstr>grane</vt:lpstr>
      <vt:lpstr>PRIKAZ svih grana</vt:lpstr>
      <vt:lpstr>Kreiranje nove grane</vt:lpstr>
      <vt:lpstr>Prelazak u drugu granu</vt:lpstr>
      <vt:lpstr>SPAJANJE GRANA</vt:lpstr>
      <vt:lpstr>BRISANJE GRANA</vt:lpstr>
      <vt:lpstr>KONFLIKTI</vt:lpstr>
      <vt:lpstr>GItHUB</vt:lpstr>
      <vt:lpstr>KREIRANJE NALOGA</vt:lpstr>
      <vt:lpstr>KREIRANJE REPOZITORIJUMA</vt:lpstr>
      <vt:lpstr>PREGLED githuba</vt:lpstr>
      <vt:lpstr>Slanje lokalnih izmena na github</vt:lpstr>
      <vt:lpstr>PREUZIMANJE izmena sa github-a LOKALNO</vt:lpstr>
      <vt:lpstr>Kloniranje github repozitorijuma</vt:lpstr>
      <vt:lpstr>PREGLED githuba</vt:lpstr>
      <vt:lpstr>VS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 github</dc:title>
  <dc:creator>Racunar1</dc:creator>
  <cp:lastModifiedBy>Mihajlo Milojević</cp:lastModifiedBy>
  <cp:revision>10</cp:revision>
  <dcterms:created xsi:type="dcterms:W3CDTF">2022-10-19T14:24:33Z</dcterms:created>
  <dcterms:modified xsi:type="dcterms:W3CDTF">2022-10-20T15:30:24Z</dcterms:modified>
</cp:coreProperties>
</file>