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React</a:t>
            </a:r>
            <a:endParaRPr lang="en-US" dirty="0"/>
          </a:p>
        </p:txBody>
      </p:sp>
    </p:spTree>
    <p:extLst>
      <p:ext uri="{BB962C8B-B14F-4D97-AF65-F5344CB8AC3E}">
        <p14:creationId xmlns:p14="http://schemas.microsoft.com/office/powerpoint/2010/main" val="235211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JSX</a:t>
            </a:r>
            <a:endParaRPr lang="en-US" dirty="0"/>
          </a:p>
        </p:txBody>
      </p:sp>
      <p:sp>
        <p:nvSpPr>
          <p:cNvPr id="3" name="Content Placeholder 2"/>
          <p:cNvSpPr>
            <a:spLocks noGrp="1"/>
          </p:cNvSpPr>
          <p:nvPr>
            <p:ph idx="1"/>
          </p:nvPr>
        </p:nvSpPr>
        <p:spPr/>
        <p:txBody>
          <a:bodyPr/>
          <a:lstStyle/>
          <a:p>
            <a:r>
              <a:rPr lang="sr-Latn-RS" dirty="0" smtClean="0"/>
              <a:t>Da bi se lakše pisalo React kod i da bi se lakše vraćao html kod koji treba da se renderuje na stranici, React uvodi JavaScript i Xml (JSX). JSX je posebna sintaksa pisanja html-a direktno u JS. Svaki jsx kod se konvertuje u poziv React.createElement funkcije.</a:t>
            </a:r>
            <a:endParaRPr lang="en-US" dirty="0"/>
          </a:p>
        </p:txBody>
      </p:sp>
    </p:spTree>
    <p:extLst>
      <p:ext uri="{BB962C8B-B14F-4D97-AF65-F5344CB8AC3E}">
        <p14:creationId xmlns:p14="http://schemas.microsoft.com/office/powerpoint/2010/main" val="409062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95555"/>
            <a:ext cx="9905999" cy="4695646"/>
          </a:xfrm>
        </p:spPr>
        <p:txBody>
          <a:bodyPr/>
          <a:lstStyle/>
          <a:p>
            <a:r>
              <a:rPr lang="sr-Latn-RS" dirty="0" smtClean="0"/>
              <a:t>Kada krenemo da pišemo jsx u našem kodu, pratimo pravila slična html-u, osim:</a:t>
            </a:r>
          </a:p>
          <a:p>
            <a:pPr lvl="1"/>
            <a:r>
              <a:rPr lang="sr-Latn-RS" dirty="0" smtClean="0"/>
              <a:t>Svaki tag mora da se zatvori (čak i input, br...). Ako tag nema ništa unutar sebe (innerHTML = „“) možemo ga pisati kao samozatvarući tag (&lt;br /&gt;, &lt;input/&gt;...)</a:t>
            </a:r>
          </a:p>
          <a:p>
            <a:pPr lvl="1"/>
            <a:r>
              <a:rPr lang="sr-Latn-RS" dirty="0" smtClean="0"/>
              <a:t>Umesto class atributa koristimo className (jer je reč class rezerervisana u js)</a:t>
            </a:r>
          </a:p>
          <a:p>
            <a:pPr lvl="1"/>
            <a:r>
              <a:rPr lang="sr-Latn-RS" dirty="0" smtClean="0"/>
              <a:t>Svi atributi koji se pišu sa – se pišu u camalCase-u ()</a:t>
            </a:r>
          </a:p>
          <a:p>
            <a:pPr lvl="1"/>
            <a:r>
              <a:rPr lang="sr-Latn-RS" dirty="0" smtClean="0"/>
              <a:t>Svi događaji se pišu sa malim početnim on i nazivom događaja velikim početnim slovom (onClick, onSubmit...)</a:t>
            </a:r>
          </a:p>
        </p:txBody>
      </p:sp>
    </p:spTree>
    <p:extLst>
      <p:ext uri="{BB962C8B-B14F-4D97-AF65-F5344CB8AC3E}">
        <p14:creationId xmlns:p14="http://schemas.microsoft.com/office/powerpoint/2010/main" val="23383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95555"/>
            <a:ext cx="9905999" cy="4695646"/>
          </a:xfrm>
        </p:spPr>
        <p:txBody>
          <a:bodyPr/>
          <a:lstStyle/>
          <a:p>
            <a:r>
              <a:rPr lang="sr-Latn-RS" dirty="0" smtClean="0"/>
              <a:t>Ako hoćemo da izvršimo neki js kod unutar jsx-a to možemo uraditi izemeđu { i }. Tada kod koji pišemo mora da vrati neku vrednost (nema if-a već ternarnog operatora...). </a:t>
            </a:r>
          </a:p>
        </p:txBody>
      </p:sp>
      <p:pic>
        <p:nvPicPr>
          <p:cNvPr id="2" name="Picture 1"/>
          <p:cNvPicPr>
            <a:picLocks noChangeAspect="1"/>
          </p:cNvPicPr>
          <p:nvPr/>
        </p:nvPicPr>
        <p:blipFill>
          <a:blip r:embed="rId2"/>
          <a:stretch>
            <a:fillRect/>
          </a:stretch>
        </p:blipFill>
        <p:spPr>
          <a:xfrm>
            <a:off x="924194" y="2910336"/>
            <a:ext cx="4645571" cy="2053716"/>
          </a:xfrm>
          <a:prstGeom prst="rect">
            <a:avLst/>
          </a:prstGeom>
        </p:spPr>
      </p:pic>
      <p:pic>
        <p:nvPicPr>
          <p:cNvPr id="4" name="Picture 3"/>
          <p:cNvPicPr>
            <a:picLocks noChangeAspect="1"/>
          </p:cNvPicPr>
          <p:nvPr/>
        </p:nvPicPr>
        <p:blipFill>
          <a:blip r:embed="rId3"/>
          <a:stretch>
            <a:fillRect/>
          </a:stretch>
        </p:blipFill>
        <p:spPr>
          <a:xfrm>
            <a:off x="6175171" y="2910336"/>
            <a:ext cx="4385798" cy="1791059"/>
          </a:xfrm>
          <a:prstGeom prst="rect">
            <a:avLst/>
          </a:prstGeom>
        </p:spPr>
      </p:pic>
    </p:spTree>
    <p:extLst>
      <p:ext uri="{BB962C8B-B14F-4D97-AF65-F5344CB8AC3E}">
        <p14:creationId xmlns:p14="http://schemas.microsoft.com/office/powerpoint/2010/main" val="357588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Komponente</a:t>
            </a:r>
            <a:endParaRPr lang="en-US" dirty="0"/>
          </a:p>
        </p:txBody>
      </p:sp>
      <p:sp>
        <p:nvSpPr>
          <p:cNvPr id="3" name="Content Placeholder 2"/>
          <p:cNvSpPr>
            <a:spLocks noGrp="1"/>
          </p:cNvSpPr>
          <p:nvPr>
            <p:ph idx="1"/>
          </p:nvPr>
        </p:nvSpPr>
        <p:spPr/>
        <p:txBody>
          <a:bodyPr/>
          <a:lstStyle/>
          <a:p>
            <a:r>
              <a:rPr lang="sr-Latn-RS" dirty="0" smtClean="0"/>
              <a:t>React se zaniva na komponentama. Komponete su specifični objekti koji čuvaju neka svoja stanja i renderuju odgovarajući html na stranicu. U Reactu se komponente mogu kreirati na dva načina:</a:t>
            </a:r>
          </a:p>
          <a:p>
            <a:pPr lvl="1"/>
            <a:r>
              <a:rPr lang="sr-Latn-RS" dirty="0" smtClean="0"/>
              <a:t>Klasne komponente – stari način</a:t>
            </a:r>
          </a:p>
          <a:p>
            <a:pPr lvl="1"/>
            <a:r>
              <a:rPr lang="sr-Latn-RS" dirty="0" smtClean="0"/>
              <a:t>Funkcionalne komponente – novi način</a:t>
            </a:r>
            <a:endParaRPr lang="en-US" dirty="0"/>
          </a:p>
        </p:txBody>
      </p:sp>
    </p:spTree>
    <p:extLst>
      <p:ext uri="{BB962C8B-B14F-4D97-AF65-F5344CB8AC3E}">
        <p14:creationId xmlns:p14="http://schemas.microsoft.com/office/powerpoint/2010/main" val="3884507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Klasne komponente</a:t>
            </a:r>
            <a:endParaRPr lang="en-US" dirty="0"/>
          </a:p>
        </p:txBody>
      </p:sp>
      <p:sp>
        <p:nvSpPr>
          <p:cNvPr id="3" name="Content Placeholder 2"/>
          <p:cNvSpPr>
            <a:spLocks noGrp="1"/>
          </p:cNvSpPr>
          <p:nvPr>
            <p:ph idx="1"/>
          </p:nvPr>
        </p:nvSpPr>
        <p:spPr/>
        <p:txBody>
          <a:bodyPr/>
          <a:lstStyle/>
          <a:p>
            <a:r>
              <a:rPr lang="sr-Latn-RS" dirty="0" smtClean="0"/>
              <a:t>Da bi kreirali klasnu komponentu potrebno je da kreiramo klasu čije ime će biti i ime same komponente. Ova klasa treba na nasledu klasu Component koja se nalazi u Reactu i MORA da ima render metodu koja vraća JSX.</a:t>
            </a:r>
            <a:endParaRPr lang="en-US" dirty="0"/>
          </a:p>
        </p:txBody>
      </p:sp>
      <p:pic>
        <p:nvPicPr>
          <p:cNvPr id="4" name="Picture 3"/>
          <p:cNvPicPr>
            <a:picLocks noChangeAspect="1"/>
          </p:cNvPicPr>
          <p:nvPr/>
        </p:nvPicPr>
        <p:blipFill>
          <a:blip r:embed="rId2"/>
          <a:stretch>
            <a:fillRect/>
          </a:stretch>
        </p:blipFill>
        <p:spPr>
          <a:xfrm>
            <a:off x="1614397" y="3920795"/>
            <a:ext cx="8210862" cy="1962420"/>
          </a:xfrm>
          <a:prstGeom prst="rect">
            <a:avLst/>
          </a:prstGeom>
        </p:spPr>
      </p:pic>
    </p:spTree>
    <p:extLst>
      <p:ext uri="{BB962C8B-B14F-4D97-AF65-F5344CB8AC3E}">
        <p14:creationId xmlns:p14="http://schemas.microsoft.com/office/powerpoint/2010/main" val="810237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Funkcionalne komponente</a:t>
            </a:r>
            <a:endParaRPr lang="en-US" dirty="0"/>
          </a:p>
        </p:txBody>
      </p:sp>
      <p:sp>
        <p:nvSpPr>
          <p:cNvPr id="3" name="Content Placeholder 2"/>
          <p:cNvSpPr>
            <a:spLocks noGrp="1"/>
          </p:cNvSpPr>
          <p:nvPr>
            <p:ph idx="1"/>
          </p:nvPr>
        </p:nvSpPr>
        <p:spPr/>
        <p:txBody>
          <a:bodyPr/>
          <a:lstStyle/>
          <a:p>
            <a:r>
              <a:rPr lang="sr-Latn-RS" dirty="0" smtClean="0"/>
              <a:t>Ove komponete se kreiraju kao funkcije čije je ime i ime komponente, a koje vraćaju JSX koji se renderuje;</a:t>
            </a:r>
            <a:endParaRPr lang="en-US" dirty="0"/>
          </a:p>
        </p:txBody>
      </p:sp>
      <p:pic>
        <p:nvPicPr>
          <p:cNvPr id="4" name="Picture 3"/>
          <p:cNvPicPr>
            <a:picLocks noChangeAspect="1"/>
          </p:cNvPicPr>
          <p:nvPr/>
        </p:nvPicPr>
        <p:blipFill>
          <a:blip r:embed="rId2"/>
          <a:stretch>
            <a:fillRect/>
          </a:stretch>
        </p:blipFill>
        <p:spPr>
          <a:xfrm>
            <a:off x="1767965" y="3890498"/>
            <a:ext cx="7387435" cy="1630408"/>
          </a:xfrm>
          <a:prstGeom prst="rect">
            <a:avLst/>
          </a:prstGeom>
        </p:spPr>
      </p:pic>
    </p:spTree>
    <p:extLst>
      <p:ext uri="{BB962C8B-B14F-4D97-AF65-F5344CB8AC3E}">
        <p14:creationId xmlns:p14="http://schemas.microsoft.com/office/powerpoint/2010/main" val="3492745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9268" y="224287"/>
            <a:ext cx="10452490" cy="6452558"/>
          </a:xfrm>
        </p:spPr>
        <p:txBody>
          <a:bodyPr>
            <a:normAutofit/>
          </a:bodyPr>
          <a:lstStyle/>
          <a:p>
            <a:r>
              <a:rPr lang="sr-Latn-RS" dirty="0" smtClean="0"/>
              <a:t>React komponente moraju da počinju velikim početnim slovom. </a:t>
            </a:r>
          </a:p>
          <a:p>
            <a:r>
              <a:rPr lang="sr-Latn-RS" dirty="0" smtClean="0"/>
              <a:t>Kada kreiramo naše komponente možemo ih koristiti kao i svaki drugi html tag, naravno pridržavajući se pravila o kojim smo već pričali (&lt;App /&gt; ili &lt;App&gt;&lt;/App&gt;)</a:t>
            </a:r>
          </a:p>
          <a:p>
            <a:r>
              <a:rPr lang="sr-Latn-RS" dirty="0" smtClean="0"/>
              <a:t>React komponete moraju da vrate samo jedan tag. Znači ne može &lt;div&gt;...&lt;/div&gt;</a:t>
            </a:r>
            <a:br>
              <a:rPr lang="sr-Latn-RS" dirty="0" smtClean="0"/>
            </a:br>
            <a:r>
              <a:rPr lang="sr-Latn-RS" dirty="0" smtClean="0"/>
              <a:t>&lt;div&gt;...&lt;/div&gt;</a:t>
            </a:r>
            <a:br>
              <a:rPr lang="sr-Latn-RS" dirty="0" smtClean="0"/>
            </a:br>
            <a:r>
              <a:rPr lang="sr-Latn-RS" dirty="0" smtClean="0"/>
              <a:t>Već ako imamo više elemenata koje treba da vratimo možemo ih staviti u div koji će is sadržati sve, a ako ne želimo da menjamo html strukturu dodavanje tog diva možemo koristiti React.Fragment. Ova React komponenta ne renderuje nikakav dodatan tag ali može se upotrebiti da se obaviju svi elementi koje komponenta treba da vrati. Umesto React.Fragment možemo koristiti samo prazne tagove &lt;&gt;&lt;/&gt;</a:t>
            </a:r>
            <a:endParaRPr lang="en-US" dirty="0"/>
          </a:p>
        </p:txBody>
      </p:sp>
    </p:spTree>
    <p:extLst>
      <p:ext uri="{BB962C8B-B14F-4D97-AF65-F5344CB8AC3E}">
        <p14:creationId xmlns:p14="http://schemas.microsoft.com/office/powerpoint/2010/main" val="188858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PRops</a:t>
            </a:r>
            <a:endParaRPr lang="en-US" dirty="0"/>
          </a:p>
        </p:txBody>
      </p:sp>
      <p:sp>
        <p:nvSpPr>
          <p:cNvPr id="3" name="Content Placeholder 2"/>
          <p:cNvSpPr>
            <a:spLocks noGrp="1"/>
          </p:cNvSpPr>
          <p:nvPr>
            <p:ph idx="1"/>
          </p:nvPr>
        </p:nvSpPr>
        <p:spPr/>
        <p:txBody>
          <a:bodyPr/>
          <a:lstStyle/>
          <a:p>
            <a:r>
              <a:rPr lang="sr-Latn-RS" dirty="0" smtClean="0"/>
              <a:t>Kao što html tagovima prosleđujemo atribute da promenimo njihovo ponašanje ili prikaz, tako i našim komponentama možemo proslediti atribute koji se onda nazivaju props. U klasnim komponentama sav props će se nalaziti u this.props objektu, dok su u funkcionalnim komponentama props ustvati parametri (argumenti) funkcije.</a:t>
            </a:r>
            <a:endParaRPr lang="en-US" dirty="0"/>
          </a:p>
        </p:txBody>
      </p:sp>
    </p:spTree>
    <p:extLst>
      <p:ext uri="{BB962C8B-B14F-4D97-AF65-F5344CB8AC3E}">
        <p14:creationId xmlns:p14="http://schemas.microsoft.com/office/powerpoint/2010/main" val="194318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8305" y="686429"/>
            <a:ext cx="5057775" cy="5381625"/>
          </a:xfrm>
          <a:prstGeom prst="rect">
            <a:avLst/>
          </a:prstGeom>
        </p:spPr>
      </p:pic>
      <p:pic>
        <p:nvPicPr>
          <p:cNvPr id="8" name="Picture 7"/>
          <p:cNvPicPr>
            <a:picLocks noChangeAspect="1"/>
          </p:cNvPicPr>
          <p:nvPr/>
        </p:nvPicPr>
        <p:blipFill>
          <a:blip r:embed="rId3"/>
          <a:stretch>
            <a:fillRect/>
          </a:stretch>
        </p:blipFill>
        <p:spPr>
          <a:xfrm>
            <a:off x="5463935" y="540409"/>
            <a:ext cx="6267450" cy="3448050"/>
          </a:xfrm>
          <a:prstGeom prst="rect">
            <a:avLst/>
          </a:prstGeom>
        </p:spPr>
      </p:pic>
      <p:pic>
        <p:nvPicPr>
          <p:cNvPr id="9" name="Picture 8"/>
          <p:cNvPicPr>
            <a:picLocks noChangeAspect="1"/>
          </p:cNvPicPr>
          <p:nvPr/>
        </p:nvPicPr>
        <p:blipFill>
          <a:blip r:embed="rId4"/>
          <a:stretch>
            <a:fillRect/>
          </a:stretch>
        </p:blipFill>
        <p:spPr>
          <a:xfrm>
            <a:off x="5762534" y="4596712"/>
            <a:ext cx="5968851" cy="1762664"/>
          </a:xfrm>
          <a:prstGeom prst="rect">
            <a:avLst/>
          </a:prstGeom>
        </p:spPr>
      </p:pic>
    </p:spTree>
    <p:extLst>
      <p:ext uri="{BB962C8B-B14F-4D97-AF65-F5344CB8AC3E}">
        <p14:creationId xmlns:p14="http://schemas.microsoft.com/office/powerpoint/2010/main" val="48840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8457" y="749329"/>
            <a:ext cx="4894592" cy="5519659"/>
          </a:xfrm>
          <a:prstGeom prst="rect">
            <a:avLst/>
          </a:prstGeom>
        </p:spPr>
      </p:pic>
      <p:pic>
        <p:nvPicPr>
          <p:cNvPr id="5" name="Picture 4"/>
          <p:cNvPicPr>
            <a:picLocks noChangeAspect="1"/>
          </p:cNvPicPr>
          <p:nvPr/>
        </p:nvPicPr>
        <p:blipFill>
          <a:blip r:embed="rId3"/>
          <a:stretch>
            <a:fillRect/>
          </a:stretch>
        </p:blipFill>
        <p:spPr>
          <a:xfrm>
            <a:off x="6602263" y="379292"/>
            <a:ext cx="4629150" cy="4943475"/>
          </a:xfrm>
          <a:prstGeom prst="rect">
            <a:avLst/>
          </a:prstGeom>
        </p:spPr>
      </p:pic>
      <p:pic>
        <p:nvPicPr>
          <p:cNvPr id="6" name="Picture 5"/>
          <p:cNvPicPr>
            <a:picLocks noChangeAspect="1"/>
          </p:cNvPicPr>
          <p:nvPr/>
        </p:nvPicPr>
        <p:blipFill>
          <a:blip r:embed="rId4"/>
          <a:stretch>
            <a:fillRect/>
          </a:stretch>
        </p:blipFill>
        <p:spPr>
          <a:xfrm>
            <a:off x="5905500" y="5494217"/>
            <a:ext cx="6286500" cy="1114425"/>
          </a:xfrm>
          <a:prstGeom prst="rect">
            <a:avLst/>
          </a:prstGeom>
        </p:spPr>
      </p:pic>
    </p:spTree>
    <p:extLst>
      <p:ext uri="{BB962C8B-B14F-4D97-AF65-F5344CB8AC3E}">
        <p14:creationId xmlns:p14="http://schemas.microsoft.com/office/powerpoint/2010/main" val="328368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Šta je react i zašta bi ka koristili?</a:t>
            </a:r>
            <a:endParaRPr lang="en-US" dirty="0"/>
          </a:p>
        </p:txBody>
      </p:sp>
      <p:sp>
        <p:nvSpPr>
          <p:cNvPr id="3" name="Content Placeholder 2"/>
          <p:cNvSpPr>
            <a:spLocks noGrp="1"/>
          </p:cNvSpPr>
          <p:nvPr>
            <p:ph idx="1"/>
          </p:nvPr>
        </p:nvSpPr>
        <p:spPr/>
        <p:txBody>
          <a:bodyPr/>
          <a:lstStyle/>
          <a:p>
            <a:r>
              <a:rPr lang="sr-Latn-RS" dirty="0" smtClean="0"/>
              <a:t>React je JavaScrip biblioteka za kreiranje korisničkog interfejsa. React se zasniva na komponentama koje jednom napisane mogu da se upotrebljavaju bilo gde, a koje se lako mogu modifikovati da odgovaraju svakoj situaciji. </a:t>
            </a:r>
          </a:p>
          <a:p>
            <a:r>
              <a:rPr lang="sr-Latn-RS" dirty="0" smtClean="0"/>
              <a:t>React je veoma brz zato što on radi sa virtualnim DOM-om, tako da svaka izmena koju napravimo prvo se izvrši u virtualnom DOM-u pa kad React vidi da se VDOM razlikuje od pravog DOM ažuriraće html</a:t>
            </a:r>
            <a:endParaRPr lang="en-US" dirty="0"/>
          </a:p>
        </p:txBody>
      </p:sp>
    </p:spTree>
    <p:extLst>
      <p:ext uri="{BB962C8B-B14F-4D97-AF65-F5344CB8AC3E}">
        <p14:creationId xmlns:p14="http://schemas.microsoft.com/office/powerpoint/2010/main" val="375805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40279"/>
            <a:ext cx="9905999" cy="4850922"/>
          </a:xfrm>
        </p:spPr>
        <p:txBody>
          <a:bodyPr/>
          <a:lstStyle/>
          <a:p>
            <a:r>
              <a:rPr lang="sr-Latn-RS" dirty="0" smtClean="0"/>
              <a:t>Ovde možete primeti nekoliko važnih stvari vezanih za props u reactu, kako naših komponenta tako i običnih html elemenata:</a:t>
            </a:r>
          </a:p>
          <a:p>
            <a:pPr lvl="1"/>
            <a:r>
              <a:rPr lang="sr-Latn-RS" dirty="0" smtClean="0"/>
              <a:t>Kada definišemo neki atribut(prop) čiju vrednost dobijamo iz js moramo ga staviti u {}</a:t>
            </a:r>
          </a:p>
          <a:p>
            <a:pPr lvl="1"/>
            <a:r>
              <a:rPr lang="sr-Latn-RS" dirty="0" smtClean="0"/>
              <a:t>Props style je objekat tako da kada ga pišemo moramo imati dva para {}, a sva css svojstva se pišu kao u camelCasu bez –</a:t>
            </a:r>
          </a:p>
          <a:p>
            <a:pPr lvl="1"/>
            <a:r>
              <a:rPr lang="sr-Latn-RS" dirty="0" smtClean="0"/>
              <a:t>Svaka komponenta koju kreiramo po defaultu ima predefinisani props children. Vrednost ovog propa ne moramo da prosledimo kao atribut, već to react radi umesto nas. Ova vrednost predstavlja JSX koji se nalazi izmenju taga otvaranja naše komponente i taga zatvaranja (u slučaju dugmeta to je tekst koji se prikazuje)</a:t>
            </a:r>
            <a:endParaRPr lang="en-US" dirty="0"/>
          </a:p>
        </p:txBody>
      </p:sp>
    </p:spTree>
    <p:extLst>
      <p:ext uri="{BB962C8B-B14F-4D97-AF65-F5344CB8AC3E}">
        <p14:creationId xmlns:p14="http://schemas.microsoft.com/office/powerpoint/2010/main" val="421036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62642"/>
            <a:ext cx="9905999" cy="4928559"/>
          </a:xfrm>
        </p:spPr>
        <p:txBody>
          <a:bodyPr/>
          <a:lstStyle/>
          <a:p>
            <a:r>
              <a:rPr lang="sr-Latn-RS" dirty="0" smtClean="0"/>
              <a:t>Da ne bi pisali css unutar samo komponente, možemo ga izdovjiti u poseban css fajl koji samo importujemo, a dimanička svojstva podešavamo unutar komponente:</a:t>
            </a:r>
            <a:endParaRPr lang="en-US" dirty="0"/>
          </a:p>
        </p:txBody>
      </p:sp>
      <p:pic>
        <p:nvPicPr>
          <p:cNvPr id="5" name="Picture 4"/>
          <p:cNvPicPr>
            <a:picLocks noChangeAspect="1"/>
          </p:cNvPicPr>
          <p:nvPr/>
        </p:nvPicPr>
        <p:blipFill>
          <a:blip r:embed="rId2"/>
          <a:stretch>
            <a:fillRect/>
          </a:stretch>
        </p:blipFill>
        <p:spPr>
          <a:xfrm>
            <a:off x="6369198" y="2052278"/>
            <a:ext cx="5237454" cy="4391654"/>
          </a:xfrm>
          <a:prstGeom prst="rect">
            <a:avLst/>
          </a:prstGeom>
        </p:spPr>
      </p:pic>
      <p:pic>
        <p:nvPicPr>
          <p:cNvPr id="6" name="Picture 5"/>
          <p:cNvPicPr>
            <a:picLocks noChangeAspect="1"/>
          </p:cNvPicPr>
          <p:nvPr/>
        </p:nvPicPr>
        <p:blipFill>
          <a:blip r:embed="rId3"/>
          <a:stretch>
            <a:fillRect/>
          </a:stretch>
        </p:blipFill>
        <p:spPr>
          <a:xfrm>
            <a:off x="786171" y="2265961"/>
            <a:ext cx="3849910" cy="3237692"/>
          </a:xfrm>
          <a:prstGeom prst="rect">
            <a:avLst/>
          </a:prstGeom>
        </p:spPr>
      </p:pic>
    </p:spTree>
    <p:extLst>
      <p:ext uri="{BB962C8B-B14F-4D97-AF65-F5344CB8AC3E}">
        <p14:creationId xmlns:p14="http://schemas.microsoft.com/office/powerpoint/2010/main" val="189845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Događaji</a:t>
            </a:r>
            <a:endParaRPr lang="en-US" dirty="0"/>
          </a:p>
        </p:txBody>
      </p:sp>
      <p:sp>
        <p:nvSpPr>
          <p:cNvPr id="3" name="Content Placeholder 2"/>
          <p:cNvSpPr>
            <a:spLocks noGrp="1"/>
          </p:cNvSpPr>
          <p:nvPr>
            <p:ph idx="1"/>
          </p:nvPr>
        </p:nvSpPr>
        <p:spPr/>
        <p:txBody>
          <a:bodyPr/>
          <a:lstStyle/>
          <a:p>
            <a:r>
              <a:rPr lang="sr-Latn-RS" dirty="0" smtClean="0"/>
              <a:t>Da bi dodali neki događaj na neki tag koristimo on* prop čija vrednost MORA da bude funkcija koja će se pozvati na taj dogadjaj. Ta funkcija kao parametar prima event objekat e.</a:t>
            </a:r>
            <a:endParaRPr lang="en-US" dirty="0"/>
          </a:p>
        </p:txBody>
      </p:sp>
    </p:spTree>
    <p:extLst>
      <p:ext uri="{BB962C8B-B14F-4D97-AF65-F5344CB8AC3E}">
        <p14:creationId xmlns:p14="http://schemas.microsoft.com/office/powerpoint/2010/main" val="196593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8354" y="1018006"/>
            <a:ext cx="10391775" cy="5667375"/>
          </a:xfrm>
          <a:prstGeom prst="rect">
            <a:avLst/>
          </a:prstGeom>
        </p:spPr>
      </p:pic>
      <p:pic>
        <p:nvPicPr>
          <p:cNvPr id="4" name="Picture 3"/>
          <p:cNvPicPr>
            <a:picLocks noChangeAspect="1"/>
          </p:cNvPicPr>
          <p:nvPr/>
        </p:nvPicPr>
        <p:blipFill>
          <a:blip r:embed="rId3"/>
          <a:stretch>
            <a:fillRect/>
          </a:stretch>
        </p:blipFill>
        <p:spPr>
          <a:xfrm>
            <a:off x="5866412" y="408317"/>
            <a:ext cx="6210363" cy="1955320"/>
          </a:xfrm>
          <a:prstGeom prst="rect">
            <a:avLst/>
          </a:prstGeom>
        </p:spPr>
      </p:pic>
    </p:spTree>
    <p:extLst>
      <p:ext uri="{BB962C8B-B14F-4D97-AF65-F5344CB8AC3E}">
        <p14:creationId xmlns:p14="http://schemas.microsoft.com/office/powerpoint/2010/main" val="53491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State</a:t>
            </a:r>
            <a:endParaRPr lang="en-US" dirty="0"/>
          </a:p>
        </p:txBody>
      </p:sp>
      <p:sp>
        <p:nvSpPr>
          <p:cNvPr id="3" name="Content Placeholder 2"/>
          <p:cNvSpPr>
            <a:spLocks noGrp="1"/>
          </p:cNvSpPr>
          <p:nvPr>
            <p:ph idx="1"/>
          </p:nvPr>
        </p:nvSpPr>
        <p:spPr/>
        <p:txBody>
          <a:bodyPr/>
          <a:lstStyle/>
          <a:p>
            <a:r>
              <a:rPr lang="sr-Latn-RS" dirty="0" smtClean="0"/>
              <a:t>Svaka react komponenta ima svoja stanja. Kada se ova stanja (i props) promene react će automastki rerenderovati komponentu.</a:t>
            </a:r>
          </a:p>
          <a:p>
            <a:r>
              <a:rPr lang="sr-Latn-RS" dirty="0" smtClean="0"/>
              <a:t>Da bi dodali stanje u react class komponente moramo podestiti this.state unutar construktora klase. Pošto klasa nasleđuje klasu React.Componet moramo pozvati super funkciju. Da bi react znao kad se stanje menja i da prikazao novo stanje UI potrebno je da ne menjamo state direktno već koristimo metodu this.setState(newState)</a:t>
            </a:r>
            <a:endParaRPr lang="en-US" dirty="0"/>
          </a:p>
        </p:txBody>
      </p:sp>
    </p:spTree>
    <p:extLst>
      <p:ext uri="{BB962C8B-B14F-4D97-AF65-F5344CB8AC3E}">
        <p14:creationId xmlns:p14="http://schemas.microsoft.com/office/powerpoint/2010/main" val="313921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0026" y="408988"/>
            <a:ext cx="9193437" cy="6043570"/>
          </a:xfrm>
          <a:prstGeom prst="rect">
            <a:avLst/>
          </a:prstGeom>
        </p:spPr>
      </p:pic>
      <p:pic>
        <p:nvPicPr>
          <p:cNvPr id="7" name="Picture 6"/>
          <p:cNvPicPr>
            <a:picLocks noChangeAspect="1"/>
          </p:cNvPicPr>
          <p:nvPr/>
        </p:nvPicPr>
        <p:blipFill>
          <a:blip r:embed="rId3"/>
          <a:stretch>
            <a:fillRect/>
          </a:stretch>
        </p:blipFill>
        <p:spPr>
          <a:xfrm>
            <a:off x="6522239" y="692498"/>
            <a:ext cx="2690772" cy="2614618"/>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stretch>
            <a:fillRect/>
          </a:stretch>
        </p:blipFill>
        <p:spPr>
          <a:xfrm>
            <a:off x="9670006" y="692498"/>
            <a:ext cx="2352675" cy="5876925"/>
          </a:xfrm>
          <a:prstGeom prst="rect">
            <a:avLst/>
          </a:prstGeom>
        </p:spPr>
      </p:pic>
    </p:spTree>
    <p:extLst>
      <p:ext uri="{BB962C8B-B14F-4D97-AF65-F5344CB8AC3E}">
        <p14:creationId xmlns:p14="http://schemas.microsoft.com/office/powerpoint/2010/main" val="3726781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35170"/>
            <a:ext cx="9905999" cy="4756031"/>
          </a:xfrm>
        </p:spPr>
        <p:txBody>
          <a:bodyPr/>
          <a:lstStyle/>
          <a:p>
            <a:r>
              <a:rPr lang="sr-Latn-RS" dirty="0" smtClean="0"/>
              <a:t>Da bi kreirali stanje u funkcionalnim komoponentama moramo da koristimo kuke (o njima ćemo detaljnije kasnije), tačnije useState(initialValue) kuku. Ova funckija se poziva na samom vrhu komponente i vraća niz od 2 elementa. Prvi element je vrednost stanje, a drugi funkcija za promenu vrednosti.</a:t>
            </a:r>
            <a:endParaRPr lang="en-US" dirty="0"/>
          </a:p>
        </p:txBody>
      </p:sp>
      <p:pic>
        <p:nvPicPr>
          <p:cNvPr id="4" name="Picture 3"/>
          <p:cNvPicPr>
            <a:picLocks noChangeAspect="1"/>
          </p:cNvPicPr>
          <p:nvPr/>
        </p:nvPicPr>
        <p:blipFill>
          <a:blip r:embed="rId2"/>
          <a:stretch>
            <a:fillRect/>
          </a:stretch>
        </p:blipFill>
        <p:spPr>
          <a:xfrm>
            <a:off x="2034126" y="2949696"/>
            <a:ext cx="7618833" cy="3700076"/>
          </a:xfrm>
          <a:prstGeom prst="rect">
            <a:avLst/>
          </a:prstGeom>
        </p:spPr>
      </p:pic>
    </p:spTree>
    <p:extLst>
      <p:ext uri="{BB962C8B-B14F-4D97-AF65-F5344CB8AC3E}">
        <p14:creationId xmlns:p14="http://schemas.microsoft.com/office/powerpoint/2010/main" val="3835844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Uslovno renderovanje</a:t>
            </a:r>
            <a:endParaRPr lang="en-US" dirty="0"/>
          </a:p>
        </p:txBody>
      </p:sp>
      <p:sp>
        <p:nvSpPr>
          <p:cNvPr id="3" name="Content Placeholder 2"/>
          <p:cNvSpPr>
            <a:spLocks noGrp="1"/>
          </p:cNvSpPr>
          <p:nvPr>
            <p:ph idx="1"/>
          </p:nvPr>
        </p:nvSpPr>
        <p:spPr/>
        <p:txBody>
          <a:bodyPr/>
          <a:lstStyle/>
          <a:p>
            <a:r>
              <a:rPr lang="sr-Latn-RS" dirty="0" smtClean="0"/>
              <a:t>Ponekad želimo da na osnovu stanja komponente renderujemo različit UI. Za to se koristi uslovno renderovanje. Uslovno renderovanje se ostvaruje prespajanjem operatora o kome smo već govorili, ili korišćenje ternanrnog operatora</a:t>
            </a:r>
            <a:endParaRPr lang="en-US" dirty="0"/>
          </a:p>
        </p:txBody>
      </p:sp>
    </p:spTree>
    <p:extLst>
      <p:ext uri="{BB962C8B-B14F-4D97-AF65-F5344CB8AC3E}">
        <p14:creationId xmlns:p14="http://schemas.microsoft.com/office/powerpoint/2010/main" val="1537172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5672" y="2424472"/>
            <a:ext cx="8336568" cy="2044011"/>
          </a:xfrm>
          <a:prstGeom prst="rect">
            <a:avLst/>
          </a:prstGeom>
        </p:spPr>
      </p:pic>
      <p:pic>
        <p:nvPicPr>
          <p:cNvPr id="6" name="Picture 5"/>
          <p:cNvPicPr>
            <a:picLocks noChangeAspect="1"/>
          </p:cNvPicPr>
          <p:nvPr/>
        </p:nvPicPr>
        <p:blipFill>
          <a:blip r:embed="rId3"/>
          <a:stretch>
            <a:fillRect/>
          </a:stretch>
        </p:blipFill>
        <p:spPr>
          <a:xfrm>
            <a:off x="9061240" y="431814"/>
            <a:ext cx="2333625" cy="6029325"/>
          </a:xfrm>
          <a:prstGeom prst="rect">
            <a:avLst/>
          </a:prstGeom>
        </p:spPr>
      </p:pic>
    </p:spTree>
    <p:extLst>
      <p:ext uri="{BB962C8B-B14F-4D97-AF65-F5344CB8AC3E}">
        <p14:creationId xmlns:p14="http://schemas.microsoft.com/office/powerpoint/2010/main" val="2112257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Liste</a:t>
            </a:r>
            <a:endParaRPr lang="en-US" dirty="0"/>
          </a:p>
        </p:txBody>
      </p:sp>
      <p:sp>
        <p:nvSpPr>
          <p:cNvPr id="3" name="Content Placeholder 2"/>
          <p:cNvSpPr>
            <a:spLocks noGrp="1"/>
          </p:cNvSpPr>
          <p:nvPr>
            <p:ph idx="1"/>
          </p:nvPr>
        </p:nvSpPr>
        <p:spPr>
          <a:xfrm>
            <a:off x="1141412" y="1708030"/>
            <a:ext cx="9905999" cy="4839419"/>
          </a:xfrm>
        </p:spPr>
        <p:txBody>
          <a:bodyPr>
            <a:normAutofit/>
          </a:bodyPr>
          <a:lstStyle/>
          <a:p>
            <a:r>
              <a:rPr lang="sr-Latn-RS" dirty="0" smtClean="0"/>
              <a:t>Često je potrebno preći kroz neku listu podatak i ispisati ih u odgovatajućem formatu. U običnom js bi morali da kreiramo string koji bi sadržao html i postavimo innerHtml nekog čvora, u php-u bi naredbom echo ispisivali. U reactu je dovoljno da prodjemo kroz listu metodom map i vratimo odgovarajući JSX. </a:t>
            </a:r>
          </a:p>
          <a:p>
            <a:r>
              <a:rPr lang="sr-Latn-RS" dirty="0" smtClean="0"/>
              <a:t>Pri radu sa listama u reactu potrebno je da svakom članu liste dodelimo dodelimo ključ jednistven za tu listu. Ako ne postoji neki id u podacima dovoljno je i proslediti index u samoj listi. Ovaj ključ je potreban reactu da bi znao kada se neki element promeni da bi mogao da ga rerenderuje.</a:t>
            </a:r>
            <a:endParaRPr lang="en-US" dirty="0"/>
          </a:p>
        </p:txBody>
      </p:sp>
    </p:spTree>
    <p:extLst>
      <p:ext uri="{BB962C8B-B14F-4D97-AF65-F5344CB8AC3E}">
        <p14:creationId xmlns:p14="http://schemas.microsoft.com/office/powerpoint/2010/main" val="324826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projekta</a:t>
            </a:r>
            <a:endParaRPr lang="en-US" dirty="0"/>
          </a:p>
        </p:txBody>
      </p:sp>
      <p:sp>
        <p:nvSpPr>
          <p:cNvPr id="3" name="Content Placeholder 2"/>
          <p:cNvSpPr>
            <a:spLocks noGrp="1"/>
          </p:cNvSpPr>
          <p:nvPr>
            <p:ph idx="1"/>
          </p:nvPr>
        </p:nvSpPr>
        <p:spPr/>
        <p:txBody>
          <a:bodyPr/>
          <a:lstStyle/>
          <a:p>
            <a:r>
              <a:rPr lang="sr-Latn-RS" dirty="0" smtClean="0"/>
              <a:t>Da bi kreirali projekat potrebno je da u terminalu pokrenemo naredbu:</a:t>
            </a:r>
            <a:br>
              <a:rPr lang="sr-Latn-RS" dirty="0" smtClean="0"/>
            </a:br>
            <a:r>
              <a:rPr lang="sr-Latn-RS" dirty="0" smtClean="0"/>
              <a:t>npx create-react-app &lt;ime aplikacije&gt;</a:t>
            </a:r>
          </a:p>
        </p:txBody>
      </p:sp>
      <p:pic>
        <p:nvPicPr>
          <p:cNvPr id="4" name="Picture 3"/>
          <p:cNvPicPr>
            <a:picLocks noChangeAspect="1"/>
          </p:cNvPicPr>
          <p:nvPr/>
        </p:nvPicPr>
        <p:blipFill>
          <a:blip r:embed="rId2"/>
          <a:stretch>
            <a:fillRect/>
          </a:stretch>
        </p:blipFill>
        <p:spPr>
          <a:xfrm>
            <a:off x="1579442" y="3268243"/>
            <a:ext cx="8867326" cy="820678"/>
          </a:xfrm>
          <a:prstGeom prst="rect">
            <a:avLst/>
          </a:prstGeom>
        </p:spPr>
      </p:pic>
    </p:spTree>
    <p:extLst>
      <p:ext uri="{BB962C8B-B14F-4D97-AF65-F5344CB8AC3E}">
        <p14:creationId xmlns:p14="http://schemas.microsoft.com/office/powerpoint/2010/main" val="1793043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11716" y="1936540"/>
            <a:ext cx="2926996" cy="3222056"/>
          </a:xfrm>
          <a:prstGeom prst="rect">
            <a:avLst/>
          </a:prstGeom>
        </p:spPr>
      </p:pic>
      <p:pic>
        <p:nvPicPr>
          <p:cNvPr id="5" name="Picture 4"/>
          <p:cNvPicPr>
            <a:picLocks noChangeAspect="1"/>
          </p:cNvPicPr>
          <p:nvPr/>
        </p:nvPicPr>
        <p:blipFill>
          <a:blip r:embed="rId3"/>
          <a:stretch>
            <a:fillRect/>
          </a:stretch>
        </p:blipFill>
        <p:spPr>
          <a:xfrm>
            <a:off x="4942486" y="472565"/>
            <a:ext cx="7046241" cy="1093937"/>
          </a:xfrm>
          <a:prstGeom prst="rect">
            <a:avLst/>
          </a:prstGeom>
        </p:spPr>
      </p:pic>
      <p:pic>
        <p:nvPicPr>
          <p:cNvPr id="6" name="Picture 5"/>
          <p:cNvPicPr>
            <a:picLocks noChangeAspect="1"/>
          </p:cNvPicPr>
          <p:nvPr/>
        </p:nvPicPr>
        <p:blipFill>
          <a:blip r:embed="rId4"/>
          <a:stretch>
            <a:fillRect/>
          </a:stretch>
        </p:blipFill>
        <p:spPr>
          <a:xfrm>
            <a:off x="8578879" y="2100443"/>
            <a:ext cx="2791704" cy="3118538"/>
          </a:xfrm>
          <a:prstGeom prst="rect">
            <a:avLst/>
          </a:prstGeom>
        </p:spPr>
      </p:pic>
      <p:sp>
        <p:nvSpPr>
          <p:cNvPr id="7" name="Content Placeholder 2"/>
          <p:cNvSpPr>
            <a:spLocks noGrp="1"/>
          </p:cNvSpPr>
          <p:nvPr>
            <p:ph idx="1"/>
          </p:nvPr>
        </p:nvSpPr>
        <p:spPr>
          <a:xfrm>
            <a:off x="1207698" y="819509"/>
            <a:ext cx="3467819" cy="5564038"/>
          </a:xfrm>
        </p:spPr>
        <p:txBody>
          <a:bodyPr>
            <a:normAutofit/>
          </a:bodyPr>
          <a:lstStyle/>
          <a:p>
            <a:r>
              <a:rPr lang="sr-Latn-RS" dirty="0" smtClean="0"/>
              <a:t>Pomoću lista je moguće izmenom koda na jednom mestu izmeniti sva pojavljivanja tog koda u htmlu, a izmenom podataka u listi UI se automatski azurira.</a:t>
            </a:r>
            <a:endParaRPr lang="en-US" dirty="0"/>
          </a:p>
        </p:txBody>
      </p:sp>
    </p:spTree>
    <p:extLst>
      <p:ext uri="{BB962C8B-B14F-4D97-AF65-F5344CB8AC3E}">
        <p14:creationId xmlns:p14="http://schemas.microsoft.com/office/powerpoint/2010/main" val="337564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41872"/>
            <a:ext cx="9905999" cy="5049329"/>
          </a:xfrm>
        </p:spPr>
        <p:txBody>
          <a:bodyPr/>
          <a:lstStyle/>
          <a:p>
            <a:r>
              <a:rPr lang="sr-Latn-RS" dirty="0" smtClean="0"/>
              <a:t>Da bi pokrenuli projekat potrebno je da prvo postavimo terminal na folder projekta a zatim unesemo npm start i nakon što se pokrene možemo videti našu aplikaciju na http://localhostu:3000</a:t>
            </a:r>
            <a:endParaRPr lang="en-US" dirty="0"/>
          </a:p>
        </p:txBody>
      </p:sp>
      <p:pic>
        <p:nvPicPr>
          <p:cNvPr id="4" name="Picture 3"/>
          <p:cNvPicPr>
            <a:picLocks noChangeAspect="1"/>
          </p:cNvPicPr>
          <p:nvPr/>
        </p:nvPicPr>
        <p:blipFill>
          <a:blip r:embed="rId2"/>
          <a:stretch>
            <a:fillRect/>
          </a:stretch>
        </p:blipFill>
        <p:spPr>
          <a:xfrm>
            <a:off x="211077" y="2222740"/>
            <a:ext cx="8113414" cy="4409675"/>
          </a:xfrm>
          <a:prstGeom prst="rect">
            <a:avLst/>
          </a:prstGeom>
        </p:spPr>
      </p:pic>
      <p:pic>
        <p:nvPicPr>
          <p:cNvPr id="5" name="Picture 4"/>
          <p:cNvPicPr>
            <a:picLocks noChangeAspect="1"/>
          </p:cNvPicPr>
          <p:nvPr/>
        </p:nvPicPr>
        <p:blipFill>
          <a:blip r:embed="rId3"/>
          <a:stretch>
            <a:fillRect/>
          </a:stretch>
        </p:blipFill>
        <p:spPr>
          <a:xfrm>
            <a:off x="6748010" y="3926280"/>
            <a:ext cx="5229736" cy="2683983"/>
          </a:xfrm>
          <a:prstGeom prst="rect">
            <a:avLst/>
          </a:prstGeom>
        </p:spPr>
      </p:pic>
    </p:spTree>
    <p:extLst>
      <p:ext uri="{BB962C8B-B14F-4D97-AF65-F5344CB8AC3E}">
        <p14:creationId xmlns:p14="http://schemas.microsoft.com/office/powerpoint/2010/main" val="233158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File &amp; Foleder STRUCTURE</a:t>
            </a:r>
            <a:endParaRPr lang="en-US" dirty="0"/>
          </a:p>
        </p:txBody>
      </p:sp>
      <p:sp>
        <p:nvSpPr>
          <p:cNvPr id="3" name="Content Placeholder 2"/>
          <p:cNvSpPr>
            <a:spLocks noGrp="1"/>
          </p:cNvSpPr>
          <p:nvPr>
            <p:ph idx="1"/>
          </p:nvPr>
        </p:nvSpPr>
        <p:spPr>
          <a:xfrm>
            <a:off x="1141413" y="2249487"/>
            <a:ext cx="8045720" cy="3541714"/>
          </a:xfrm>
        </p:spPr>
        <p:txBody>
          <a:bodyPr/>
          <a:lstStyle/>
          <a:p>
            <a:r>
              <a:rPr lang="sr-Latn-RS" dirty="0" smtClean="0"/>
              <a:t>Create-react-app automatski kreira sledeću strukturu fajlova i foldera. Pošto nama ne trebaju svi ovi fajlovi obrisaćemo sve iz src i public foldera. Zatim ćemo u public folderu kreirati index.html, a u src index.js i App.jsx</a:t>
            </a:r>
            <a:endParaRPr lang="en-US" dirty="0"/>
          </a:p>
        </p:txBody>
      </p:sp>
      <p:pic>
        <p:nvPicPr>
          <p:cNvPr id="4" name="Picture 3"/>
          <p:cNvPicPr>
            <a:picLocks noChangeAspect="1"/>
          </p:cNvPicPr>
          <p:nvPr/>
        </p:nvPicPr>
        <p:blipFill>
          <a:blip r:embed="rId2"/>
          <a:stretch>
            <a:fillRect/>
          </a:stretch>
        </p:blipFill>
        <p:spPr>
          <a:xfrm>
            <a:off x="9439119" y="146649"/>
            <a:ext cx="2596255" cy="6512943"/>
          </a:xfrm>
          <a:prstGeom prst="rect">
            <a:avLst/>
          </a:prstGeom>
        </p:spPr>
      </p:pic>
    </p:spTree>
    <p:extLst>
      <p:ext uri="{BB962C8B-B14F-4D97-AF65-F5344CB8AC3E}">
        <p14:creationId xmlns:p14="http://schemas.microsoft.com/office/powerpoint/2010/main" val="69232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Index.html</a:t>
            </a:r>
            <a:endParaRPr lang="en-US" dirty="0"/>
          </a:p>
        </p:txBody>
      </p:sp>
      <p:sp>
        <p:nvSpPr>
          <p:cNvPr id="3" name="Content Placeholder 2"/>
          <p:cNvSpPr>
            <a:spLocks noGrp="1"/>
          </p:cNvSpPr>
          <p:nvPr>
            <p:ph idx="1"/>
          </p:nvPr>
        </p:nvSpPr>
        <p:spPr>
          <a:xfrm>
            <a:off x="934379" y="1895802"/>
            <a:ext cx="2930256" cy="4608513"/>
          </a:xfrm>
        </p:spPr>
        <p:txBody>
          <a:bodyPr>
            <a:normAutofit/>
          </a:bodyPr>
          <a:lstStyle/>
          <a:p>
            <a:r>
              <a:rPr lang="sr-Latn-RS" dirty="0" smtClean="0"/>
              <a:t>U index.html ćemo uneti samo običnu strukturu html stranice, a unuta body taga staviti jedan div sa id-jem „root“. U ovoj div će react ubaciti sav kod koji budemo kreirali.</a:t>
            </a:r>
            <a:endParaRPr lang="en-US" dirty="0"/>
          </a:p>
        </p:txBody>
      </p:sp>
      <p:pic>
        <p:nvPicPr>
          <p:cNvPr id="4" name="Picture 3"/>
          <p:cNvPicPr>
            <a:picLocks noChangeAspect="1"/>
          </p:cNvPicPr>
          <p:nvPr/>
        </p:nvPicPr>
        <p:blipFill>
          <a:blip r:embed="rId2"/>
          <a:stretch>
            <a:fillRect/>
          </a:stretch>
        </p:blipFill>
        <p:spPr>
          <a:xfrm>
            <a:off x="3784342" y="2217058"/>
            <a:ext cx="8263586" cy="3761048"/>
          </a:xfrm>
          <a:prstGeom prst="rect">
            <a:avLst/>
          </a:prstGeom>
        </p:spPr>
      </p:pic>
    </p:spTree>
    <p:extLst>
      <p:ext uri="{BB962C8B-B14F-4D97-AF65-F5344CB8AC3E}">
        <p14:creationId xmlns:p14="http://schemas.microsoft.com/office/powerpoint/2010/main" val="81454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App.jsx</a:t>
            </a:r>
            <a:endParaRPr lang="en-US" dirty="0"/>
          </a:p>
        </p:txBody>
      </p:sp>
      <p:sp>
        <p:nvSpPr>
          <p:cNvPr id="3" name="Content Placeholder 2"/>
          <p:cNvSpPr>
            <a:spLocks noGrp="1"/>
          </p:cNvSpPr>
          <p:nvPr>
            <p:ph idx="1"/>
          </p:nvPr>
        </p:nvSpPr>
        <p:spPr>
          <a:xfrm>
            <a:off x="1141412" y="1585253"/>
            <a:ext cx="9905999" cy="3541714"/>
          </a:xfrm>
        </p:spPr>
        <p:txBody>
          <a:bodyPr/>
          <a:lstStyle/>
          <a:p>
            <a:r>
              <a:rPr lang="sr-Latn-RS" dirty="0" smtClean="0"/>
              <a:t>Ovde ćemo kreirati jednu react komponentu. Samu strukturu kreiranja komponenti ćemo detaljnije objasniti kasnije.</a:t>
            </a:r>
            <a:endParaRPr lang="en-US" dirty="0"/>
          </a:p>
        </p:txBody>
      </p:sp>
      <p:pic>
        <p:nvPicPr>
          <p:cNvPr id="4" name="Picture 3"/>
          <p:cNvPicPr>
            <a:picLocks noChangeAspect="1"/>
          </p:cNvPicPr>
          <p:nvPr/>
        </p:nvPicPr>
        <p:blipFill>
          <a:blip r:embed="rId2"/>
          <a:stretch>
            <a:fillRect/>
          </a:stretch>
        </p:blipFill>
        <p:spPr>
          <a:xfrm>
            <a:off x="2566089" y="2688025"/>
            <a:ext cx="6077579" cy="3820193"/>
          </a:xfrm>
          <a:prstGeom prst="rect">
            <a:avLst/>
          </a:prstGeom>
        </p:spPr>
      </p:pic>
    </p:spTree>
    <p:extLst>
      <p:ext uri="{BB962C8B-B14F-4D97-AF65-F5344CB8AC3E}">
        <p14:creationId xmlns:p14="http://schemas.microsoft.com/office/powerpoint/2010/main" val="68017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63243"/>
            <a:ext cx="9905998" cy="1478570"/>
          </a:xfrm>
        </p:spPr>
        <p:txBody>
          <a:bodyPr/>
          <a:lstStyle/>
          <a:p>
            <a:r>
              <a:rPr lang="sr-Latn-RS" dirty="0" smtClean="0"/>
              <a:t>Index.js</a:t>
            </a:r>
            <a:endParaRPr lang="en-US" dirty="0"/>
          </a:p>
        </p:txBody>
      </p:sp>
      <p:sp>
        <p:nvSpPr>
          <p:cNvPr id="3" name="Content Placeholder 2"/>
          <p:cNvSpPr>
            <a:spLocks noGrp="1"/>
          </p:cNvSpPr>
          <p:nvPr>
            <p:ph idx="1"/>
          </p:nvPr>
        </p:nvSpPr>
        <p:spPr>
          <a:xfrm>
            <a:off x="1141412" y="1714843"/>
            <a:ext cx="9905999" cy="3541714"/>
          </a:xfrm>
        </p:spPr>
        <p:txBody>
          <a:bodyPr/>
          <a:lstStyle/>
          <a:p>
            <a:r>
              <a:rPr lang="sr-Latn-RS" dirty="0" smtClean="0"/>
              <a:t>U ovom fajlu je potrebno da renderujemo našu aplikaciju u html. Prvo treba da kreiramo root element u koji ćemo da renderujemo našu aplikaciju, a zatim i pozovemo metodu render da bi i renderovali našu aplikaciju</a:t>
            </a:r>
            <a:endParaRPr lang="en-US" dirty="0"/>
          </a:p>
        </p:txBody>
      </p:sp>
      <p:pic>
        <p:nvPicPr>
          <p:cNvPr id="4" name="Picture 3"/>
          <p:cNvPicPr>
            <a:picLocks noChangeAspect="1"/>
          </p:cNvPicPr>
          <p:nvPr/>
        </p:nvPicPr>
        <p:blipFill>
          <a:blip r:embed="rId2"/>
          <a:stretch>
            <a:fillRect/>
          </a:stretch>
        </p:blipFill>
        <p:spPr>
          <a:xfrm>
            <a:off x="1577824" y="3412532"/>
            <a:ext cx="8277225" cy="3095625"/>
          </a:xfrm>
          <a:prstGeom prst="rect">
            <a:avLst/>
          </a:prstGeom>
        </p:spPr>
      </p:pic>
    </p:spTree>
    <p:extLst>
      <p:ext uri="{BB962C8B-B14F-4D97-AF65-F5344CB8AC3E}">
        <p14:creationId xmlns:p14="http://schemas.microsoft.com/office/powerpoint/2010/main" val="133805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8659" y="631345"/>
            <a:ext cx="8998310" cy="5312255"/>
          </a:xfrm>
          <a:prstGeom prst="rect">
            <a:avLst/>
          </a:prstGeom>
        </p:spPr>
      </p:pic>
    </p:spTree>
    <p:extLst>
      <p:ext uri="{BB962C8B-B14F-4D97-AF65-F5344CB8AC3E}">
        <p14:creationId xmlns:p14="http://schemas.microsoft.com/office/powerpoint/2010/main" val="4239807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508</TotalTime>
  <Words>1137</Words>
  <Application>Microsoft Office PowerPoint</Application>
  <PresentationFormat>Widescreen</PresentationFormat>
  <Paragraphs>53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Tw Cen MT</vt:lpstr>
      <vt:lpstr>Circuit</vt:lpstr>
      <vt:lpstr>React</vt:lpstr>
      <vt:lpstr>Šta je react i zašta bi ka koristili?</vt:lpstr>
      <vt:lpstr>Kreiranje projekta</vt:lpstr>
      <vt:lpstr>PowerPoint Presentation</vt:lpstr>
      <vt:lpstr>File &amp; Foleder STRUCTURE</vt:lpstr>
      <vt:lpstr>Index.html</vt:lpstr>
      <vt:lpstr>App.jsx</vt:lpstr>
      <vt:lpstr>Index.js</vt:lpstr>
      <vt:lpstr>PowerPoint Presentation</vt:lpstr>
      <vt:lpstr>JSX</vt:lpstr>
      <vt:lpstr>PowerPoint Presentation</vt:lpstr>
      <vt:lpstr>PowerPoint Presentation</vt:lpstr>
      <vt:lpstr>Komponente</vt:lpstr>
      <vt:lpstr>Klasne komponente</vt:lpstr>
      <vt:lpstr>Funkcionalne komponente</vt:lpstr>
      <vt:lpstr>PowerPoint Presentation</vt:lpstr>
      <vt:lpstr>PRops</vt:lpstr>
      <vt:lpstr>PowerPoint Presentation</vt:lpstr>
      <vt:lpstr>PowerPoint Presentation</vt:lpstr>
      <vt:lpstr>PowerPoint Presentation</vt:lpstr>
      <vt:lpstr>PowerPoint Presentation</vt:lpstr>
      <vt:lpstr>Događaji</vt:lpstr>
      <vt:lpstr>PowerPoint Presentation</vt:lpstr>
      <vt:lpstr>State</vt:lpstr>
      <vt:lpstr>PowerPoint Presentation</vt:lpstr>
      <vt:lpstr>PowerPoint Presentation</vt:lpstr>
      <vt:lpstr>Uslovno renderovanje</vt:lpstr>
      <vt:lpstr>PowerPoint Presentation</vt:lpstr>
      <vt:lpstr>Liste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Mihajlo Milojević</dc:creator>
  <cp:lastModifiedBy>Mihajlo Milojević</cp:lastModifiedBy>
  <cp:revision>20</cp:revision>
  <dcterms:created xsi:type="dcterms:W3CDTF">2022-11-07T16:40:48Z</dcterms:created>
  <dcterms:modified xsi:type="dcterms:W3CDTF">2022-11-08T19:11:00Z</dcterms:modified>
</cp:coreProperties>
</file>