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07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FA38-7CD0-4CA2-B01B-E2964D0949D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76F0-3960-4D94-9F69-CE191B5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9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A400-0291-E55A-5D5B-2C34F403D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Napredni javascrip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C00EB-EF09-085A-3B29-9402210F9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1B48-8DE1-A708-ED09-43EECC0D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2365"/>
            <a:ext cx="9905999" cy="5088836"/>
          </a:xfrm>
        </p:spPr>
        <p:txBody>
          <a:bodyPr/>
          <a:lstStyle/>
          <a:p>
            <a:r>
              <a:rPr lang="sr-Latn-RS" dirty="0"/>
              <a:t>U JavaScriptu svaka promenljiva pamti svoju oblast važenja</a:t>
            </a:r>
            <a:r>
              <a:rPr lang="sr-Latn-RS" dirty="0" smtClean="0"/>
              <a:t>. Ovo nam omogućava da pažljivom raspodelom funkcija napravimo promenljive sa ograničenim pristupom. Ovako možemo i razdvojiti logiku na nekoliko nivoa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1B48-8DE1-A708-ED09-43EECC0D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02365"/>
            <a:ext cx="6408918" cy="5088836"/>
          </a:xfrm>
        </p:spPr>
        <p:txBody>
          <a:bodyPr/>
          <a:lstStyle/>
          <a:p>
            <a:r>
              <a:rPr lang="sr-Latn-RS" dirty="0" smtClean="0"/>
              <a:t>Pogledajmo primer:</a:t>
            </a:r>
          </a:p>
          <a:p>
            <a:r>
              <a:rPr lang="sr-Latn-RS" dirty="0" smtClean="0"/>
              <a:t>Ovde smo napravili funkciju add koja kao parametar prima promenljivu x, a vraća funkciju koja prima parametar y. Parametar x je vidljiv unutar cele funkcije add uključujući i funkciju koju vraća. Kada add vrati vrednost promenljiva x je van svakog domašaja i više je ne možemo promeniti, ali je funckija koja je vraćena još uvek može videti i menjati. </a:t>
            </a:r>
            <a:endParaRPr lang="sr-Latn-R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02" y="598316"/>
            <a:ext cx="3883843" cy="3490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901" y="4398072"/>
            <a:ext cx="3913244" cy="12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09451"/>
            <a:ext cx="5572897" cy="6021978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Ovde funkcija counter kreira lokalnu promenljivu count i funkcije increment i getCount koje tu promenljivu mogu da vide i menjaju, a zatim te funkcije vraća kao objekat. Pozivom funkcije counter možemo kreirati zaštićenu promenljivu sa ograničenim pristupom. Jedini problem ovde je što se svakim pozivom funkcije counter kreiraju nove funkcije. </a:t>
            </a:r>
            <a:r>
              <a:rPr lang="sr-Latn-RS" smtClean="0"/>
              <a:t>Ovo je preteča objektno orijentisanog programiranja u JavaScriptu.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71" y="301416"/>
            <a:ext cx="4953000" cy="59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2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</TotalTime>
  <Words>163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Napredni javascrip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</dc:title>
  <dc:creator>Racunar1</dc:creator>
  <cp:lastModifiedBy>Programiranje</cp:lastModifiedBy>
  <cp:revision>3</cp:revision>
  <dcterms:created xsi:type="dcterms:W3CDTF">2022-10-26T14:35:32Z</dcterms:created>
  <dcterms:modified xsi:type="dcterms:W3CDTF">2022-10-26T16:04:46Z</dcterms:modified>
</cp:coreProperties>
</file>