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0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17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85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2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07AD-AE4D-4354-A09D-E3CD1DE9592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E99C-57F2-4706-848B-DD9E7FAE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3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konzola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Console.table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table </a:t>
            </a:r>
            <a:r>
              <a:rPr lang="sr-Latn-RS" dirty="0"/>
              <a:t>tabelarno ispisuje podatke koji su prosledjeni kao parametri. Ova metoda može da bude veoma korisna za lakši prikaz nekih podataka (npr. podataka iz baze).</a:t>
            </a:r>
            <a:endParaRPr lang="en-US" dirty="0"/>
          </a:p>
          <a:p>
            <a:r>
              <a:rPr lang="sr-Latn-RS" dirty="0"/>
              <a:t>Kod za prikaz ove metode je unutar fajla </a:t>
            </a:r>
            <a:r>
              <a:rPr lang="sr-Latn-RS" i="1" dirty="0"/>
              <a:t>Primer7.js</a:t>
            </a:r>
            <a:r>
              <a:rPr lang="sr-Latn-RS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0562" y="4267152"/>
            <a:ext cx="6034526" cy="21768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9507" y="4267151"/>
            <a:ext cx="5208937" cy="21768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27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Console.count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638949" cy="43756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Metoda </a:t>
            </a:r>
            <a:r>
              <a:rPr lang="sr-Latn-RS" i="1" dirty="0"/>
              <a:t>count </a:t>
            </a:r>
            <a:r>
              <a:rPr lang="sr-Latn-RS" dirty="0"/>
              <a:t>prosto broji svoja pozivanja. Kao parametar uzima naziv brojača i svaki put kada se pozove </a:t>
            </a:r>
            <a:r>
              <a:rPr lang="sr-Latn-RS" i="1" dirty="0"/>
              <a:t>console.count() </a:t>
            </a:r>
            <a:r>
              <a:rPr lang="sr-Latn-RS" dirty="0"/>
              <a:t>sa istim nazivom brojač se povećava. Ako brojač pod tim nazivom ne postoji on se kreira i povećava za 1. To znači da nije potrebno kreirati brojače pre upotrebe. Ukoliko nije prosledjen naziv metodi </a:t>
            </a:r>
            <a:r>
              <a:rPr lang="sr-Latn-RS" i="1" dirty="0"/>
              <a:t>count</a:t>
            </a:r>
            <a:r>
              <a:rPr lang="sr-Latn-RS" dirty="0"/>
              <a:t> koristi se naziv </a:t>
            </a:r>
            <a:r>
              <a:rPr lang="sr-Latn-RS" i="1" dirty="0"/>
              <a:t>„default“</a:t>
            </a:r>
            <a:r>
              <a:rPr lang="sr-Latn-RS" dirty="0"/>
              <a:t>. Ovom metodom se lako može proveriti koliko puta se izvršava neka petlja/funkcija...</a:t>
            </a:r>
            <a:endParaRPr lang="en-US" dirty="0"/>
          </a:p>
          <a:p>
            <a:r>
              <a:rPr lang="sr-Latn-RS" dirty="0"/>
              <a:t>Kod za prikaz ove metode je unutar fajla </a:t>
            </a:r>
            <a:r>
              <a:rPr lang="sr-Latn-RS" i="1" dirty="0"/>
              <a:t>Primer8.js</a:t>
            </a:r>
            <a:r>
              <a:rPr lang="sr-Latn-RS" dirty="0" smtClean="0"/>
              <a:t>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80693" y="95507"/>
            <a:ext cx="4123428" cy="20015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94431" y="2243495"/>
            <a:ext cx="4451230" cy="44096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07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Console.countReset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countReset</a:t>
            </a:r>
            <a:r>
              <a:rPr lang="sr-Latn-RS" dirty="0"/>
              <a:t>, kao što joj i naziv kaže, resetuje brojač pod nazivom koji je prosledjen, tj. </a:t>
            </a:r>
            <a:r>
              <a:rPr lang="sr-Latn-RS" i="1" dirty="0"/>
              <a:t>„default“</a:t>
            </a:r>
            <a:r>
              <a:rPr lang="sr-Latn-RS" dirty="0"/>
              <a:t> ako nije ništa prosledjeno. Ovom metodom možemo resetovati brojače nakon izvršenja odredjenog bloka koda i spremiti brojače za sledeći.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Console.group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54082" cy="2607185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Metoda </a:t>
            </a:r>
            <a:r>
              <a:rPr lang="sr-Latn-RS" i="1" dirty="0"/>
              <a:t>group </a:t>
            </a:r>
            <a:r>
              <a:rPr lang="sr-Latn-RS" dirty="0"/>
              <a:t>otvara novu grupu pod nazivom koji je prosledjen kao parametar. Na ovaj način možemo objediniti sve naredne log-ove, warn-ove..., pa čak i druge grupe pod jednim nazivom koji možemo lako sklupljati i proširivati. Metoda </a:t>
            </a:r>
            <a:r>
              <a:rPr lang="sr-Latn-RS" i="1" dirty="0"/>
              <a:t>group</a:t>
            </a:r>
            <a:r>
              <a:rPr lang="sr-Latn-RS" dirty="0"/>
              <a:t> automatski otvara grupu. Ako želimo da grupa bude zatvorena pri kreiranju potrebno je koristiti  metodu </a:t>
            </a:r>
            <a:r>
              <a:rPr lang="sr-Latn-RS" i="1" dirty="0"/>
              <a:t>groupCallapsed</a:t>
            </a:r>
            <a:r>
              <a:rPr lang="sr-Latn-RS" dirty="0"/>
              <a:t>.</a:t>
            </a:r>
            <a:endParaRPr lang="en-US" dirty="0"/>
          </a:p>
          <a:p>
            <a:r>
              <a:rPr lang="sr-Latn-RS" dirty="0"/>
              <a:t>Kod za prikaz ove metode je unutar fajla </a:t>
            </a:r>
            <a:r>
              <a:rPr lang="sr-Latn-RS" i="1" dirty="0"/>
              <a:t>Primer10.js</a:t>
            </a:r>
            <a:r>
              <a:rPr lang="sr-Latn-RS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3320" y="5009071"/>
            <a:ext cx="5845133" cy="146433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97667" y="5141343"/>
            <a:ext cx="5004397" cy="10265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12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Console.groupCallapsed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groupCallapsed </a:t>
            </a:r>
            <a:r>
              <a:rPr lang="sr-Latn-RS" dirty="0"/>
              <a:t>potpuno je identična metodi </a:t>
            </a:r>
            <a:r>
              <a:rPr lang="sr-Latn-RS" i="1" dirty="0"/>
              <a:t>group</a:t>
            </a:r>
            <a:r>
              <a:rPr lang="sr-Latn-RS" dirty="0"/>
              <a:t> sa jedinom razlikom da je grupa po default-u zatvorena/skupljena.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Console.groupEnd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groupEnd </a:t>
            </a:r>
            <a:r>
              <a:rPr lang="sr-Latn-RS" dirty="0"/>
              <a:t>ima potpuno suprotnu upotrebu od metoda </a:t>
            </a:r>
            <a:r>
              <a:rPr lang="sr-Latn-RS" i="1" dirty="0"/>
              <a:t>group</a:t>
            </a:r>
            <a:r>
              <a:rPr lang="sr-Latn-RS" dirty="0"/>
              <a:t> i </a:t>
            </a:r>
            <a:r>
              <a:rPr lang="sr-Latn-RS" i="1" dirty="0"/>
              <a:t>groupCallapsed</a:t>
            </a:r>
            <a:r>
              <a:rPr lang="sr-Latn-RS" dirty="0"/>
              <a:t>. Ona zatvara trenutno otvorenu grupu i svi naredni ispisi u konzoli biće prikazani van grupe. GroupEnd kao parametar prima naziv grupe koju treba da zatvori.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59903" y="4123425"/>
            <a:ext cx="7302443" cy="19581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7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Console.time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time </a:t>
            </a:r>
            <a:r>
              <a:rPr lang="sr-Latn-RS" dirty="0"/>
              <a:t>je slična metodi </a:t>
            </a:r>
            <a:r>
              <a:rPr lang="sr-Latn-RS" i="1" dirty="0"/>
              <a:t>count</a:t>
            </a:r>
            <a:r>
              <a:rPr lang="sr-Latn-RS" dirty="0"/>
              <a:t> s tim što umesto brojača kreiramo tajmer(štopericu). Štoperica je odmah pokrenuta i broji u milisekndama.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Console.timeLog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timeLog </a:t>
            </a:r>
            <a:r>
              <a:rPr lang="sr-Latn-RS" dirty="0"/>
              <a:t>u konzoli ispisuje trenutno stanje nekog tajmera, bez njegovog zaustavljanja.</a:t>
            </a:r>
            <a:endParaRPr lang="en-US" dirty="0"/>
          </a:p>
          <a:p>
            <a:r>
              <a:rPr lang="sr-Latn-RS" dirty="0"/>
              <a:t>Pogledajte šta se ispisuje u konzoli nakon par timeLog poziva. Ne zaboravite da je prethodno pokrenut tajmer metodom </a:t>
            </a:r>
            <a:r>
              <a:rPr lang="sr-Latn-RS" i="1" dirty="0"/>
              <a:t>time</a:t>
            </a:r>
            <a:r>
              <a:rPr lang="sr-Latn-RS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8568" y="4257676"/>
            <a:ext cx="7294847" cy="22035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9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Console.timeEnd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timeEnd</a:t>
            </a:r>
            <a:r>
              <a:rPr lang="sr-Latn-RS" dirty="0"/>
              <a:t> ima isti ispis u konzoli kao </a:t>
            </a:r>
            <a:r>
              <a:rPr lang="sr-Latn-RS" i="1" dirty="0"/>
              <a:t>timeLog</a:t>
            </a:r>
            <a:r>
              <a:rPr lang="sr-Latn-RS" dirty="0"/>
              <a:t> samo što </a:t>
            </a:r>
            <a:r>
              <a:rPr lang="sr-Latn-RS" i="1" dirty="0"/>
              <a:t>timeEnd</a:t>
            </a:r>
            <a:r>
              <a:rPr lang="sr-Latn-RS" dirty="0"/>
              <a:t> zaustavlja odgovarajući tajmer. </a:t>
            </a:r>
            <a:endParaRPr lang="en-US" dirty="0"/>
          </a:p>
          <a:p>
            <a:r>
              <a:rPr lang="sr-Latn-RS" dirty="0"/>
              <a:t>Kombinacija metoda time, timeLog i timeEnd je veoma pogodna za brzo testiranje perormansi našeg koda. Pomoću njih možemo da proverimo koliko dugo se odrećeni blok izvršava.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0196" y="4620433"/>
            <a:ext cx="6357759" cy="18920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99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Objekat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Objekat </a:t>
            </a:r>
            <a:r>
              <a:rPr lang="sr-Latn-RS" i="1" dirty="0"/>
              <a:t>console </a:t>
            </a:r>
            <a:r>
              <a:rPr lang="sr-Latn-RS" dirty="0"/>
              <a:t>je globalni objekatak koji sadrži mnoštvo metoda za </a:t>
            </a:r>
            <a:r>
              <a:rPr lang="sr-Latn-RS" dirty="0" smtClean="0"/>
              <a:t>debagovanje </a:t>
            </a:r>
            <a:r>
              <a:rPr lang="sr-Latn-RS" dirty="0"/>
              <a:t>koga.</a:t>
            </a:r>
            <a:endParaRPr lang="en-US" dirty="0"/>
          </a:p>
          <a:p>
            <a:r>
              <a:rPr lang="sr-Latn-RS" dirty="0"/>
              <a:t>Da bi isprobali nekoliko najkorisnijih metoda napravićemo html stranicu sa sledećom </a:t>
            </a:r>
            <a:r>
              <a:rPr lang="sr-Latn-RS" dirty="0" smtClean="0"/>
              <a:t>strukturom: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79815" y="3812875"/>
            <a:ext cx="5240894" cy="27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Kod za svaku od ovih metoda smestićemo u posebne fajlove i povezati sa našim html-om pomoću sledećih scripti: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85472" y="2900494"/>
            <a:ext cx="3842348" cy="36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Console.clear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clear </a:t>
            </a:r>
            <a:r>
              <a:rPr lang="sr-Latn-RS" dirty="0"/>
              <a:t>je jednostavna metoda koja briše sadržaj konzole. </a:t>
            </a:r>
            <a:endParaRPr lang="en-US" dirty="0"/>
          </a:p>
          <a:p>
            <a:r>
              <a:rPr lang="sr-Latn-RS" dirty="0"/>
              <a:t>Kod za prikaz ove metode je unutar fajla </a:t>
            </a:r>
            <a:r>
              <a:rPr lang="sr-Latn-RS" i="1" dirty="0"/>
              <a:t>Primer1.js</a:t>
            </a:r>
            <a:r>
              <a:rPr lang="sr-Latn-RS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8040" y="3400741"/>
            <a:ext cx="7561401" cy="128089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90307" y="4948237"/>
            <a:ext cx="5956865" cy="9953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3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CONSOLE.LOG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log </a:t>
            </a:r>
            <a:r>
              <a:rPr lang="sr-Latn-RS" dirty="0"/>
              <a:t>je najkorišćenija i najjednostavnija. Ona prosto ispisuje ono što joj se prosledi kao parametar u konzolu. </a:t>
            </a:r>
            <a:endParaRPr lang="en-US" dirty="0"/>
          </a:p>
          <a:p>
            <a:r>
              <a:rPr lang="sr-Latn-RS" dirty="0"/>
              <a:t>Kod za prikaz ove metode je unutar fajla </a:t>
            </a:r>
            <a:r>
              <a:rPr lang="sr-Latn-RS" i="1" dirty="0"/>
              <a:t>Primer2.js</a:t>
            </a:r>
            <a:r>
              <a:rPr lang="sr-Latn-RS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3788277"/>
            <a:ext cx="5578565" cy="29055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94404" y="4366133"/>
            <a:ext cx="5104748" cy="17498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7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Console.warn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warn </a:t>
            </a:r>
            <a:r>
              <a:rPr lang="sr-Latn-RS" dirty="0"/>
              <a:t>je veoma slična metodi </a:t>
            </a:r>
            <a:r>
              <a:rPr lang="sr-Latn-RS" i="1" dirty="0"/>
              <a:t>log</a:t>
            </a:r>
            <a:r>
              <a:rPr lang="sr-Latn-RS" dirty="0"/>
              <a:t>. Jedina razlika je što ona ispisuje upozorenje koje se drugačije prikazuje unutar konzole. </a:t>
            </a:r>
            <a:endParaRPr lang="en-US" dirty="0"/>
          </a:p>
          <a:p>
            <a:r>
              <a:rPr lang="sr-Latn-RS" dirty="0"/>
              <a:t>Kod za prikaz ove metode je unutar fajla </a:t>
            </a:r>
            <a:r>
              <a:rPr lang="sr-Latn-RS" i="1" dirty="0"/>
              <a:t>Primer3.js</a:t>
            </a:r>
            <a:r>
              <a:rPr lang="sr-Latn-RS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791399"/>
            <a:ext cx="7586334" cy="17640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29795" y="5349952"/>
            <a:ext cx="5817616" cy="11182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32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Console.error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error </a:t>
            </a:r>
            <a:r>
              <a:rPr lang="sr-Latn-RS" dirty="0"/>
              <a:t>je slična metodi </a:t>
            </a:r>
            <a:r>
              <a:rPr lang="sr-Latn-RS" i="1" dirty="0"/>
              <a:t>warn</a:t>
            </a:r>
            <a:r>
              <a:rPr lang="sr-Latn-RS" dirty="0"/>
              <a:t>, samo što umesto upozorenja ispisuje grešku:</a:t>
            </a:r>
            <a:endParaRPr lang="en-US" dirty="0"/>
          </a:p>
          <a:p>
            <a:r>
              <a:rPr lang="sr-Latn-RS" dirty="0"/>
              <a:t>Kod za prikaz ove metode je unutar fajla </a:t>
            </a:r>
            <a:r>
              <a:rPr lang="sr-Latn-RS" i="1" dirty="0"/>
              <a:t>Primer4.js</a:t>
            </a:r>
            <a:r>
              <a:rPr lang="sr-Latn-RS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3860" y="3736324"/>
            <a:ext cx="4861332" cy="292886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54940" y="4485735"/>
            <a:ext cx="6249309" cy="13054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00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CONSOLE.trace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trace </a:t>
            </a:r>
            <a:r>
              <a:rPr lang="sr-Latn-RS" dirty="0"/>
              <a:t>u konzolu ispusuje trenutni </a:t>
            </a:r>
            <a:r>
              <a:rPr lang="sr-Latn-RS" i="1" dirty="0"/>
              <a:t>call stack</a:t>
            </a:r>
            <a:r>
              <a:rPr lang="sr-Latn-RS" dirty="0"/>
              <a:t>. Ova metoda može biti veoma korisna za otkrivanje redosleda poziva ugnježdenih funkcija i otkrivana grešaka u istim.</a:t>
            </a:r>
            <a:endParaRPr lang="en-US" dirty="0"/>
          </a:p>
          <a:p>
            <a:r>
              <a:rPr lang="sr-Latn-RS" dirty="0"/>
              <a:t>Kod za prikaz ove metode je unutar fajla </a:t>
            </a:r>
            <a:r>
              <a:rPr lang="sr-Latn-RS" i="1" dirty="0"/>
              <a:t>Primer5.js</a:t>
            </a:r>
            <a:r>
              <a:rPr lang="sr-Latn-RS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6607" y="4276323"/>
            <a:ext cx="5731510" cy="23425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67448" y="4395270"/>
            <a:ext cx="4933950" cy="1809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88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Console.dir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</a:t>
            </a:r>
            <a:r>
              <a:rPr lang="sr-Latn-RS" i="1" dirty="0"/>
              <a:t>dir </a:t>
            </a:r>
            <a:r>
              <a:rPr lang="sr-Latn-RS" dirty="0"/>
              <a:t>u konzolu ispusuje svoje parametre kao objekte. Ovo je pogodno zato što nekad želimo da ispitamo svojstva html elemenata, a običnim logovanjem dobijamo samo html tog elementa.</a:t>
            </a:r>
            <a:endParaRPr lang="en-US" dirty="0"/>
          </a:p>
          <a:p>
            <a:r>
              <a:rPr lang="sr-Latn-RS" dirty="0"/>
              <a:t>Kod za prikaz ove metode je unutar fajla </a:t>
            </a:r>
            <a:r>
              <a:rPr lang="sr-Latn-RS" i="1" dirty="0"/>
              <a:t>Primer6.js</a:t>
            </a:r>
            <a:r>
              <a:rPr lang="sr-Latn-RS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07019" y="4331641"/>
            <a:ext cx="6223308" cy="21036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831898" y="3433314"/>
            <a:ext cx="4156605" cy="30019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</TotalTime>
  <Words>649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NAPREDNI JAVASCRIPT</vt:lpstr>
      <vt:lpstr>Objekat console</vt:lpstr>
      <vt:lpstr>PowerPoint Presentation</vt:lpstr>
      <vt:lpstr>Console.clear</vt:lpstr>
      <vt:lpstr>CONSOLE.LOG</vt:lpstr>
      <vt:lpstr>Console.warn</vt:lpstr>
      <vt:lpstr>Console.error</vt:lpstr>
      <vt:lpstr>CONSOLE.trace</vt:lpstr>
      <vt:lpstr>Console.dir</vt:lpstr>
      <vt:lpstr>Console.table</vt:lpstr>
      <vt:lpstr>Console.count</vt:lpstr>
      <vt:lpstr>Console.countReset</vt:lpstr>
      <vt:lpstr>Console.group</vt:lpstr>
      <vt:lpstr>Console.groupCallapsed</vt:lpstr>
      <vt:lpstr>Console.groupEnd</vt:lpstr>
      <vt:lpstr>Console.time</vt:lpstr>
      <vt:lpstr>Console.timeLog</vt:lpstr>
      <vt:lpstr>Console.timeEnd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3</cp:revision>
  <dcterms:created xsi:type="dcterms:W3CDTF">2022-10-22T18:45:27Z</dcterms:created>
  <dcterms:modified xsi:type="dcterms:W3CDTF">2022-10-22T19:12:00Z</dcterms:modified>
</cp:coreProperties>
</file>