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9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5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CA1A-654F-4B8E-BABA-BCED6BA4B7C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9F4A-93B3-46AD-8E2F-E438596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54015"/>
            <a:ext cx="9905999" cy="1181819"/>
          </a:xfrm>
        </p:spPr>
        <p:txBody>
          <a:bodyPr/>
          <a:lstStyle/>
          <a:p>
            <a:r>
              <a:rPr lang="sr-Latn-RS" dirty="0"/>
              <a:t>Hoisting u JavaScript-u je podizanje deklaracije na vrh.</a:t>
            </a:r>
            <a:endParaRPr lang="en-US" dirty="0"/>
          </a:p>
          <a:p>
            <a:r>
              <a:rPr lang="sr-Latn-RS" dirty="0"/>
              <a:t>Primer</a:t>
            </a:r>
            <a:r>
              <a:rPr lang="sr-Latn-RS" dirty="0" smtClean="0"/>
              <a:t>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2" y="3671977"/>
            <a:ext cx="9905999" cy="19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Ovde smo uspeli da dodelimo vrednost promenljive </a:t>
            </a:r>
            <a:r>
              <a:rPr lang="sr-Latn-RS" i="1" dirty="0"/>
              <a:t>x </a:t>
            </a:r>
            <a:r>
              <a:rPr lang="sr-Latn-RS" dirty="0"/>
              <a:t>i ispišemo je u konzolu pre deklarisanja. To je zato što je JavaScript podigao deklaraciju na vrh oblasti važenja promenljive </a:t>
            </a:r>
            <a:r>
              <a:rPr lang="sr-Latn-RS" i="1" dirty="0"/>
              <a:t>x</a:t>
            </a:r>
            <a:r>
              <a:rPr lang="sr-Latn-RS" dirty="0"/>
              <a:t>. Tako je da je prethodni kod identičan sledećem: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825" y="1862047"/>
            <a:ext cx="4490015" cy="153676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32825" y="5214037"/>
            <a:ext cx="4472809" cy="14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2257"/>
            <a:ext cx="9905999" cy="785003"/>
          </a:xfrm>
        </p:spPr>
        <p:txBody>
          <a:bodyPr/>
          <a:lstStyle/>
          <a:p>
            <a:r>
              <a:rPr lang="sr-Latn-RS" dirty="0"/>
              <a:t>Ovo važi samo za promenljive deklarisane pomoću ključne reči </a:t>
            </a:r>
            <a:r>
              <a:rPr lang="sr-Latn-RS" i="1" dirty="0"/>
              <a:t>var</a:t>
            </a:r>
            <a:r>
              <a:rPr lang="sr-Latn-R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5413" y="1424706"/>
            <a:ext cx="4297412" cy="125810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71202" y="2805921"/>
            <a:ext cx="8105835" cy="21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7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65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Napredni javascrip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</dc:title>
  <dc:creator>Mihajlo Milojević</dc:creator>
  <cp:lastModifiedBy>Mihajlo Milojević</cp:lastModifiedBy>
  <cp:revision>1</cp:revision>
  <dcterms:created xsi:type="dcterms:W3CDTF">2022-10-22T19:13:06Z</dcterms:created>
  <dcterms:modified xsi:type="dcterms:W3CDTF">2022-10-22T19:16:59Z</dcterms:modified>
</cp:coreProperties>
</file>