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3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3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8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889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25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57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91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6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1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5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2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4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7758-3418-4EEC-A40F-AD223051335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6031-F91B-4C2C-BD6D-2280FE94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69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Napredni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Let i const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7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15992"/>
            <a:ext cx="9905999" cy="5075209"/>
          </a:xfrm>
        </p:spPr>
        <p:txBody>
          <a:bodyPr/>
          <a:lstStyle/>
          <a:p>
            <a:r>
              <a:rPr lang="sr-Latn-RS" dirty="0"/>
              <a:t>Ključna reč </a:t>
            </a:r>
            <a:r>
              <a:rPr lang="sr-Latn-RS" i="1" dirty="0"/>
              <a:t>let</a:t>
            </a:r>
            <a:r>
              <a:rPr lang="sr-Latn-RS" dirty="0"/>
              <a:t> nam omogućava da definišemo promenljive sa blokovskom oblašću važenja (za razliku od ključne reči </a:t>
            </a:r>
            <a:r>
              <a:rPr lang="sr-Latn-RS" i="1" dirty="0"/>
              <a:t>var</a:t>
            </a:r>
            <a:r>
              <a:rPr lang="sr-Latn-RS" dirty="0"/>
              <a:t> koja ima ili globalnu ili funkcijsku oblast važenja).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29510" y="2130487"/>
            <a:ext cx="6329802" cy="224621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38462" y="4516221"/>
            <a:ext cx="8311898" cy="20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8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15992"/>
            <a:ext cx="9905999" cy="5075209"/>
          </a:xfrm>
        </p:spPr>
        <p:txBody>
          <a:bodyPr/>
          <a:lstStyle/>
          <a:p>
            <a:r>
              <a:rPr lang="sr-Latn-RS" dirty="0"/>
              <a:t>Ovde je promenljiva poruka definisana samo izmedju „{„ i „}“ u </a:t>
            </a:r>
            <a:r>
              <a:rPr lang="sr-Latn-RS" i="1" dirty="0"/>
              <a:t>if</a:t>
            </a:r>
            <a:r>
              <a:rPr lang="sr-Latn-RS" dirty="0"/>
              <a:t> (</a:t>
            </a:r>
            <a:r>
              <a:rPr lang="sr-Latn-RS" i="1" dirty="0"/>
              <a:t>else</a:t>
            </a:r>
            <a:r>
              <a:rPr lang="sr-Latn-RS" dirty="0"/>
              <a:t>) bloku tako da bilo koja upotreba van tog bloga nije važeća.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68747" y="1766930"/>
            <a:ext cx="7142672" cy="325140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70836" y="5295901"/>
            <a:ext cx="5309489" cy="7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3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15992"/>
            <a:ext cx="9905999" cy="5075209"/>
          </a:xfrm>
        </p:spPr>
        <p:txBody>
          <a:bodyPr/>
          <a:lstStyle/>
          <a:p>
            <a:r>
              <a:rPr lang="sr-Latn-RS" dirty="0"/>
              <a:t>Promenljive definisane pomoću ključne reči </a:t>
            </a:r>
            <a:r>
              <a:rPr lang="sr-Latn-RS" i="1" dirty="0"/>
              <a:t>let</a:t>
            </a:r>
            <a:r>
              <a:rPr lang="sr-Latn-RS" dirty="0"/>
              <a:t>:</a:t>
            </a:r>
            <a:endParaRPr lang="en-US" dirty="0"/>
          </a:p>
          <a:p>
            <a:pPr lvl="1"/>
            <a:r>
              <a:rPr lang="sr-Latn-RS" dirty="0"/>
              <a:t>ne mogu biti redefinisane unutar istog bloka važenja</a:t>
            </a:r>
            <a:endParaRPr lang="en-US" dirty="0"/>
          </a:p>
          <a:p>
            <a:pPr lvl="1"/>
            <a:r>
              <a:rPr lang="sr-Latn-RS" dirty="0"/>
              <a:t>moraju biti definisane pre upotrebe</a:t>
            </a:r>
            <a:endParaRPr lang="en-US" dirty="0"/>
          </a:p>
          <a:p>
            <a:pPr lvl="1"/>
            <a:r>
              <a:rPr lang="sr-Latn-RS" dirty="0"/>
              <a:t>imaju blokovsku oblast važenja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5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15992"/>
            <a:ext cx="9905999" cy="5075209"/>
          </a:xfrm>
        </p:spPr>
        <p:txBody>
          <a:bodyPr/>
          <a:lstStyle/>
          <a:p>
            <a:r>
              <a:rPr lang="sr-Latn-RS" dirty="0"/>
              <a:t>Ključna reč </a:t>
            </a:r>
            <a:r>
              <a:rPr lang="sr-Latn-RS" i="1" dirty="0"/>
              <a:t>const</a:t>
            </a:r>
            <a:r>
              <a:rPr lang="sr-Latn-RS" dirty="0"/>
              <a:t> nam omogućava da definišem promenljive istih osobina kao i one definisane pomoću </a:t>
            </a:r>
            <a:r>
              <a:rPr lang="sr-Latn-RS" i="1" dirty="0"/>
              <a:t>let</a:t>
            </a:r>
            <a:r>
              <a:rPr lang="sr-Latn-RS" dirty="0"/>
              <a:t> samo što njihova vrednost ne može biti promenjena nakon inicijalizacije.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48426" y="2277817"/>
            <a:ext cx="7955782" cy="111236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48426" y="3568789"/>
            <a:ext cx="7955782" cy="17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2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785" y="396815"/>
            <a:ext cx="9905999" cy="2182483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Nažalost const ne može da definiše prave konstante.</a:t>
            </a:r>
            <a:endParaRPr lang="en-US" dirty="0"/>
          </a:p>
          <a:p>
            <a:r>
              <a:rPr lang="sr-Latn-RS" dirty="0"/>
              <a:t>Objekti i nizovi su u JavaScriptu predstavljeni kao reference, tako da kada definisemo niz ili objekat pomoću ključne reči </a:t>
            </a:r>
            <a:r>
              <a:rPr lang="sr-Latn-RS" i="1" dirty="0"/>
              <a:t>const</a:t>
            </a:r>
            <a:r>
              <a:rPr lang="sr-Latn-RS" dirty="0"/>
              <a:t> mi kreiramo konstantu referencu, dok se u niz i dalje mogu dodavati, brisati i menjati elementi, a objektima se mogu dodavati, brisati i menjati polja.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06555" y="2579298"/>
            <a:ext cx="7233596" cy="283701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35497" y="4834034"/>
            <a:ext cx="6684098" cy="17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29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</TotalTime>
  <Words>171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Napredni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javascript</dc:title>
  <dc:creator>Mihajlo Milojević</dc:creator>
  <cp:lastModifiedBy>Mihajlo Milojević</cp:lastModifiedBy>
  <cp:revision>1</cp:revision>
  <dcterms:created xsi:type="dcterms:W3CDTF">2022-10-22T19:17:43Z</dcterms:created>
  <dcterms:modified xsi:type="dcterms:W3CDTF">2022-10-22T19:25:47Z</dcterms:modified>
</cp:coreProperties>
</file>