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33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6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804B-BD89-4F0E-BD8C-B40B6C4885A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F142-F31F-47AE-8712-8F33D681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Arrow 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17585"/>
            <a:ext cx="9905999" cy="1440611"/>
          </a:xfrm>
        </p:spPr>
        <p:txBody>
          <a:bodyPr/>
          <a:lstStyle/>
          <a:p>
            <a:r>
              <a:rPr lang="sr-Latn-RS" dirty="0"/>
              <a:t>Arrow funkcije su skraćeni oblik definisanja funkcija. Postoji više načina za njihovo definisanje.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1" y="3390180"/>
            <a:ext cx="9905999" cy="318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Arrow funkcije se definisu sintaksom: </a:t>
            </a:r>
            <a:r>
              <a:rPr lang="sr-Latn-RS" i="1" dirty="0"/>
              <a:t>(parametri) =&gt; {/*telo*/}</a:t>
            </a:r>
            <a:r>
              <a:rPr lang="sr-Latn-RS" dirty="0"/>
              <a:t>, ali postoje i skraćene varijante. </a:t>
            </a:r>
            <a:endParaRPr lang="en-US" dirty="0"/>
          </a:p>
          <a:p>
            <a:pPr lvl="1"/>
            <a:r>
              <a:rPr lang="sr-Latn-RS" dirty="0"/>
              <a:t>Ako imamo samo jedan parametar možemo izostaviti zagrade: </a:t>
            </a:r>
            <a:r>
              <a:rPr lang="sr-Latn-RS" i="1" dirty="0"/>
              <a:t>event =&gt; {console.log(event);}</a:t>
            </a:r>
            <a:r>
              <a:rPr lang="sr-Latn-RS" dirty="0"/>
              <a:t>. </a:t>
            </a:r>
            <a:endParaRPr lang="en-US" dirty="0"/>
          </a:p>
          <a:p>
            <a:pPr lvl="1"/>
            <a:r>
              <a:rPr lang="sr-Latn-RS" dirty="0"/>
              <a:t>Ako funkcija odmah vraća vrednost možemo izostaviti vitičaste zagrade i naredbu return: </a:t>
            </a:r>
            <a:r>
              <a:rPr lang="sr-Latn-RS" i="1" dirty="0"/>
              <a:t>(value) =&gt; parseInt(value)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0609" y="1474320"/>
            <a:ext cx="10708401" cy="16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17585"/>
            <a:ext cx="9905999" cy="5273616"/>
          </a:xfrm>
        </p:spPr>
        <p:txBody>
          <a:bodyPr/>
          <a:lstStyle/>
          <a:p>
            <a:r>
              <a:rPr lang="sr-Latn-RS" dirty="0"/>
              <a:t>Kod arrow funkcija je veoma bitno da se kljucna reč this ponaša drugačije u odnosu na običnu funkciju: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7505" y="1590659"/>
            <a:ext cx="6327681" cy="9778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7505" y="2983451"/>
            <a:ext cx="6327681" cy="218377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73707" y="2553419"/>
            <a:ext cx="3540981" cy="17945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329312" y="5597255"/>
            <a:ext cx="8476560" cy="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17585"/>
            <a:ext cx="9905999" cy="5273616"/>
          </a:xfrm>
        </p:spPr>
        <p:txBody>
          <a:bodyPr/>
          <a:lstStyle/>
          <a:p>
            <a:r>
              <a:rPr lang="sr-Latn-RS" dirty="0"/>
              <a:t>Kao što možete da primetite </a:t>
            </a:r>
            <a:r>
              <a:rPr lang="sr-Latn-RS" i="1" dirty="0"/>
              <a:t>this</a:t>
            </a:r>
            <a:r>
              <a:rPr lang="sr-Latn-RS" dirty="0"/>
              <a:t> u arrow funkciji i običnoj funkciji nije isto. U običnoj funkciji </a:t>
            </a:r>
            <a:r>
              <a:rPr lang="sr-Latn-RS" i="1" dirty="0"/>
              <a:t>this</a:t>
            </a:r>
            <a:r>
              <a:rPr lang="sr-Latn-RS" dirty="0"/>
              <a:t> se odnosi na objekat koji je pozvao funkciju (u ovom slučaju button), dok se u arrow funkcijama </a:t>
            </a:r>
            <a:r>
              <a:rPr lang="sr-Latn-RS" i="1" dirty="0"/>
              <a:t>this</a:t>
            </a:r>
            <a:r>
              <a:rPr lang="sr-Latn-RS" dirty="0"/>
              <a:t> odnosi na objekat u kom je funkcija definisana (u ovom slučaju </a:t>
            </a:r>
            <a:r>
              <a:rPr lang="sr-Latn-RS" i="1" dirty="0"/>
              <a:t>window</a:t>
            </a:r>
            <a:r>
              <a:rPr lang="sr-Latn-RS" dirty="0"/>
              <a:t> jer je </a:t>
            </a:r>
            <a:r>
              <a:rPr lang="sr-Latn-RS" i="1" dirty="0"/>
              <a:t>arrowFunction</a:t>
            </a:r>
            <a:r>
              <a:rPr lang="sr-Latn-RS" dirty="0"/>
              <a:t> globalna promenljiva).</a:t>
            </a:r>
            <a:endParaRPr lang="en-US" dirty="0"/>
          </a:p>
          <a:p>
            <a:r>
              <a:rPr lang="sr-Latn-RS" dirty="0"/>
              <a:t>Ovo ponašanje može biti problematično ako se radi </a:t>
            </a:r>
            <a:r>
              <a:rPr lang="sr-Latn-RS" dirty="0" smtClean="0"/>
              <a:t>sa metodama </a:t>
            </a:r>
            <a:r>
              <a:rPr lang="sr-Latn-RS" dirty="0"/>
              <a:t>objekata. Kada pozovemo metodu nad objektom očekujemo da ona sadrži referencu na sam objekat, a samim tim i na sva njegova svojstva i metode.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97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185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2</cp:revision>
  <dcterms:created xsi:type="dcterms:W3CDTF">2022-10-22T19:27:28Z</dcterms:created>
  <dcterms:modified xsi:type="dcterms:W3CDTF">2022-10-22T19:32:19Z</dcterms:modified>
</cp:coreProperties>
</file>