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6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98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9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7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3AEC-8659-4982-87E0-37A11CF6E60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C566-BB59-4E2B-BEDC-1AF662D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1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For in i for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9728"/>
            <a:ext cx="3283939" cy="5161473"/>
          </a:xfrm>
        </p:spPr>
        <p:txBody>
          <a:bodyPr/>
          <a:lstStyle/>
          <a:p>
            <a:r>
              <a:rPr lang="sr-Latn-RS" i="1" dirty="0"/>
              <a:t>For in</a:t>
            </a:r>
            <a:r>
              <a:rPr lang="sr-Latn-RS" dirty="0"/>
              <a:t> i </a:t>
            </a:r>
            <a:r>
              <a:rPr lang="sr-Latn-RS" i="1" dirty="0"/>
              <a:t>for of</a:t>
            </a:r>
            <a:r>
              <a:rPr lang="sr-Latn-RS" dirty="0"/>
              <a:t> se koriste za lakse prolaženje kroz objekte i nizove. </a:t>
            </a:r>
            <a:endParaRPr lang="en-US" dirty="0"/>
          </a:p>
          <a:p>
            <a:r>
              <a:rPr lang="sr-Latn-RS" dirty="0"/>
              <a:t>For in se koristi za prolazak kroz sve ključeve (svojstva obejka).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562" y="288353"/>
            <a:ext cx="5276641" cy="446276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57576" y="4989930"/>
            <a:ext cx="7628627" cy="16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6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9728"/>
            <a:ext cx="9374188" cy="5161473"/>
          </a:xfrm>
        </p:spPr>
        <p:txBody>
          <a:bodyPr/>
          <a:lstStyle/>
          <a:p>
            <a:r>
              <a:rPr lang="sr-Latn-RS" dirty="0"/>
              <a:t>For of se koristi za prolazak kroz sve vrednosti niza: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4902" y="2548206"/>
            <a:ext cx="7601126" cy="280879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10820" y="2148139"/>
            <a:ext cx="3624622" cy="34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7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46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NAPREDNI JAVASCRIPT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1</cp:revision>
  <dcterms:created xsi:type="dcterms:W3CDTF">2022-10-22T19:32:32Z</dcterms:created>
  <dcterms:modified xsi:type="dcterms:W3CDTF">2022-10-22T19:35:31Z</dcterms:modified>
</cp:coreProperties>
</file>