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16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133E-2F13-48EA-B8BB-B1380A289A2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BE62-499D-4A45-A689-BD88E876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Falsy vrednosti sa operatorima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/>
              <a:t>Ali ovde se javlja greška: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52" y="1158934"/>
            <a:ext cx="11114592" cy="54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/>
              <a:t>Ovde pokusavamo da ispisemo polje osnovna iz objekta boje, ali proizvid ne sadrži polje boje tako da mi u suštini pokušavamo da isčitamo osnovna iz undefined (</a:t>
            </a:r>
            <a:r>
              <a:rPr lang="sr-Latn-RS" i="1" dirty="0"/>
              <a:t>undefined.osnovna</a:t>
            </a:r>
            <a:r>
              <a:rPr lang="sr-Latn-RS" dirty="0"/>
              <a:t>), što naravno ne postoji.</a:t>
            </a:r>
            <a:endParaRPr lang="en-US" dirty="0"/>
          </a:p>
          <a:p>
            <a:r>
              <a:rPr lang="sr-Latn-RS" dirty="0"/>
              <a:t>U JavaScriptu postoji nešto što se naziva opcional chaining. Sintaksa je prosta, samo dodamo znak pitanja pre tačke (boje?.osnovna). Ovom sintaksom lako možemo proveriti da li neko polje postoji (pa čak i funkciju pozvati ukoliko jeste funkcija pomoću sintakse </a:t>
            </a:r>
            <a:r>
              <a:rPr lang="sr-Latn-RS" i="1" dirty="0"/>
              <a:t>„?.()“</a:t>
            </a:r>
            <a:r>
              <a:rPr lang="sr-Latn-RS" dirty="0"/>
              <a:t>), a u kombinaciji sa  ?? operatorom možemo se lako rešiti gotovo svih problema opcionih polja.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38" y="439947"/>
            <a:ext cx="5414664" cy="5633049"/>
          </a:xfrm>
        </p:spPr>
        <p:txBody>
          <a:bodyPr/>
          <a:lstStyle/>
          <a:p>
            <a:r>
              <a:rPr lang="sr-Latn-RS" dirty="0"/>
              <a:t>Prepravljeni kod izgleda ovako</a:t>
            </a:r>
            <a:r>
              <a:rPr lang="sr-Latn-RS" dirty="0" smtClean="0"/>
              <a:t>:</a:t>
            </a:r>
          </a:p>
          <a:p>
            <a:r>
              <a:rPr lang="sr-Latn-RS" dirty="0"/>
              <a:t>A ispis je onakav kakav ga i očekujemo: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5043" y="1834463"/>
            <a:ext cx="6338936" cy="45663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208663" y="324830"/>
            <a:ext cx="2488092" cy="60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/>
              <a:t>U JavaScript-u postoji nekoliko osnovnih tipova podataka: string, number, object, array, undefinded, null, function, boolean. Njihov tip se može proveriti operatorom </a:t>
            </a:r>
            <a:r>
              <a:rPr lang="sr-Latn-RS" i="1" dirty="0"/>
              <a:t>typeof </a:t>
            </a:r>
            <a:r>
              <a:rPr lang="sr-Latn-RS" dirty="0"/>
              <a:t>(uz oprez da neki od ovih tipova vraća </a:t>
            </a:r>
            <a:r>
              <a:rPr lang="sr-Latn-RS" i="1" dirty="0"/>
              <a:t>„object“</a:t>
            </a:r>
            <a:r>
              <a:rPr lang="sr-Latn-RS" dirty="0"/>
              <a:t>). </a:t>
            </a:r>
            <a:endParaRPr lang="en-US" dirty="0"/>
          </a:p>
          <a:p>
            <a:r>
              <a:rPr lang="sr-Latn-RS" dirty="0"/>
              <a:t>Da bi neku vrednost konvertovali u boolean tip možemo koristiti konstruktor </a:t>
            </a:r>
            <a:r>
              <a:rPr lang="sr-Latn-RS" i="1" dirty="0"/>
              <a:t>Boolean(value)</a:t>
            </a:r>
            <a:r>
              <a:rPr lang="sr-Latn-RS" dirty="0"/>
              <a:t>, ali postoji i lakši način. Kao što verovatno već znate unarni operator </a:t>
            </a:r>
            <a:r>
              <a:rPr lang="sr-Latn-RS" i="1" dirty="0"/>
              <a:t>!</a:t>
            </a:r>
            <a:r>
              <a:rPr lang="sr-Latn-RS" dirty="0"/>
              <a:t> negira logičke vrednosti, ali osim što true pretvara u false i obrnuto, on i konvertuje vrednsti u true ili false pre negiranja. Upotrebom dvosturuke negacije (</a:t>
            </a:r>
            <a:r>
              <a:rPr lang="sr-Latn-RS" i="1" dirty="0"/>
              <a:t>!!</a:t>
            </a:r>
            <a:r>
              <a:rPr lang="sr-Latn-RS" dirty="0"/>
              <a:t>) možemo vrednost konvertovati u logičku vrednost.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1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494957" cy="4183812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Pri konverziji bilo koje vrednosti u boolean tip dobija se vrednost </a:t>
            </a:r>
            <a:r>
              <a:rPr lang="sr-Latn-RS" i="1" dirty="0"/>
              <a:t>true</a:t>
            </a:r>
            <a:r>
              <a:rPr lang="sr-Latn-RS" dirty="0"/>
              <a:t> osim narednih 7 vrednosti i to:</a:t>
            </a:r>
            <a:endParaRPr lang="en-US" dirty="0"/>
          </a:p>
          <a:p>
            <a:pPr lvl="1"/>
            <a:r>
              <a:rPr lang="sr-Latn-RS" dirty="0"/>
              <a:t>false</a:t>
            </a:r>
            <a:endParaRPr lang="en-US" dirty="0"/>
          </a:p>
          <a:p>
            <a:pPr lvl="1"/>
            <a:r>
              <a:rPr lang="sr-Latn-RS" dirty="0"/>
              <a:t>null</a:t>
            </a:r>
            <a:endParaRPr lang="en-US" dirty="0"/>
          </a:p>
          <a:p>
            <a:pPr lvl="1"/>
            <a:r>
              <a:rPr lang="sr-Latn-RS" dirty="0"/>
              <a:t>undefined</a:t>
            </a:r>
            <a:endParaRPr lang="en-US" dirty="0"/>
          </a:p>
          <a:p>
            <a:pPr lvl="1"/>
            <a:r>
              <a:rPr lang="sr-Latn-RS" dirty="0"/>
              <a:t>0</a:t>
            </a:r>
            <a:endParaRPr lang="en-US" dirty="0"/>
          </a:p>
          <a:p>
            <a:pPr lvl="1"/>
            <a:r>
              <a:rPr lang="sr-Latn-RS" dirty="0"/>
              <a:t>""</a:t>
            </a:r>
            <a:endParaRPr lang="en-US" dirty="0"/>
          </a:p>
          <a:p>
            <a:pPr lvl="1"/>
            <a:r>
              <a:rPr lang="sr-Latn-RS" dirty="0"/>
              <a:t>NaN</a:t>
            </a:r>
            <a:endParaRPr lang="en-US" dirty="0"/>
          </a:p>
          <a:p>
            <a:pPr lvl="1"/>
            <a:r>
              <a:rPr lang="sr-Latn-RS" dirty="0"/>
              <a:t>document.all</a:t>
            </a:r>
            <a:endParaRPr lang="en-US" dirty="0"/>
          </a:p>
          <a:p>
            <a:r>
              <a:rPr lang="sr-Latn-RS" dirty="0"/>
              <a:t>Ove vrednosti se nazivaju </a:t>
            </a:r>
            <a:r>
              <a:rPr lang="sr-Latn-RS" i="1" dirty="0"/>
              <a:t>falsy</a:t>
            </a:r>
            <a:r>
              <a:rPr lang="sr-Latn-RS" dirty="0"/>
              <a:t> vrednosti.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47698" y="4677673"/>
            <a:ext cx="4432000" cy="20613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94439" y="4677673"/>
            <a:ext cx="1481809" cy="20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2"/>
            <a:ext cx="9905999" cy="5805578"/>
          </a:xfrm>
        </p:spPr>
        <p:txBody>
          <a:bodyPr>
            <a:normAutofit/>
          </a:bodyPr>
          <a:lstStyle/>
          <a:p>
            <a:r>
              <a:rPr lang="sr-Latn-RS" dirty="0"/>
              <a:t>Pri evaluaciji logičkih izraza JavaScript „pametno“ (ne)izvršava naredbe. </a:t>
            </a:r>
            <a:endParaRPr lang="en-US" dirty="0"/>
          </a:p>
          <a:p>
            <a:r>
              <a:rPr lang="sr-Latn-RS" dirty="0"/>
              <a:t>Ukoliko se radi sa logičkim ili operatorom (</a:t>
            </a:r>
            <a:r>
              <a:rPr lang="sr-Latn-RS" i="1" dirty="0"/>
              <a:t>||</a:t>
            </a:r>
            <a:r>
              <a:rPr lang="sr-Latn-RS" dirty="0"/>
              <a:t>) i prvi parametar je tačan, JS engine neće ni izvšiti kod s druge strane operatora jer bez obzira na vrednost drugog operanta ceo izraz će imati vrednost logičke istine. A ako je prvi parametar je netačan izvšiće se kod drugog operatora da bi se utvrdila vrednost celog izraza:</a:t>
            </a:r>
            <a:endParaRPr lang="en-US" dirty="0"/>
          </a:p>
          <a:p>
            <a:pPr marL="0" indent="0" algn="ctr">
              <a:buNone/>
            </a:pPr>
            <a:r>
              <a:rPr lang="sr-Latn-RS" i="1" dirty="0"/>
              <a:t>true || X = true</a:t>
            </a:r>
            <a:br>
              <a:rPr lang="sr-Latn-RS" i="1" dirty="0"/>
            </a:br>
            <a:r>
              <a:rPr lang="sr-Latn-RS" i="1" dirty="0"/>
              <a:t>false || X = X</a:t>
            </a:r>
            <a:endParaRPr lang="en-US" dirty="0"/>
          </a:p>
          <a:p>
            <a:r>
              <a:rPr lang="sr-Latn-RS" dirty="0"/>
              <a:t>Logički opertor i (&amp;&amp;) radi na istom principu:</a:t>
            </a:r>
            <a:endParaRPr lang="en-US" dirty="0"/>
          </a:p>
          <a:p>
            <a:pPr marL="0" indent="0" algn="ctr">
              <a:buNone/>
            </a:pPr>
            <a:r>
              <a:rPr lang="sr-Latn-RS" i="1" dirty="0"/>
              <a:t>true &amp;&amp; X = X</a:t>
            </a:r>
            <a:br>
              <a:rPr lang="sr-Latn-RS" i="1" dirty="0"/>
            </a:br>
            <a:r>
              <a:rPr lang="sr-Latn-RS" i="1" dirty="0"/>
              <a:t>false &amp;&amp; X = false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0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/>
              <a:t>Ovakvo ponašanje omogućava da izvršavamo odrećene naredbe uslovno, bez upotrebe naredbe </a:t>
            </a:r>
            <a:r>
              <a:rPr lang="sr-Latn-RS" i="1" dirty="0"/>
              <a:t>if</a:t>
            </a:r>
            <a:r>
              <a:rPr lang="sr-Latn-RS" dirty="0"/>
              <a:t> ili upotrebe teranrnog operatora. Ovaj proces se naziva prespajanje logičkih operatora.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504" y="2238104"/>
            <a:ext cx="5512706" cy="137393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38822" y="3937239"/>
            <a:ext cx="2378071" cy="8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3"/>
            <a:ext cx="9905999" cy="5195978"/>
          </a:xfrm>
        </p:spPr>
        <p:txBody>
          <a:bodyPr/>
          <a:lstStyle/>
          <a:p>
            <a:r>
              <a:rPr lang="sr-Latn-RS" dirty="0"/>
              <a:t>Operator ili može biti veoma koristan za zadavanje podrazumevanih vrednosti ukoliko vrednost koju pokušavamo da dodelimo </a:t>
            </a:r>
            <a:r>
              <a:rPr lang="sr-Latn-RS" i="1" dirty="0"/>
              <a:t>falsy</a:t>
            </a:r>
            <a:r>
              <a:rPr lang="sr-Latn-RS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7065" y="2725094"/>
            <a:ext cx="3390541" cy="29736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91979" y="3261683"/>
            <a:ext cx="1858723" cy="19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5222"/>
            <a:ext cx="6492965" cy="5891841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Ovde se javlja jedan problem. Pošto || operator radi sa falsy vrednostima može se desiti da nam ne prepozna vrednost koju očekujemo. </a:t>
            </a:r>
            <a:endParaRPr lang="en-US" dirty="0"/>
          </a:p>
          <a:p>
            <a:r>
              <a:rPr lang="sr-Latn-RS" dirty="0"/>
              <a:t>Razmotrimo prethodni primer. Ovde želimo da postavimo vrednost promenljive x na 5 ukoliko nije prosledjena vrednost za parametar </a:t>
            </a:r>
            <a:r>
              <a:rPr lang="sr-Latn-RS" i="1" dirty="0"/>
              <a:t>a</a:t>
            </a:r>
            <a:r>
              <a:rPr lang="sr-Latn-RS" dirty="0"/>
              <a:t>. Ali šta ako je parametar </a:t>
            </a:r>
            <a:r>
              <a:rPr lang="sr-Latn-RS" i="1" dirty="0"/>
              <a:t>a</a:t>
            </a:r>
            <a:r>
              <a:rPr lang="sr-Latn-RS" dirty="0"/>
              <a:t> prosledjen sa vrednošću 0? Ne želimo da pregazimo tu vrednost, ali 0 je jedna od sedam falsy vrednosti. Šta bi bilo da umesto 5 želimo da podesimo vrednost na 0? </a:t>
            </a:r>
            <a:endParaRPr lang="en-US" dirty="0"/>
          </a:p>
          <a:p>
            <a:r>
              <a:rPr lang="sr-Latn-RS" dirty="0"/>
              <a:t>Zbog ovog problema u JavaScriptu postoju poseban operator koji radi isto kao i ili operator osim što umesto falsy vrednosti proverava samo za </a:t>
            </a:r>
            <a:r>
              <a:rPr lang="sr-Latn-RS" i="1" dirty="0"/>
              <a:t>null</a:t>
            </a:r>
            <a:r>
              <a:rPr lang="sr-Latn-RS" dirty="0"/>
              <a:t> i </a:t>
            </a:r>
            <a:r>
              <a:rPr lang="sr-Latn-RS" i="1" dirty="0"/>
              <a:t>undefinded.</a:t>
            </a:r>
            <a:r>
              <a:rPr lang="sr-Latn-RS" dirty="0"/>
              <a:t> Ovaj operator se obeležava sa dva znaka pitanja (??) i naziva se </a:t>
            </a:r>
            <a:r>
              <a:rPr lang="sr-Latn-RS" i="1" dirty="0"/>
              <a:t>nullish coalescing operator.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28342" y="511115"/>
            <a:ext cx="3593322" cy="31551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54094" y="4160178"/>
            <a:ext cx="1741817" cy="18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95223"/>
            <a:ext cx="3758392" cy="5195978"/>
          </a:xfrm>
        </p:spPr>
        <p:txBody>
          <a:bodyPr/>
          <a:lstStyle/>
          <a:p>
            <a:r>
              <a:rPr lang="sr-Latn-RS" dirty="0"/>
              <a:t>Pogledajte sledeći objekat: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24297" y="246619"/>
            <a:ext cx="4665424" cy="64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95223"/>
            <a:ext cx="4017184" cy="5195978"/>
          </a:xfrm>
        </p:spPr>
        <p:txBody>
          <a:bodyPr/>
          <a:lstStyle/>
          <a:p>
            <a:r>
              <a:rPr lang="sr-Latn-RS" dirty="0"/>
              <a:t>Ovo bi mogli da budu podaci o proizvodima koje uzimamo iz nekog izvora. Pokušajmo da ispišemo podatke o ovim proizvodima: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87814" y="769319"/>
            <a:ext cx="6576202" cy="55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87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537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Napredni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2</cp:revision>
  <dcterms:created xsi:type="dcterms:W3CDTF">2022-10-22T19:38:01Z</dcterms:created>
  <dcterms:modified xsi:type="dcterms:W3CDTF">2022-10-22T19:47:45Z</dcterms:modified>
</cp:coreProperties>
</file>