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Metode nad stringovima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9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CHARCODEAT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86037"/>
            <a:ext cx="5467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FROMCHARCODE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619375"/>
            <a:ext cx="55816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5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TRIMSTART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752725"/>
            <a:ext cx="6943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733675"/>
            <a:ext cx="6619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714625"/>
            <a:ext cx="630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333625"/>
            <a:ext cx="8410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747962"/>
            <a:ext cx="56673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TOLOWERCASE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867025"/>
            <a:ext cx="7362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TOUPPERCASE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312"/>
            <a:ext cx="7467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43584"/>
            <a:ext cx="9544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92" y="2586037"/>
            <a:ext cx="6478971" cy="18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328862"/>
            <a:ext cx="71723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INDEXOF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28862"/>
            <a:ext cx="6400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LASTINDEXOF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343150"/>
            <a:ext cx="6457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STARTSWITH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471737"/>
            <a:ext cx="6867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ENDSWITH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600325"/>
            <a:ext cx="6496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595562"/>
            <a:ext cx="5581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0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22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NAPREDNI JAVASCRIPT</vt:lpstr>
      <vt:lpstr>SPLIT</vt:lpstr>
      <vt:lpstr>INCLUDES</vt:lpstr>
      <vt:lpstr>SEARCH</vt:lpstr>
      <vt:lpstr>INDEXOF</vt:lpstr>
      <vt:lpstr>LASTINDEXOF</vt:lpstr>
      <vt:lpstr>STARTSWITH</vt:lpstr>
      <vt:lpstr>ENDSWITH</vt:lpstr>
      <vt:lpstr>SUBSTRING</vt:lpstr>
      <vt:lpstr>CHARCODEAT</vt:lpstr>
      <vt:lpstr>FROMCHARCODE</vt:lpstr>
      <vt:lpstr>TRIMSTART</vt:lpstr>
      <vt:lpstr>TRIMEND</vt:lpstr>
      <vt:lpstr>TRIM</vt:lpstr>
      <vt:lpstr>REPLACE</vt:lpstr>
      <vt:lpstr>REPEAT</vt:lpstr>
      <vt:lpstr>TOLOWERCASE</vt:lpstr>
      <vt:lpstr>TOUPPERCASE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2</cp:revision>
  <dcterms:created xsi:type="dcterms:W3CDTF">2022-10-24T08:14:12Z</dcterms:created>
  <dcterms:modified xsi:type="dcterms:W3CDTF">2022-10-24T08:32:27Z</dcterms:modified>
</cp:coreProperties>
</file>