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3"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9" d="100"/>
          <a:sy n="89" d="100"/>
        </p:scale>
        <p:origin x="4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3DE0D670-338A-43B3-838A-42B1B3171B82}" type="datetimeFigureOut">
              <a:rPr lang="en-US" smtClean="0"/>
              <a:t>10/27/2022</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F35AFCE0-BFCB-4446-B5DE-3C2B1B6989E6}" type="slidenum">
              <a:rPr lang="en-US" smtClean="0"/>
              <a:t>‹#›</a:t>
            </a:fld>
            <a:endParaRPr lang="en-US"/>
          </a:p>
        </p:txBody>
      </p:sp>
    </p:spTree>
    <p:extLst>
      <p:ext uri="{BB962C8B-B14F-4D97-AF65-F5344CB8AC3E}">
        <p14:creationId xmlns:p14="http://schemas.microsoft.com/office/powerpoint/2010/main" val="987572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DE0D670-338A-43B3-838A-42B1B3171B82}" type="datetimeFigureOut">
              <a:rPr lang="en-US" smtClean="0"/>
              <a:t>10/27/2022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5AFCE0-BFCB-4446-B5DE-3C2B1B6989E6}" type="slidenum">
              <a:rPr lang="en-US" smtClean="0"/>
              <a:t>‹#›</a:t>
            </a:fld>
            <a:endParaRPr lang="en-US"/>
          </a:p>
        </p:txBody>
      </p:sp>
    </p:spTree>
    <p:extLst>
      <p:ext uri="{BB962C8B-B14F-4D97-AF65-F5344CB8AC3E}">
        <p14:creationId xmlns:p14="http://schemas.microsoft.com/office/powerpoint/2010/main" val="1319713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DE0D670-338A-43B3-838A-42B1B3171B82}" type="datetimeFigureOut">
              <a:rPr lang="en-US" smtClean="0"/>
              <a:t>10/27/2022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5AFCE0-BFCB-4446-B5DE-3C2B1B6989E6}" type="slidenum">
              <a:rPr lang="en-US" smtClean="0"/>
              <a:t>‹#›</a:t>
            </a:fld>
            <a:endParaRPr lang="en-US"/>
          </a:p>
        </p:txBody>
      </p:sp>
    </p:spTree>
    <p:extLst>
      <p:ext uri="{BB962C8B-B14F-4D97-AF65-F5344CB8AC3E}">
        <p14:creationId xmlns:p14="http://schemas.microsoft.com/office/powerpoint/2010/main" val="40587654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DE0D670-338A-43B3-838A-42B1B3171B82}" type="datetimeFigureOut">
              <a:rPr lang="en-US" smtClean="0"/>
              <a:t>10/27/2022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5AFCE0-BFCB-4446-B5DE-3C2B1B6989E6}"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347209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DE0D670-338A-43B3-838A-42B1B3171B82}" type="datetimeFigureOut">
              <a:rPr lang="en-US" smtClean="0"/>
              <a:t>10/27/2022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5AFCE0-BFCB-4446-B5DE-3C2B1B6989E6}" type="slidenum">
              <a:rPr lang="en-US" smtClean="0"/>
              <a:t>‹#›</a:t>
            </a:fld>
            <a:endParaRPr lang="en-US"/>
          </a:p>
        </p:txBody>
      </p:sp>
    </p:spTree>
    <p:extLst>
      <p:ext uri="{BB962C8B-B14F-4D97-AF65-F5344CB8AC3E}">
        <p14:creationId xmlns:p14="http://schemas.microsoft.com/office/powerpoint/2010/main" val="29802239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3DE0D670-338A-43B3-838A-42B1B3171B82}" type="datetimeFigureOut">
              <a:rPr lang="en-US" smtClean="0"/>
              <a:t>10/27/2022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5AFCE0-BFCB-4446-B5DE-3C2B1B6989E6}" type="slidenum">
              <a:rPr lang="en-US" smtClean="0"/>
              <a:t>‹#›</a:t>
            </a:fld>
            <a:endParaRPr lang="en-US"/>
          </a:p>
        </p:txBody>
      </p:sp>
    </p:spTree>
    <p:extLst>
      <p:ext uri="{BB962C8B-B14F-4D97-AF65-F5344CB8AC3E}">
        <p14:creationId xmlns:p14="http://schemas.microsoft.com/office/powerpoint/2010/main" val="14205274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3DE0D670-338A-43B3-838A-42B1B3171B82}" type="datetimeFigureOut">
              <a:rPr lang="en-US" smtClean="0"/>
              <a:t>10/27/2022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5AFCE0-BFCB-4446-B5DE-3C2B1B6989E6}" type="slidenum">
              <a:rPr lang="en-US" smtClean="0"/>
              <a:t>‹#›</a:t>
            </a:fld>
            <a:endParaRPr lang="en-US"/>
          </a:p>
        </p:txBody>
      </p:sp>
    </p:spTree>
    <p:extLst>
      <p:ext uri="{BB962C8B-B14F-4D97-AF65-F5344CB8AC3E}">
        <p14:creationId xmlns:p14="http://schemas.microsoft.com/office/powerpoint/2010/main" val="13819823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DE0D670-338A-43B3-838A-42B1B3171B82}" type="datetimeFigureOut">
              <a:rPr lang="en-US" smtClean="0"/>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5AFCE0-BFCB-4446-B5DE-3C2B1B6989E6}" type="slidenum">
              <a:rPr lang="en-US" smtClean="0"/>
              <a:t>‹#›</a:t>
            </a:fld>
            <a:endParaRPr lang="en-US"/>
          </a:p>
        </p:txBody>
      </p:sp>
    </p:spTree>
    <p:extLst>
      <p:ext uri="{BB962C8B-B14F-4D97-AF65-F5344CB8AC3E}">
        <p14:creationId xmlns:p14="http://schemas.microsoft.com/office/powerpoint/2010/main" val="33654502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DE0D670-338A-43B3-838A-42B1B3171B82}" type="datetimeFigureOut">
              <a:rPr lang="en-US" smtClean="0"/>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5AFCE0-BFCB-4446-B5DE-3C2B1B6989E6}" type="slidenum">
              <a:rPr lang="en-US" smtClean="0"/>
              <a:t>‹#›</a:t>
            </a:fld>
            <a:endParaRPr lang="en-US"/>
          </a:p>
        </p:txBody>
      </p:sp>
    </p:spTree>
    <p:extLst>
      <p:ext uri="{BB962C8B-B14F-4D97-AF65-F5344CB8AC3E}">
        <p14:creationId xmlns:p14="http://schemas.microsoft.com/office/powerpoint/2010/main" val="3227266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DE0D670-338A-43B3-838A-42B1B3171B82}" type="datetimeFigureOut">
              <a:rPr lang="en-US" smtClean="0"/>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5AFCE0-BFCB-4446-B5DE-3C2B1B6989E6}" type="slidenum">
              <a:rPr lang="en-US" smtClean="0"/>
              <a:t>‹#›</a:t>
            </a:fld>
            <a:endParaRPr lang="en-US"/>
          </a:p>
        </p:txBody>
      </p:sp>
    </p:spTree>
    <p:extLst>
      <p:ext uri="{BB962C8B-B14F-4D97-AF65-F5344CB8AC3E}">
        <p14:creationId xmlns:p14="http://schemas.microsoft.com/office/powerpoint/2010/main" val="357262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DE0D670-338A-43B3-838A-42B1B3171B82}" type="datetimeFigureOut">
              <a:rPr lang="en-US" smtClean="0"/>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5AFCE0-BFCB-4446-B5DE-3C2B1B6989E6}" type="slidenum">
              <a:rPr lang="en-US" smtClean="0"/>
              <a:t>‹#›</a:t>
            </a:fld>
            <a:endParaRPr lang="en-US"/>
          </a:p>
        </p:txBody>
      </p:sp>
    </p:spTree>
    <p:extLst>
      <p:ext uri="{BB962C8B-B14F-4D97-AF65-F5344CB8AC3E}">
        <p14:creationId xmlns:p14="http://schemas.microsoft.com/office/powerpoint/2010/main" val="3766765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DE0D670-338A-43B3-838A-42B1B3171B82}" type="datetimeFigureOut">
              <a:rPr lang="en-US" smtClean="0"/>
              <a:t>10/27/2022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5AFCE0-BFCB-4446-B5DE-3C2B1B6989E6}" type="slidenum">
              <a:rPr lang="en-US" smtClean="0"/>
              <a:t>‹#›</a:t>
            </a:fld>
            <a:endParaRPr lang="en-US"/>
          </a:p>
        </p:txBody>
      </p:sp>
    </p:spTree>
    <p:extLst>
      <p:ext uri="{BB962C8B-B14F-4D97-AF65-F5344CB8AC3E}">
        <p14:creationId xmlns:p14="http://schemas.microsoft.com/office/powerpoint/2010/main" val="2611858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DE0D670-338A-43B3-838A-42B1B3171B82}" type="datetimeFigureOut">
              <a:rPr lang="en-US" smtClean="0"/>
              <a:t>10/27/2022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5AFCE0-BFCB-4446-B5DE-3C2B1B6989E6}" type="slidenum">
              <a:rPr lang="en-US" smtClean="0"/>
              <a:t>‹#›</a:t>
            </a:fld>
            <a:endParaRPr lang="en-US"/>
          </a:p>
        </p:txBody>
      </p:sp>
    </p:spTree>
    <p:extLst>
      <p:ext uri="{BB962C8B-B14F-4D97-AF65-F5344CB8AC3E}">
        <p14:creationId xmlns:p14="http://schemas.microsoft.com/office/powerpoint/2010/main" val="4026942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DE0D670-338A-43B3-838A-42B1B3171B82}" type="datetimeFigureOut">
              <a:rPr lang="en-US" smtClean="0"/>
              <a:t>10/27/2022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5AFCE0-BFCB-4446-B5DE-3C2B1B6989E6}" type="slidenum">
              <a:rPr lang="en-US" smtClean="0"/>
              <a:t>‹#›</a:t>
            </a:fld>
            <a:endParaRPr lang="en-US"/>
          </a:p>
        </p:txBody>
      </p:sp>
    </p:spTree>
    <p:extLst>
      <p:ext uri="{BB962C8B-B14F-4D97-AF65-F5344CB8AC3E}">
        <p14:creationId xmlns:p14="http://schemas.microsoft.com/office/powerpoint/2010/main" val="1259773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E0D670-338A-43B3-838A-42B1B3171B82}" type="datetimeFigureOut">
              <a:rPr lang="en-US" smtClean="0"/>
              <a:t>10/27/2022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5AFCE0-BFCB-4446-B5DE-3C2B1B6989E6}" type="slidenum">
              <a:rPr lang="en-US" smtClean="0"/>
              <a:t>‹#›</a:t>
            </a:fld>
            <a:endParaRPr lang="en-US"/>
          </a:p>
        </p:txBody>
      </p:sp>
    </p:spTree>
    <p:extLst>
      <p:ext uri="{BB962C8B-B14F-4D97-AF65-F5344CB8AC3E}">
        <p14:creationId xmlns:p14="http://schemas.microsoft.com/office/powerpoint/2010/main" val="1843368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DE0D670-338A-43B3-838A-42B1B3171B82}" type="datetimeFigureOut">
              <a:rPr lang="en-US" smtClean="0"/>
              <a:t>10/27/2022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5AFCE0-BFCB-4446-B5DE-3C2B1B6989E6}" type="slidenum">
              <a:rPr lang="en-US" smtClean="0"/>
              <a:t>‹#›</a:t>
            </a:fld>
            <a:endParaRPr lang="en-US"/>
          </a:p>
        </p:txBody>
      </p:sp>
    </p:spTree>
    <p:extLst>
      <p:ext uri="{BB962C8B-B14F-4D97-AF65-F5344CB8AC3E}">
        <p14:creationId xmlns:p14="http://schemas.microsoft.com/office/powerpoint/2010/main" val="3408184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DE0D670-338A-43B3-838A-42B1B3171B82}" type="datetimeFigureOut">
              <a:rPr lang="en-US" smtClean="0"/>
              <a:t>10/27/2022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5AFCE0-BFCB-4446-B5DE-3C2B1B6989E6}" type="slidenum">
              <a:rPr lang="en-US" smtClean="0"/>
              <a:t>‹#›</a:t>
            </a:fld>
            <a:endParaRPr lang="en-US"/>
          </a:p>
        </p:txBody>
      </p:sp>
    </p:spTree>
    <p:extLst>
      <p:ext uri="{BB962C8B-B14F-4D97-AF65-F5344CB8AC3E}">
        <p14:creationId xmlns:p14="http://schemas.microsoft.com/office/powerpoint/2010/main" val="2163638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DE0D670-338A-43B3-838A-42B1B3171B82}" type="datetimeFigureOut">
              <a:rPr lang="en-US" smtClean="0"/>
              <a:t>10/27/2022</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35AFCE0-BFCB-4446-B5DE-3C2B1B6989E6}" type="slidenum">
              <a:rPr lang="en-US" smtClean="0"/>
              <a:t>‹#›</a:t>
            </a:fld>
            <a:endParaRPr lang="en-US"/>
          </a:p>
        </p:txBody>
      </p:sp>
    </p:spTree>
    <p:extLst>
      <p:ext uri="{BB962C8B-B14F-4D97-AF65-F5344CB8AC3E}">
        <p14:creationId xmlns:p14="http://schemas.microsoft.com/office/powerpoint/2010/main" val="314239672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r-Latn-RS" dirty="0" smtClean="0"/>
              <a:t>Napredni javascript</a:t>
            </a:r>
            <a:endParaRPr lang="en-US" dirty="0"/>
          </a:p>
        </p:txBody>
      </p:sp>
      <p:sp>
        <p:nvSpPr>
          <p:cNvPr id="3" name="Subtitle 2"/>
          <p:cNvSpPr>
            <a:spLocks noGrp="1"/>
          </p:cNvSpPr>
          <p:nvPr>
            <p:ph type="subTitle" idx="1"/>
          </p:nvPr>
        </p:nvSpPr>
        <p:spPr/>
        <p:txBody>
          <a:bodyPr/>
          <a:lstStyle/>
          <a:p>
            <a:r>
              <a:rPr lang="sr-Latn-RS" dirty="0" smtClean="0"/>
              <a:t>Objektno orijentisano programiranje u javascriptu</a:t>
            </a:r>
            <a:endParaRPr lang="en-US" dirty="0"/>
          </a:p>
        </p:txBody>
      </p:sp>
    </p:spTree>
    <p:extLst>
      <p:ext uri="{BB962C8B-B14F-4D97-AF65-F5344CB8AC3E}">
        <p14:creationId xmlns:p14="http://schemas.microsoft.com/office/powerpoint/2010/main" val="2866814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Statičke metode</a:t>
            </a:r>
            <a:endParaRPr lang="en-US" dirty="0"/>
          </a:p>
        </p:txBody>
      </p:sp>
      <p:sp>
        <p:nvSpPr>
          <p:cNvPr id="3" name="Content Placeholder 2"/>
          <p:cNvSpPr>
            <a:spLocks noGrp="1"/>
          </p:cNvSpPr>
          <p:nvPr>
            <p:ph idx="1"/>
          </p:nvPr>
        </p:nvSpPr>
        <p:spPr/>
        <p:txBody>
          <a:bodyPr/>
          <a:lstStyle/>
          <a:p>
            <a:r>
              <a:rPr lang="sr-Latn-RS" dirty="0" smtClean="0"/>
              <a:t>Statičke metodu su identične statičkim poljima</a:t>
            </a:r>
            <a:endParaRPr lang="en-US" dirty="0"/>
          </a:p>
        </p:txBody>
      </p:sp>
    </p:spTree>
    <p:extLst>
      <p:ext uri="{BB962C8B-B14F-4D97-AF65-F5344CB8AC3E}">
        <p14:creationId xmlns:p14="http://schemas.microsoft.com/office/powerpoint/2010/main" val="1022684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03639" y="239757"/>
            <a:ext cx="7462430" cy="6467439"/>
          </a:xfrm>
          <a:prstGeom prst="rect">
            <a:avLst/>
          </a:prstGeom>
        </p:spPr>
      </p:pic>
    </p:spTree>
    <p:extLst>
      <p:ext uri="{BB962C8B-B14F-4D97-AF65-F5344CB8AC3E}">
        <p14:creationId xmlns:p14="http://schemas.microsoft.com/office/powerpoint/2010/main" val="1587552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Pristup</a:t>
            </a:r>
            <a:endParaRPr lang="en-US" dirty="0"/>
          </a:p>
        </p:txBody>
      </p:sp>
      <p:sp>
        <p:nvSpPr>
          <p:cNvPr id="3" name="Content Placeholder 2"/>
          <p:cNvSpPr>
            <a:spLocks noGrp="1"/>
          </p:cNvSpPr>
          <p:nvPr>
            <p:ph idx="1"/>
          </p:nvPr>
        </p:nvSpPr>
        <p:spPr/>
        <p:txBody>
          <a:bodyPr/>
          <a:lstStyle/>
          <a:p>
            <a:r>
              <a:rPr lang="sr-Latn-RS" dirty="0" smtClean="0"/>
              <a:t>Polja i metode unutar klase mogu biti ili javna ili privatna</a:t>
            </a:r>
          </a:p>
          <a:p>
            <a:r>
              <a:rPr lang="sr-Latn-RS" dirty="0" smtClean="0"/>
              <a:t>Javnim poljima može pristupiti svako</a:t>
            </a:r>
          </a:p>
          <a:p>
            <a:r>
              <a:rPr lang="sr-Latn-RS" dirty="0" smtClean="0"/>
              <a:t>Privatnim poljima možemo pristupiti samo unutar klase</a:t>
            </a:r>
            <a:endParaRPr lang="en-US" dirty="0"/>
          </a:p>
        </p:txBody>
      </p:sp>
    </p:spTree>
    <p:extLst>
      <p:ext uri="{BB962C8B-B14F-4D97-AF65-F5344CB8AC3E}">
        <p14:creationId xmlns:p14="http://schemas.microsoft.com/office/powerpoint/2010/main" val="222396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Privatna Polja</a:t>
            </a:r>
            <a:endParaRPr lang="en-US" dirty="0"/>
          </a:p>
        </p:txBody>
      </p:sp>
      <p:sp>
        <p:nvSpPr>
          <p:cNvPr id="3" name="Content Placeholder 2"/>
          <p:cNvSpPr>
            <a:spLocks noGrp="1"/>
          </p:cNvSpPr>
          <p:nvPr>
            <p:ph idx="1"/>
          </p:nvPr>
        </p:nvSpPr>
        <p:spPr/>
        <p:txBody>
          <a:bodyPr/>
          <a:lstStyle/>
          <a:p>
            <a:r>
              <a:rPr lang="sr-Latn-RS" dirty="0" smtClean="0"/>
              <a:t>U JavaScriptu privatna polja se kreiraju stavljanjem znak # ispred imena polja</a:t>
            </a:r>
          </a:p>
          <a:p>
            <a:r>
              <a:rPr lang="sr-Latn-RS" dirty="0" smtClean="0"/>
              <a:t>Poželjno je da definišemo naša polja kao privatna i dodamo odgovarajuće metoda za njihovu izmenu kako bi zaštitili podatke od neželjenog uticaja</a:t>
            </a:r>
          </a:p>
          <a:p>
            <a:r>
              <a:rPr lang="sr-Latn-RS" dirty="0" smtClean="0"/>
              <a:t>Ovim se postiže enkapsulacija</a:t>
            </a:r>
            <a:endParaRPr lang="en-US" dirty="0"/>
          </a:p>
        </p:txBody>
      </p:sp>
    </p:spTree>
    <p:extLst>
      <p:ext uri="{BB962C8B-B14F-4D97-AF65-F5344CB8AC3E}">
        <p14:creationId xmlns:p14="http://schemas.microsoft.com/office/powerpoint/2010/main" val="2671112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560455" y="103686"/>
            <a:ext cx="6622733" cy="6583076"/>
          </a:xfrm>
          <a:prstGeom prst="rect">
            <a:avLst/>
          </a:prstGeom>
        </p:spPr>
      </p:pic>
    </p:spTree>
    <p:extLst>
      <p:ext uri="{BB962C8B-B14F-4D97-AF65-F5344CB8AC3E}">
        <p14:creationId xmlns:p14="http://schemas.microsoft.com/office/powerpoint/2010/main" val="3628826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Privatne metode</a:t>
            </a:r>
            <a:endParaRPr lang="en-US" dirty="0"/>
          </a:p>
        </p:txBody>
      </p:sp>
      <p:sp>
        <p:nvSpPr>
          <p:cNvPr id="3" name="Content Placeholder 2"/>
          <p:cNvSpPr>
            <a:spLocks noGrp="1"/>
          </p:cNvSpPr>
          <p:nvPr>
            <p:ph idx="1"/>
          </p:nvPr>
        </p:nvSpPr>
        <p:spPr/>
        <p:txBody>
          <a:bodyPr/>
          <a:lstStyle/>
          <a:p>
            <a:r>
              <a:rPr lang="sr-Latn-RS" dirty="0" smtClean="0"/>
              <a:t>Privatne metode su identične privatnim svojstima</a:t>
            </a:r>
          </a:p>
          <a:p>
            <a:r>
              <a:rPr lang="sr-Latn-RS" dirty="0" smtClean="0"/>
              <a:t>Kreiraju se stavljanjem # ispred imena i mogu se koristiti samo unutar objekta</a:t>
            </a:r>
            <a:endParaRPr lang="sr-Latn-RS" dirty="0"/>
          </a:p>
        </p:txBody>
      </p:sp>
    </p:spTree>
    <p:extLst>
      <p:ext uri="{BB962C8B-B14F-4D97-AF65-F5344CB8AC3E}">
        <p14:creationId xmlns:p14="http://schemas.microsoft.com/office/powerpoint/2010/main" val="2009161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585357" y="103278"/>
            <a:ext cx="6336574" cy="6676033"/>
          </a:xfrm>
          <a:prstGeom prst="rect">
            <a:avLst/>
          </a:prstGeom>
        </p:spPr>
      </p:pic>
    </p:spTree>
    <p:extLst>
      <p:ext uri="{BB962C8B-B14F-4D97-AF65-F5344CB8AC3E}">
        <p14:creationId xmlns:p14="http://schemas.microsoft.com/office/powerpoint/2010/main" val="32284295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Geteri i seteri</a:t>
            </a:r>
            <a:endParaRPr lang="en-US" dirty="0"/>
          </a:p>
        </p:txBody>
      </p:sp>
      <p:sp>
        <p:nvSpPr>
          <p:cNvPr id="3" name="Content Placeholder 2"/>
          <p:cNvSpPr>
            <a:spLocks noGrp="1"/>
          </p:cNvSpPr>
          <p:nvPr>
            <p:ph idx="1"/>
          </p:nvPr>
        </p:nvSpPr>
        <p:spPr/>
        <p:txBody>
          <a:bodyPr/>
          <a:lstStyle/>
          <a:p>
            <a:r>
              <a:rPr lang="sr-Latn-RS" dirty="0" smtClean="0"/>
              <a:t>Umesto da kreiramo metode getX i setX možemo kreirati getere i setere. Geteri i seteri se koriste kao i obična svojstva samo što se svaki put izvršava kod unutar odgovarajuće „metode“</a:t>
            </a:r>
          </a:p>
          <a:p>
            <a:r>
              <a:rPr lang="sr-Latn-RS" dirty="0" smtClean="0"/>
              <a:t>Geteri se kreiraju pomoću ključne reči get</a:t>
            </a:r>
          </a:p>
          <a:p>
            <a:r>
              <a:rPr lang="sr-Latn-RS" dirty="0" smtClean="0"/>
              <a:t>Seteri se kreiraju pomoću ključne reši set</a:t>
            </a:r>
            <a:endParaRPr lang="en-US" dirty="0"/>
          </a:p>
        </p:txBody>
      </p:sp>
    </p:spTree>
    <p:extLst>
      <p:ext uri="{BB962C8B-B14F-4D97-AF65-F5344CB8AC3E}">
        <p14:creationId xmlns:p14="http://schemas.microsoft.com/office/powerpoint/2010/main" val="1570936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420875" y="86262"/>
            <a:ext cx="6422256" cy="6694098"/>
          </a:xfrm>
          <a:prstGeom prst="rect">
            <a:avLst/>
          </a:prstGeom>
        </p:spPr>
      </p:pic>
    </p:spTree>
    <p:extLst>
      <p:ext uri="{BB962C8B-B14F-4D97-AF65-F5344CB8AC3E}">
        <p14:creationId xmlns:p14="http://schemas.microsoft.com/office/powerpoint/2010/main" val="36662419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Nasledjivanje</a:t>
            </a:r>
            <a:endParaRPr lang="en-US" dirty="0"/>
          </a:p>
        </p:txBody>
      </p:sp>
      <p:sp>
        <p:nvSpPr>
          <p:cNvPr id="3" name="Content Placeholder 2"/>
          <p:cNvSpPr>
            <a:spLocks noGrp="1"/>
          </p:cNvSpPr>
          <p:nvPr>
            <p:ph idx="1"/>
          </p:nvPr>
        </p:nvSpPr>
        <p:spPr/>
        <p:txBody>
          <a:bodyPr/>
          <a:lstStyle/>
          <a:p>
            <a:r>
              <a:rPr lang="sr-Latn-RS" dirty="0" smtClean="0"/>
              <a:t>Nasledjivanje se u JS ostvaruje upotrebom ključne reči exends nakon deklaracije imena klase praćeno imenom nadklase</a:t>
            </a:r>
          </a:p>
          <a:p>
            <a:r>
              <a:rPr lang="sr-Latn-RS" dirty="0" smtClean="0"/>
              <a:t>Unutar konstruktora podklase potrebno je pozvati konstruktor nadklase pomoću poziva super funkcije sa odgovarajućim parametrima</a:t>
            </a:r>
            <a:endParaRPr lang="en-US" dirty="0"/>
          </a:p>
        </p:txBody>
      </p:sp>
    </p:spTree>
    <p:extLst>
      <p:ext uri="{BB962C8B-B14F-4D97-AF65-F5344CB8AC3E}">
        <p14:creationId xmlns:p14="http://schemas.microsoft.com/office/powerpoint/2010/main" val="3431652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Klase</a:t>
            </a:r>
            <a:endParaRPr lang="en-US" dirty="0"/>
          </a:p>
        </p:txBody>
      </p:sp>
      <p:sp>
        <p:nvSpPr>
          <p:cNvPr id="3" name="Content Placeholder 2"/>
          <p:cNvSpPr>
            <a:spLocks noGrp="1"/>
          </p:cNvSpPr>
          <p:nvPr>
            <p:ph idx="1"/>
          </p:nvPr>
        </p:nvSpPr>
        <p:spPr/>
        <p:txBody>
          <a:bodyPr/>
          <a:lstStyle/>
          <a:p>
            <a:r>
              <a:rPr lang="sr-Latn-RS" dirty="0" smtClean="0"/>
              <a:t>Da bi kreirali klasu koristimo ključnu reč class praćenu nazivom klase</a:t>
            </a:r>
          </a:p>
          <a:p>
            <a:r>
              <a:rPr lang="sr-Latn-RS" dirty="0" smtClean="0"/>
              <a:t>Obično imena klasa počinju velikim početnim slovom</a:t>
            </a:r>
            <a:endParaRPr lang="en-US" dirty="0"/>
          </a:p>
        </p:txBody>
      </p:sp>
      <p:pic>
        <p:nvPicPr>
          <p:cNvPr id="4" name="Picture 3"/>
          <p:cNvPicPr>
            <a:picLocks noChangeAspect="1"/>
          </p:cNvPicPr>
          <p:nvPr/>
        </p:nvPicPr>
        <p:blipFill>
          <a:blip r:embed="rId2"/>
          <a:stretch>
            <a:fillRect/>
          </a:stretch>
        </p:blipFill>
        <p:spPr>
          <a:xfrm>
            <a:off x="4080999" y="3687561"/>
            <a:ext cx="4026824" cy="484710"/>
          </a:xfrm>
          <a:prstGeom prst="rect">
            <a:avLst/>
          </a:prstGeom>
        </p:spPr>
      </p:pic>
    </p:spTree>
    <p:extLst>
      <p:ext uri="{BB962C8B-B14F-4D97-AF65-F5344CB8AC3E}">
        <p14:creationId xmlns:p14="http://schemas.microsoft.com/office/powerpoint/2010/main" val="15329891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805112" y="395287"/>
            <a:ext cx="6581775" cy="6067425"/>
          </a:xfrm>
          <a:prstGeom prst="rect">
            <a:avLst/>
          </a:prstGeom>
        </p:spPr>
      </p:pic>
    </p:spTree>
    <p:extLst>
      <p:ext uri="{BB962C8B-B14F-4D97-AF65-F5344CB8AC3E}">
        <p14:creationId xmlns:p14="http://schemas.microsoft.com/office/powerpoint/2010/main" val="720161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Objekti</a:t>
            </a:r>
            <a:endParaRPr lang="en-US" dirty="0"/>
          </a:p>
        </p:txBody>
      </p:sp>
      <p:sp>
        <p:nvSpPr>
          <p:cNvPr id="3" name="Content Placeholder 2"/>
          <p:cNvSpPr>
            <a:spLocks noGrp="1"/>
          </p:cNvSpPr>
          <p:nvPr>
            <p:ph idx="1"/>
          </p:nvPr>
        </p:nvSpPr>
        <p:spPr/>
        <p:txBody>
          <a:bodyPr/>
          <a:lstStyle/>
          <a:p>
            <a:r>
              <a:rPr lang="sr-Latn-RS" dirty="0" smtClean="0"/>
              <a:t>Da bi kreirali objekat (instancu neke klase) koristimo ključnu reč new</a:t>
            </a:r>
            <a:endParaRPr lang="en-US" dirty="0"/>
          </a:p>
        </p:txBody>
      </p:sp>
      <p:pic>
        <p:nvPicPr>
          <p:cNvPr id="4" name="Picture 3"/>
          <p:cNvPicPr>
            <a:picLocks noChangeAspect="1"/>
          </p:cNvPicPr>
          <p:nvPr/>
        </p:nvPicPr>
        <p:blipFill>
          <a:blip r:embed="rId2"/>
          <a:stretch>
            <a:fillRect/>
          </a:stretch>
        </p:blipFill>
        <p:spPr>
          <a:xfrm>
            <a:off x="3694278" y="3294350"/>
            <a:ext cx="4800265" cy="596006"/>
          </a:xfrm>
          <a:prstGeom prst="rect">
            <a:avLst/>
          </a:prstGeom>
        </p:spPr>
      </p:pic>
    </p:spTree>
    <p:extLst>
      <p:ext uri="{BB962C8B-B14F-4D97-AF65-F5344CB8AC3E}">
        <p14:creationId xmlns:p14="http://schemas.microsoft.com/office/powerpoint/2010/main" val="503764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Svojstva</a:t>
            </a:r>
            <a:endParaRPr lang="en-US" dirty="0"/>
          </a:p>
        </p:txBody>
      </p:sp>
      <p:sp>
        <p:nvSpPr>
          <p:cNvPr id="3" name="Content Placeholder 2"/>
          <p:cNvSpPr>
            <a:spLocks noGrp="1"/>
          </p:cNvSpPr>
          <p:nvPr>
            <p:ph idx="1"/>
          </p:nvPr>
        </p:nvSpPr>
        <p:spPr/>
        <p:txBody>
          <a:bodyPr/>
          <a:lstStyle/>
          <a:p>
            <a:r>
              <a:rPr lang="sr-Latn-RS" dirty="0" smtClean="0"/>
              <a:t>Da bi dodali svojsva objektima možemo navesti ime svojsta u klasi</a:t>
            </a:r>
          </a:p>
          <a:p>
            <a:r>
              <a:rPr lang="sr-Latn-RS" dirty="0" smtClean="0"/>
              <a:t>Ako želimo da svojstvo ima podrazumevanu vrednost možemo je odmah dodeliti</a:t>
            </a:r>
            <a:endParaRPr lang="en-US" dirty="0"/>
          </a:p>
        </p:txBody>
      </p:sp>
      <p:pic>
        <p:nvPicPr>
          <p:cNvPr id="4" name="Picture 3"/>
          <p:cNvPicPr>
            <a:picLocks noChangeAspect="1"/>
          </p:cNvPicPr>
          <p:nvPr/>
        </p:nvPicPr>
        <p:blipFill>
          <a:blip r:embed="rId2"/>
          <a:stretch>
            <a:fillRect/>
          </a:stretch>
        </p:blipFill>
        <p:spPr>
          <a:xfrm>
            <a:off x="3892867" y="3502775"/>
            <a:ext cx="4047382" cy="2357698"/>
          </a:xfrm>
          <a:prstGeom prst="rect">
            <a:avLst/>
          </a:prstGeom>
        </p:spPr>
      </p:pic>
    </p:spTree>
    <p:extLst>
      <p:ext uri="{BB962C8B-B14F-4D97-AF65-F5344CB8AC3E}">
        <p14:creationId xmlns:p14="http://schemas.microsoft.com/office/powerpoint/2010/main" val="3299486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Metode</a:t>
            </a:r>
            <a:endParaRPr lang="en-US" dirty="0"/>
          </a:p>
        </p:txBody>
      </p:sp>
      <p:sp>
        <p:nvSpPr>
          <p:cNvPr id="3" name="Content Placeholder 2"/>
          <p:cNvSpPr>
            <a:spLocks noGrp="1"/>
          </p:cNvSpPr>
          <p:nvPr>
            <p:ph idx="1"/>
          </p:nvPr>
        </p:nvSpPr>
        <p:spPr/>
        <p:txBody>
          <a:bodyPr/>
          <a:lstStyle/>
          <a:p>
            <a:r>
              <a:rPr lang="sr-Latn-RS" dirty="0" smtClean="0"/>
              <a:t>Metode možemo dodati na sličan način:</a:t>
            </a:r>
            <a:endParaRPr lang="en-US" dirty="0"/>
          </a:p>
        </p:txBody>
      </p:sp>
      <p:pic>
        <p:nvPicPr>
          <p:cNvPr id="4" name="Picture 3"/>
          <p:cNvPicPr>
            <a:picLocks noChangeAspect="1"/>
          </p:cNvPicPr>
          <p:nvPr/>
        </p:nvPicPr>
        <p:blipFill>
          <a:blip r:embed="rId2"/>
          <a:stretch>
            <a:fillRect/>
          </a:stretch>
        </p:blipFill>
        <p:spPr>
          <a:xfrm>
            <a:off x="3323965" y="2936987"/>
            <a:ext cx="4847446" cy="2854214"/>
          </a:xfrm>
          <a:prstGeom prst="rect">
            <a:avLst/>
          </a:prstGeom>
        </p:spPr>
      </p:pic>
    </p:spTree>
    <p:extLst>
      <p:ext uri="{BB962C8B-B14F-4D97-AF65-F5344CB8AC3E}">
        <p14:creationId xmlns:p14="http://schemas.microsoft.com/office/powerpoint/2010/main" val="2109342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Konstruktor</a:t>
            </a:r>
            <a:endParaRPr lang="en-US" dirty="0"/>
          </a:p>
        </p:txBody>
      </p:sp>
      <p:sp>
        <p:nvSpPr>
          <p:cNvPr id="3" name="Content Placeholder 2"/>
          <p:cNvSpPr>
            <a:spLocks noGrp="1"/>
          </p:cNvSpPr>
          <p:nvPr>
            <p:ph idx="1"/>
          </p:nvPr>
        </p:nvSpPr>
        <p:spPr>
          <a:xfrm>
            <a:off x="1141412" y="1609407"/>
            <a:ext cx="9905999" cy="3541714"/>
          </a:xfrm>
        </p:spPr>
        <p:txBody>
          <a:bodyPr/>
          <a:lstStyle/>
          <a:p>
            <a:r>
              <a:rPr lang="sr-Latn-RS" dirty="0" smtClean="0"/>
              <a:t>Konstrukor je specijalna metoda koja se poziva pri kreiranju objekata</a:t>
            </a:r>
          </a:p>
          <a:p>
            <a:r>
              <a:rPr lang="sr-Latn-RS" dirty="0" smtClean="0"/>
              <a:t>Koristi se za podešavanje vrednosti polja </a:t>
            </a:r>
          </a:p>
          <a:p>
            <a:r>
              <a:rPr lang="sr-Latn-RS" dirty="0" smtClean="0"/>
              <a:t>Kreira se ključnom rečju construktor</a:t>
            </a:r>
            <a:endParaRPr lang="en-US" dirty="0"/>
          </a:p>
        </p:txBody>
      </p:sp>
      <p:pic>
        <p:nvPicPr>
          <p:cNvPr id="5" name="Picture 4"/>
          <p:cNvPicPr>
            <a:picLocks noChangeAspect="1"/>
          </p:cNvPicPr>
          <p:nvPr/>
        </p:nvPicPr>
        <p:blipFill>
          <a:blip r:embed="rId2"/>
          <a:stretch>
            <a:fillRect/>
          </a:stretch>
        </p:blipFill>
        <p:spPr>
          <a:xfrm>
            <a:off x="3040120" y="3269844"/>
            <a:ext cx="5397298" cy="3075081"/>
          </a:xfrm>
          <a:prstGeom prst="rect">
            <a:avLst/>
          </a:prstGeom>
        </p:spPr>
      </p:pic>
    </p:spTree>
    <p:extLst>
      <p:ext uri="{BB962C8B-B14F-4D97-AF65-F5344CB8AC3E}">
        <p14:creationId xmlns:p14="http://schemas.microsoft.com/office/powerpoint/2010/main" val="1323527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this</a:t>
            </a:r>
            <a:endParaRPr lang="en-US" dirty="0"/>
          </a:p>
        </p:txBody>
      </p:sp>
      <p:sp>
        <p:nvSpPr>
          <p:cNvPr id="3" name="Content Placeholder 2"/>
          <p:cNvSpPr>
            <a:spLocks noGrp="1"/>
          </p:cNvSpPr>
          <p:nvPr>
            <p:ph idx="1"/>
          </p:nvPr>
        </p:nvSpPr>
        <p:spPr/>
        <p:txBody>
          <a:bodyPr>
            <a:normAutofit/>
          </a:bodyPr>
          <a:lstStyle/>
          <a:p>
            <a:r>
              <a:rPr lang="sr-Latn-RS" dirty="0" smtClean="0"/>
              <a:t>Ključna reč this predstavlja referencu na objekat</a:t>
            </a:r>
          </a:p>
          <a:p>
            <a:r>
              <a:rPr lang="sr-Latn-RS" dirty="0" smtClean="0"/>
              <a:t>Unutar klasa this se odnosi na sam objekat nad kojim se izvršava metoda ili čijim svojstvima pristupamo. Na prethodnom primeru smo kreirali objekat t1. Pri pozivu konstrukora this se odnosi na sam objekat koji se kreira i čiju referencu čuvamo u promenljivoj t1. Kada pozovemo metodu print nad objektom t1, this se odnosi na objekat t1 te može pristupiti svim poljima i metodama objekta</a:t>
            </a:r>
            <a:endParaRPr lang="en-US" dirty="0"/>
          </a:p>
        </p:txBody>
      </p:sp>
    </p:spTree>
    <p:extLst>
      <p:ext uri="{BB962C8B-B14F-4D97-AF65-F5344CB8AC3E}">
        <p14:creationId xmlns:p14="http://schemas.microsoft.com/office/powerpoint/2010/main" val="1652679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Statička polja</a:t>
            </a:r>
            <a:endParaRPr lang="en-US" dirty="0"/>
          </a:p>
        </p:txBody>
      </p:sp>
      <p:sp>
        <p:nvSpPr>
          <p:cNvPr id="3" name="Content Placeholder 2"/>
          <p:cNvSpPr>
            <a:spLocks noGrp="1"/>
          </p:cNvSpPr>
          <p:nvPr>
            <p:ph idx="1"/>
          </p:nvPr>
        </p:nvSpPr>
        <p:spPr/>
        <p:txBody>
          <a:bodyPr>
            <a:normAutofit/>
          </a:bodyPr>
          <a:lstStyle/>
          <a:p>
            <a:r>
              <a:rPr lang="sr-Latn-RS" dirty="0" smtClean="0"/>
              <a:t>Statička polja su polja koja se ne nalaze unutar instanci klase već se nalaze unutar same klase</a:t>
            </a:r>
          </a:p>
          <a:p>
            <a:r>
              <a:rPr lang="sr-Latn-RS" dirty="0" smtClean="0"/>
              <a:t>Statička polja su zajednička za sve objekte klase i svi objekti mogu čitati i menjati vrednost statičkog polja. Promena statičkog polja unutar jednog objekta vidljiva je unutar svih objekata</a:t>
            </a:r>
          </a:p>
          <a:p>
            <a:r>
              <a:rPr lang="sr-Latn-RS" smtClean="0"/>
              <a:t>Da bi kreirali statička polja potrebno ih je definisati van konstruktora dodavanjem ključne reči static</a:t>
            </a:r>
            <a:endParaRPr lang="en-US"/>
          </a:p>
        </p:txBody>
      </p:sp>
    </p:spTree>
    <p:extLst>
      <p:ext uri="{BB962C8B-B14F-4D97-AF65-F5344CB8AC3E}">
        <p14:creationId xmlns:p14="http://schemas.microsoft.com/office/powerpoint/2010/main" val="2923398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452414" y="229824"/>
            <a:ext cx="6626272" cy="6264540"/>
          </a:xfrm>
          <a:prstGeom prst="rect">
            <a:avLst/>
          </a:prstGeom>
        </p:spPr>
      </p:pic>
    </p:spTree>
    <p:extLst>
      <p:ext uri="{BB962C8B-B14F-4D97-AF65-F5344CB8AC3E}">
        <p14:creationId xmlns:p14="http://schemas.microsoft.com/office/powerpoint/2010/main" val="5597057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88</TotalTime>
  <Words>409</Words>
  <Application>Microsoft Office PowerPoint</Application>
  <PresentationFormat>Widescreen</PresentationFormat>
  <Paragraphs>43</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Trebuchet MS</vt:lpstr>
      <vt:lpstr>Tw Cen MT</vt:lpstr>
      <vt:lpstr>Circuit</vt:lpstr>
      <vt:lpstr>Napredni javascript</vt:lpstr>
      <vt:lpstr>Klase</vt:lpstr>
      <vt:lpstr>Objekti</vt:lpstr>
      <vt:lpstr>Svojstva</vt:lpstr>
      <vt:lpstr>Metode</vt:lpstr>
      <vt:lpstr>Konstruktor</vt:lpstr>
      <vt:lpstr>this</vt:lpstr>
      <vt:lpstr>Statička polja</vt:lpstr>
      <vt:lpstr>PowerPoint Presentation</vt:lpstr>
      <vt:lpstr>Statičke metode</vt:lpstr>
      <vt:lpstr>PowerPoint Presentation</vt:lpstr>
      <vt:lpstr>Pristup</vt:lpstr>
      <vt:lpstr>Privatna Polja</vt:lpstr>
      <vt:lpstr>PowerPoint Presentation</vt:lpstr>
      <vt:lpstr>Privatne metode</vt:lpstr>
      <vt:lpstr>PowerPoint Presentation</vt:lpstr>
      <vt:lpstr>Geteri i seteri</vt:lpstr>
      <vt:lpstr>PowerPoint Presentation</vt:lpstr>
      <vt:lpstr>Nasledjivanje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Napredni javascript</dc:title>
  <dc:creator>Programiranje</dc:creator>
  <cp:lastModifiedBy>Mihajlo Milojević</cp:lastModifiedBy>
  <cp:revision>14</cp:revision>
  <dcterms:created xsi:type="dcterms:W3CDTF">2022-10-27T10:41:49Z</dcterms:created>
  <dcterms:modified xsi:type="dcterms:W3CDTF">2022-10-27T14:43:29Z</dcterms:modified>
</cp:coreProperties>
</file>