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9" r:id="rId13"/>
    <p:sldId id="270" r:id="rId14"/>
    <p:sldId id="271" r:id="rId15"/>
    <p:sldId id="272" r:id="rId16"/>
    <p:sldId id="273" r:id="rId17"/>
    <p:sldId id="274" r:id="rId18"/>
    <p:sldId id="266" r:id="rId19"/>
    <p:sldId id="26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6652CC5-9B44-44A4-BE5E-3889D2225EB7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22DCA49F-E165-40F9-9B46-2C431B41E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783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52CC5-9B44-44A4-BE5E-3889D2225EB7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CA49F-E165-40F9-9B46-2C431B41E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637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52CC5-9B44-44A4-BE5E-3889D2225EB7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CA49F-E165-40F9-9B46-2C431B41E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6022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52CC5-9B44-44A4-BE5E-3889D2225EB7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CA49F-E165-40F9-9B46-2C431B41E8A8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905832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52CC5-9B44-44A4-BE5E-3889D2225EB7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CA49F-E165-40F9-9B46-2C431B41E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8025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52CC5-9B44-44A4-BE5E-3889D2225EB7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CA49F-E165-40F9-9B46-2C431B41E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8400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52CC5-9B44-44A4-BE5E-3889D2225EB7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CA49F-E165-40F9-9B46-2C431B41E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9229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52CC5-9B44-44A4-BE5E-3889D2225EB7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CA49F-E165-40F9-9B46-2C431B41E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5516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52CC5-9B44-44A4-BE5E-3889D2225EB7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CA49F-E165-40F9-9B46-2C431B41E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477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52CC5-9B44-44A4-BE5E-3889D2225EB7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CA49F-E165-40F9-9B46-2C431B41E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99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52CC5-9B44-44A4-BE5E-3889D2225EB7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CA49F-E165-40F9-9B46-2C431B41E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268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52CC5-9B44-44A4-BE5E-3889D2225EB7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CA49F-E165-40F9-9B46-2C431B41E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724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52CC5-9B44-44A4-BE5E-3889D2225EB7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CA49F-E165-40F9-9B46-2C431B41E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719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52CC5-9B44-44A4-BE5E-3889D2225EB7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CA49F-E165-40F9-9B46-2C431B41E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686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52CC5-9B44-44A4-BE5E-3889D2225EB7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CA49F-E165-40F9-9B46-2C431B41E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911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52CC5-9B44-44A4-BE5E-3889D2225EB7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CA49F-E165-40F9-9B46-2C431B41E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083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52CC5-9B44-44A4-BE5E-3889D2225EB7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CA49F-E165-40F9-9B46-2C431B41E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252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52CC5-9B44-44A4-BE5E-3889D2225EB7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CA49F-E165-40F9-9B46-2C431B41E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9662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dirty="0" smtClean="0"/>
              <a:t>Napredni javascrip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Latn-RS" dirty="0" smtClean="0"/>
              <a:t>Metode nad nizovima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808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4775" y="2519362"/>
            <a:ext cx="4362450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56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2590800"/>
            <a:ext cx="107442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769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412" y="2624137"/>
            <a:ext cx="10163175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734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75" y="2619375"/>
            <a:ext cx="1091565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4644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FOREACH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225" y="2390775"/>
            <a:ext cx="7829550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03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700" y="2633662"/>
            <a:ext cx="784860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8910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2047875"/>
            <a:ext cx="609600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1896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FINDINDEX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725" y="2076450"/>
            <a:ext cx="668655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5534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EVERY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312" y="2619375"/>
            <a:ext cx="7953375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2163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562" y="2705100"/>
            <a:ext cx="7762875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772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0475" y="2624137"/>
            <a:ext cx="4591050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534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ISARRAY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0012" y="2700337"/>
            <a:ext cx="4371975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402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3362" y="2609850"/>
            <a:ext cx="410527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011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5275" y="2509837"/>
            <a:ext cx="3981450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516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8137" y="2524125"/>
            <a:ext cx="3895725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473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UNSHIFT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7637" y="2495550"/>
            <a:ext cx="4276725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251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SHIFT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6212" y="2486025"/>
            <a:ext cx="4219575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495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7587" y="661987"/>
            <a:ext cx="5076825" cy="553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233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13</TotalTime>
  <Words>23</Words>
  <Application>Microsoft Office PowerPoint</Application>
  <PresentationFormat>Widescreen</PresentationFormat>
  <Paragraphs>20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Trebuchet MS</vt:lpstr>
      <vt:lpstr>Tw Cen MT</vt:lpstr>
      <vt:lpstr>Circuit</vt:lpstr>
      <vt:lpstr>Napredni javascrip</vt:lpstr>
      <vt:lpstr>CONSTRUCTOR</vt:lpstr>
      <vt:lpstr>ISARRAY</vt:lpstr>
      <vt:lpstr>FROM</vt:lpstr>
      <vt:lpstr>PUSH</vt:lpstr>
      <vt:lpstr>POP</vt:lpstr>
      <vt:lpstr>UNSHIFT</vt:lpstr>
      <vt:lpstr>SHIFT</vt:lpstr>
      <vt:lpstr>SORT</vt:lpstr>
      <vt:lpstr>REVERSE</vt:lpstr>
      <vt:lpstr>REDUCE</vt:lpstr>
      <vt:lpstr>MAP</vt:lpstr>
      <vt:lpstr>FILTER</vt:lpstr>
      <vt:lpstr>FOREACH</vt:lpstr>
      <vt:lpstr>JOIN</vt:lpstr>
      <vt:lpstr>FIND</vt:lpstr>
      <vt:lpstr>FINDINDEX</vt:lpstr>
      <vt:lpstr>EVERY</vt:lpstr>
      <vt:lpstr>SOME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Napredni javascrip</dc:title>
  <dc:creator>Programiranje</dc:creator>
  <cp:lastModifiedBy>Programiranje</cp:lastModifiedBy>
  <cp:revision>2</cp:revision>
  <dcterms:created xsi:type="dcterms:W3CDTF">2022-10-24T14:36:30Z</dcterms:created>
  <dcterms:modified xsi:type="dcterms:W3CDTF">2022-10-24T14:50:17Z</dcterms:modified>
</cp:coreProperties>
</file>