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Metode nad objektima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5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keys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95512"/>
            <a:ext cx="5029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1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values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195512"/>
            <a:ext cx="7019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2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entries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71637"/>
            <a:ext cx="5638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9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fromentries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1552575"/>
            <a:ext cx="5876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hasownproperty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24" y="1811457"/>
            <a:ext cx="58959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5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10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Napredni javascript</vt:lpstr>
      <vt:lpstr>keys</vt:lpstr>
      <vt:lpstr>values</vt:lpstr>
      <vt:lpstr>entries</vt:lpstr>
      <vt:lpstr>fromentries</vt:lpstr>
      <vt:lpstr>hasownproperty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Mihajlo Milojević</dc:creator>
  <cp:lastModifiedBy>Mihajlo Milojević</cp:lastModifiedBy>
  <cp:revision>1</cp:revision>
  <dcterms:created xsi:type="dcterms:W3CDTF">2022-10-24T18:37:11Z</dcterms:created>
  <dcterms:modified xsi:type="dcterms:W3CDTF">2022-10-24T18:42:57Z</dcterms:modified>
</cp:coreProperties>
</file>