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DEStruktuiranje nizova i objEKATA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71600"/>
            <a:ext cx="3657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2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719137"/>
            <a:ext cx="68484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095375"/>
            <a:ext cx="10382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1</cp:revision>
  <dcterms:created xsi:type="dcterms:W3CDTF">2022-10-24T19:17:25Z</dcterms:created>
  <dcterms:modified xsi:type="dcterms:W3CDTF">2022-10-24T19:20:01Z</dcterms:modified>
</cp:coreProperties>
</file>