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Napredni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Sread i rest operatori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5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SPREAD – PRIMER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2557462"/>
            <a:ext cx="42767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4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SPREAD – PRIMER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857500"/>
            <a:ext cx="3314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4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SPREAD – PRIMER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2" y="2843212"/>
            <a:ext cx="33432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SPREAD – PRIMER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230" y="371205"/>
            <a:ext cx="44386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1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Rest – PRIMER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34" y="1811546"/>
            <a:ext cx="8220806" cy="476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0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Rest – PRIMER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57400"/>
            <a:ext cx="7315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11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</TotalTime>
  <Words>30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Napredni javascript</vt:lpstr>
      <vt:lpstr>SPREAD – PRIMER 1</vt:lpstr>
      <vt:lpstr>SPREAD – PRIMER 2</vt:lpstr>
      <vt:lpstr>SPREAD – PRIMER 3</vt:lpstr>
      <vt:lpstr>SPREAD – PRIMER 4</vt:lpstr>
      <vt:lpstr>Rest – PRIMER 1</vt:lpstr>
      <vt:lpstr>Rest – PRIMER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javascript</dc:title>
  <dc:creator>Mihajlo Milojević</dc:creator>
  <cp:lastModifiedBy>Mihajlo Milojević</cp:lastModifiedBy>
  <cp:revision>1</cp:revision>
  <dcterms:created xsi:type="dcterms:W3CDTF">2022-10-24T19:20:07Z</dcterms:created>
  <dcterms:modified xsi:type="dcterms:W3CDTF">2022-10-24T19:27:53Z</dcterms:modified>
</cp:coreProperties>
</file>