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se lakše pisalo React kod i da bi se lakše vraćao html kod koji treba da se renderuje na stranici, React uvodi JavaScript i Xml (JSX). JSX je posebna sintaksa pisanja html-a direktno u JS. Svaki jsx kod se konvertuje u poziv React.createElement funkcije.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2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react i zašta bi ka koristili?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React je JavaScrip biblioteka za kreiranje korisničkog interfejsa. React se zasniva na komponentama koje jednom napisane mogu da se upotrebljavaju bilo gde, a koje se lako mogu modifikovati da odgovaraju svakoj situaciji. </a:t>
            </a:r>
          </a:p>
          <a:p>
            <a:r>
              <a:rPr lang="sr-Latn-RS" dirty="0" smtClean="0"/>
              <a:t>React je veoma brz zato što on radi sa virtualnim DOM-om, tako da svaka izmena koju napravimo prvo se izvrši u virtualnom DOM-u pa kad React vidi da se VDOM razlikuje od pravog DOM ažuriraće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kreirali projekat potrebno je da u terminalu pokrenemo naredbu:</a:t>
            </a:r>
            <a:br>
              <a:rPr lang="sr-Latn-RS" dirty="0" smtClean="0"/>
            </a:br>
            <a:r>
              <a:rPr lang="sr-Latn-RS" dirty="0" smtClean="0"/>
              <a:t>npx create-react-app &lt;ime aplikacije&gt;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42" y="3268243"/>
            <a:ext cx="8867326" cy="8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4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41872"/>
            <a:ext cx="9905999" cy="5049329"/>
          </a:xfrm>
        </p:spPr>
        <p:txBody>
          <a:bodyPr/>
          <a:lstStyle/>
          <a:p>
            <a:r>
              <a:rPr lang="sr-Latn-RS" dirty="0" smtClean="0"/>
              <a:t>Da bi pokrenuli projekat potrebno je da prvo postavimo terminal na folder projekta a zatim unesemo npm start i nakon što se pokrene možemo videti našu aplikaciju na http://localhostu:3000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7" y="2222740"/>
            <a:ext cx="8113414" cy="44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10" y="3926280"/>
            <a:ext cx="5229736" cy="26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File &amp; Foleder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8045720" cy="3541714"/>
          </a:xfrm>
        </p:spPr>
        <p:txBody>
          <a:bodyPr/>
          <a:lstStyle/>
          <a:p>
            <a:r>
              <a:rPr lang="sr-Latn-RS" dirty="0" smtClean="0"/>
              <a:t>Create-react-app automatski kreira sledeću strukturu fajlova i foldera. Pošto nama ne trebaju svi ovi fajlovi obrisaćemo sve iz src i public foldera. Zatim ćemo u public folderu kreirati index.html, a u src index.js i App.jsx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19" y="146649"/>
            <a:ext cx="2596255" cy="65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79" y="1895802"/>
            <a:ext cx="2930256" cy="4608513"/>
          </a:xfrm>
        </p:spPr>
        <p:txBody>
          <a:bodyPr>
            <a:normAutofit/>
          </a:bodyPr>
          <a:lstStyle/>
          <a:p>
            <a:r>
              <a:rPr lang="sr-Latn-RS" dirty="0" smtClean="0"/>
              <a:t>U index.html ćemo uneti samo običnu strukturu html stranice, a unuta body taga staviti jedan div sa id-jem „root“. U ovoj div će react ubaciti sav kod koji budemo kreirali.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42" y="2217058"/>
            <a:ext cx="8263586" cy="37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4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App.jsx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5253"/>
            <a:ext cx="9905999" cy="3541714"/>
          </a:xfrm>
        </p:spPr>
        <p:txBody>
          <a:bodyPr/>
          <a:lstStyle/>
          <a:p>
            <a:r>
              <a:rPr lang="sr-Latn-RS" dirty="0" smtClean="0"/>
              <a:t>Ovde ćemo kreirati jednu react komponentu. Samu strukturu kreiranja komponenti ćemo detaljnije objasniti kasnije.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89" y="2688025"/>
            <a:ext cx="6077579" cy="38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3243"/>
            <a:ext cx="9905998" cy="1478570"/>
          </a:xfrm>
        </p:spPr>
        <p:txBody>
          <a:bodyPr/>
          <a:lstStyle/>
          <a:p>
            <a:r>
              <a:rPr lang="sr-Latn-RS" dirty="0" smtClean="0"/>
              <a:t>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4843"/>
            <a:ext cx="9905999" cy="3541714"/>
          </a:xfrm>
        </p:spPr>
        <p:txBody>
          <a:bodyPr/>
          <a:lstStyle/>
          <a:p>
            <a:r>
              <a:rPr lang="sr-Latn-RS" dirty="0" smtClean="0"/>
              <a:t>U ovom fajlu je potrebno da renderujemo našu aplikaciju u html. Prvo treba da kreiramo root element u koji ćemo da renderujemo našu aplikaciju, a zatim i pozovemo metodu render da bi i renderovali našu aplikaciju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24" y="3412532"/>
            <a:ext cx="8277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5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59" y="631345"/>
            <a:ext cx="8998310" cy="53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7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362</TotalTime>
  <Words>312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React</vt:lpstr>
      <vt:lpstr>Šta je react i zašta bi ka koristili?</vt:lpstr>
      <vt:lpstr>Kreiranje projekta</vt:lpstr>
      <vt:lpstr>PowerPoint Presentation</vt:lpstr>
      <vt:lpstr>File &amp; Foleder STRUCTURE</vt:lpstr>
      <vt:lpstr>Index.html</vt:lpstr>
      <vt:lpstr>App.jsx</vt:lpstr>
      <vt:lpstr>Index.js</vt:lpstr>
      <vt:lpstr>PowerPoint Presentation</vt:lpstr>
      <vt:lpstr>JSX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Mihajlo Milojević</dc:creator>
  <cp:lastModifiedBy>Mihajlo Milojević</cp:lastModifiedBy>
  <cp:revision>7</cp:revision>
  <dcterms:created xsi:type="dcterms:W3CDTF">2022-11-07T16:40:48Z</dcterms:created>
  <dcterms:modified xsi:type="dcterms:W3CDTF">2022-11-07T22:43:33Z</dcterms:modified>
</cp:coreProperties>
</file>