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8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3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0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40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2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20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3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9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6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66F2-5F39-4BBF-A2E5-4500D9C7556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A6471-A127-43C9-A965-D4A3E400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44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UVOD U OBJEKTNO ORIJENTISANO PROGRAMIRANJE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17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 principi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Apstrakcija</a:t>
            </a:r>
            <a:endParaRPr lang="sr-Latn-RS" dirty="0"/>
          </a:p>
          <a:p>
            <a:r>
              <a:rPr lang="en-US" dirty="0" err="1" smtClean="0"/>
              <a:t>Učaurivanje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enkapsulacija</a:t>
            </a:r>
            <a:r>
              <a:rPr lang="en-US" dirty="0"/>
              <a:t>) </a:t>
            </a:r>
            <a:endParaRPr lang="sr-Latn-RS" dirty="0" smtClean="0"/>
          </a:p>
          <a:p>
            <a:r>
              <a:rPr lang="en-US" dirty="0" err="1" smtClean="0"/>
              <a:t>Nasleđivanje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en-US" dirty="0" err="1" smtClean="0"/>
              <a:t>Polimorfizam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en-US" dirty="0" err="1" smtClean="0"/>
              <a:t>Ponovno</a:t>
            </a:r>
            <a:r>
              <a:rPr lang="en-US" dirty="0" smtClean="0"/>
              <a:t>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3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APstrakcija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zanemarivanje</a:t>
            </a:r>
            <a:r>
              <a:rPr lang="en-US" dirty="0"/>
              <a:t> </a:t>
            </a:r>
            <a:r>
              <a:rPr lang="en-US" dirty="0" err="1"/>
              <a:t>nebitnih</a:t>
            </a:r>
            <a:r>
              <a:rPr lang="en-US" dirty="0"/>
              <a:t> </a:t>
            </a:r>
            <a:r>
              <a:rPr lang="en-US" dirty="0" err="1"/>
              <a:t>detalja</a:t>
            </a:r>
            <a:r>
              <a:rPr lang="en-US" dirty="0"/>
              <a:t> </a:t>
            </a:r>
            <a:r>
              <a:rPr lang="en-US" dirty="0" err="1"/>
              <a:t>složenih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trenutnih</a:t>
            </a:r>
            <a:r>
              <a:rPr lang="en-US" dirty="0"/>
              <a:t> </a:t>
            </a:r>
            <a:r>
              <a:rPr lang="en-US" dirty="0" err="1"/>
              <a:t>potreba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Primer </a:t>
            </a:r>
            <a:r>
              <a:rPr lang="en-US" dirty="0" err="1"/>
              <a:t>osoba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72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ekapsulacija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1094"/>
          </a:xfrm>
        </p:spPr>
        <p:txBody>
          <a:bodyPr>
            <a:norm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mehanizam</a:t>
            </a:r>
            <a:r>
              <a:rPr lang="en-US" dirty="0"/>
              <a:t> da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postupci</a:t>
            </a:r>
            <a:r>
              <a:rPr lang="en-US" dirty="0"/>
              <a:t> u </a:t>
            </a:r>
            <a:r>
              <a:rPr lang="en-US" dirty="0" err="1"/>
              <a:t>klasama</a:t>
            </a:r>
            <a:r>
              <a:rPr lang="en-US" dirty="0"/>
              <a:t> </a:t>
            </a:r>
            <a:r>
              <a:rPr lang="en-US" dirty="0" err="1"/>
              <a:t>zaštite</a:t>
            </a:r>
            <a:r>
              <a:rPr lang="en-US" dirty="0"/>
              <a:t> od </a:t>
            </a:r>
            <a:r>
              <a:rPr lang="en-US" dirty="0" err="1"/>
              <a:t>nepoželjnih</a:t>
            </a:r>
            <a:r>
              <a:rPr lang="en-US" dirty="0"/>
              <a:t> </a:t>
            </a:r>
            <a:r>
              <a:rPr lang="en-US" dirty="0" err="1"/>
              <a:t>uticaja</a:t>
            </a:r>
            <a:r>
              <a:rPr lang="en-US" dirty="0"/>
              <a:t> </a:t>
            </a:r>
            <a:r>
              <a:rPr lang="en-US" dirty="0" err="1"/>
              <a:t>okoline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Primer </a:t>
            </a:r>
            <a:r>
              <a:rPr lang="en-US" dirty="0" err="1"/>
              <a:t>televizora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daljinskog</a:t>
            </a:r>
            <a:r>
              <a:rPr lang="en-US" dirty="0"/>
              <a:t> </a:t>
            </a:r>
            <a:r>
              <a:rPr lang="en-US" dirty="0" err="1"/>
              <a:t>upravljača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Učaurivanje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ostvaruje</a:t>
            </a:r>
            <a:r>
              <a:rPr lang="en-US" dirty="0"/>
              <a:t> </a:t>
            </a:r>
            <a:r>
              <a:rPr lang="en-US" dirty="0" err="1"/>
              <a:t>podelom</a:t>
            </a:r>
            <a:r>
              <a:rPr lang="en-US" dirty="0"/>
              <a:t> </a:t>
            </a:r>
            <a:r>
              <a:rPr lang="en-US" dirty="0" err="1"/>
              <a:t>članova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privatne</a:t>
            </a:r>
            <a:r>
              <a:rPr lang="en-US" dirty="0"/>
              <a:t> (private), </a:t>
            </a:r>
            <a:r>
              <a:rPr lang="en-US" dirty="0" err="1"/>
              <a:t>zaštićene</a:t>
            </a:r>
            <a:r>
              <a:rPr lang="en-US" dirty="0"/>
              <a:t> (protected)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javne</a:t>
            </a:r>
            <a:r>
              <a:rPr lang="en-US" dirty="0"/>
              <a:t> (public) . </a:t>
            </a:r>
            <a:endParaRPr lang="sr-Latn-RS" dirty="0" smtClean="0"/>
          </a:p>
          <a:p>
            <a:r>
              <a:rPr lang="en-US" dirty="0" err="1" smtClean="0"/>
              <a:t>Privatnima</a:t>
            </a:r>
            <a:r>
              <a:rPr lang="en-US" dirty="0" smtClean="0"/>
              <a:t> </a:t>
            </a:r>
            <a:r>
              <a:rPr lang="en-US" dirty="0" err="1"/>
              <a:t>može</a:t>
            </a:r>
            <a:r>
              <a:rPr lang="en-US" dirty="0"/>
              <a:t> da se </a:t>
            </a:r>
            <a:r>
              <a:rPr lang="en-US" dirty="0" err="1"/>
              <a:t>pristupi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, </a:t>
            </a:r>
            <a:r>
              <a:rPr lang="en-US" dirty="0" err="1"/>
              <a:t>zaštićenim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izvedenih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se </a:t>
            </a:r>
            <a:r>
              <a:rPr lang="en-US" dirty="0" err="1"/>
              <a:t>javnima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pristupiti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kog</a:t>
            </a:r>
            <a:r>
              <a:rPr lang="en-US" dirty="0"/>
              <a:t> </a:t>
            </a:r>
            <a:r>
              <a:rPr lang="en-US" dirty="0" err="1"/>
              <a:t>dela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. </a:t>
            </a:r>
            <a:r>
              <a:rPr lang="en-US" dirty="0" err="1"/>
              <a:t>Obično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 </a:t>
            </a:r>
            <a:r>
              <a:rPr lang="en-US" dirty="0" err="1"/>
              <a:t>privatna</a:t>
            </a:r>
            <a:r>
              <a:rPr lang="en-US" dirty="0"/>
              <a:t> a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javne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3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nasleđivanje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5049"/>
          </a:xfrm>
        </p:spPr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grupišu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detaljnijim</a:t>
            </a:r>
            <a:r>
              <a:rPr lang="en-US" dirty="0"/>
              <a:t> </a:t>
            </a:r>
            <a:r>
              <a:rPr lang="en-US" dirty="0" err="1"/>
              <a:t>osobinama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podklasu</a:t>
            </a:r>
            <a:r>
              <a:rPr lang="en-US" dirty="0"/>
              <a:t> </a:t>
            </a:r>
            <a:endParaRPr lang="sr-Latn-R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grupišu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 smtClean="0"/>
              <a:t>slični</a:t>
            </a:r>
            <a:r>
              <a:rPr lang="sr-Latn-RS" dirty="0" smtClean="0"/>
              <a:t>nim</a:t>
            </a:r>
            <a:r>
              <a:rPr lang="en-US" dirty="0" smtClean="0"/>
              <a:t> </a:t>
            </a:r>
            <a:r>
              <a:rPr lang="en-US" dirty="0" err="1"/>
              <a:t>osobinama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se </a:t>
            </a:r>
            <a:r>
              <a:rPr lang="en-US" dirty="0" err="1"/>
              <a:t>nazivaju</a:t>
            </a:r>
            <a:r>
              <a:rPr lang="en-US" dirty="0"/>
              <a:t> </a:t>
            </a:r>
            <a:r>
              <a:rPr lang="en-US" dirty="0" err="1"/>
              <a:t>nadklase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Nasleđivanje</a:t>
            </a:r>
            <a:r>
              <a:rPr lang="en-US" dirty="0" smtClean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preuzimanje</a:t>
            </a:r>
            <a:r>
              <a:rPr lang="en-US" dirty="0"/>
              <a:t> </a:t>
            </a:r>
            <a:r>
              <a:rPr lang="en-US" dirty="0" err="1"/>
              <a:t>određenih</a:t>
            </a:r>
            <a:r>
              <a:rPr lang="en-US" dirty="0"/>
              <a:t> </a:t>
            </a:r>
            <a:r>
              <a:rPr lang="en-US" dirty="0" err="1"/>
              <a:t>osobina</a:t>
            </a:r>
            <a:r>
              <a:rPr lang="en-US" dirty="0"/>
              <a:t> </a:t>
            </a:r>
            <a:r>
              <a:rPr lang="en-US" dirty="0" err="1"/>
              <a:t>podklase</a:t>
            </a:r>
            <a:r>
              <a:rPr lang="en-US" dirty="0"/>
              <a:t> od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nadklase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Nasleđivanje</a:t>
            </a:r>
            <a:r>
              <a:rPr lang="en-US" dirty="0" smtClean="0"/>
              <a:t> </a:t>
            </a:r>
            <a:r>
              <a:rPr lang="en-US" dirty="0" err="1"/>
              <a:t>podrazumeva</a:t>
            </a:r>
            <a:r>
              <a:rPr lang="en-US" dirty="0"/>
              <a:t> da </a:t>
            </a:r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en-US" dirty="0" err="1"/>
              <a:t>poseduje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nadklase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dodatna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specifične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potklasu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54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323975"/>
            <a:ext cx="88011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polimorfizam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sposobnost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da se </a:t>
            </a:r>
            <a:r>
              <a:rPr lang="en-US" dirty="0" err="1"/>
              <a:t>prilagodi</a:t>
            </a:r>
            <a:r>
              <a:rPr lang="en-US" dirty="0"/>
              <a:t> </a:t>
            </a:r>
            <a:r>
              <a:rPr lang="en-US" dirty="0" err="1"/>
              <a:t>tipu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upravo</a:t>
            </a:r>
            <a:r>
              <a:rPr lang="en-US" dirty="0"/>
              <a:t> </a:t>
            </a:r>
            <a:r>
              <a:rPr lang="en-US" dirty="0" err="1"/>
              <a:t>obrađuje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Primer </a:t>
            </a:r>
            <a:r>
              <a:rPr lang="en-US" dirty="0" err="1"/>
              <a:t>geometrijski</a:t>
            </a:r>
            <a:r>
              <a:rPr lang="en-US" dirty="0"/>
              <a:t> </a:t>
            </a:r>
            <a:r>
              <a:rPr lang="en-US" dirty="0" err="1"/>
              <a:t>oblik</a:t>
            </a:r>
            <a:r>
              <a:rPr lang="en-US" dirty="0"/>
              <a:t> </a:t>
            </a:r>
            <a:r>
              <a:rPr lang="en-US" dirty="0" err="1"/>
              <a:t>krug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pravougaonik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 smtClean="0"/>
              <a:t>površ</a:t>
            </a:r>
            <a:r>
              <a:rPr lang="sr-Latn-RS" dirty="0" smtClean="0"/>
              <a:t>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Ponovno korišćenje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(a </a:t>
            </a:r>
            <a:r>
              <a:rPr lang="en-US" dirty="0" err="1"/>
              <a:t>napisao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je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programer</a:t>
            </a:r>
            <a:r>
              <a:rPr lang="en-US" dirty="0"/>
              <a:t>), a </a:t>
            </a:r>
            <a:r>
              <a:rPr lang="en-US" dirty="0" err="1"/>
              <a:t>pogodan</a:t>
            </a:r>
            <a:r>
              <a:rPr lang="en-US" dirty="0"/>
              <a:t> je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vašeg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možete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iskoristiti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uključiti</a:t>
            </a:r>
            <a:r>
              <a:rPr lang="en-US" dirty="0"/>
              <a:t> u </a:t>
            </a:r>
            <a:r>
              <a:rPr lang="en-US" dirty="0" err="1"/>
              <a:t>vaš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program. </a:t>
            </a:r>
            <a:r>
              <a:rPr lang="en-US" dirty="0" err="1"/>
              <a:t>Takva</a:t>
            </a:r>
            <a:r>
              <a:rPr lang="en-US" dirty="0"/>
              <a:t> </a:t>
            </a:r>
            <a:r>
              <a:rPr lang="en-US" dirty="0" err="1"/>
              <a:t>filozofija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omogućuje</a:t>
            </a:r>
            <a:r>
              <a:rPr lang="en-US" dirty="0"/>
              <a:t> da </a:t>
            </a:r>
            <a:r>
              <a:rPr lang="en-US" dirty="0" err="1"/>
              <a:t>specijalisti</a:t>
            </a:r>
            <a:r>
              <a:rPr lang="en-US" dirty="0"/>
              <a:t> </a:t>
            </a:r>
            <a:r>
              <a:rPr lang="en-US" dirty="0" err="1"/>
              <a:t>implementiraju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testiraju</a:t>
            </a:r>
            <a:r>
              <a:rPr lang="en-US" dirty="0"/>
              <a:t> </a:t>
            </a:r>
            <a:r>
              <a:rPr lang="en-US" dirty="0" err="1"/>
              <a:t>specifične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</a:t>
            </a:r>
            <a:r>
              <a:rPr lang="en-US" dirty="0" err="1"/>
              <a:t>možete</a:t>
            </a:r>
            <a:r>
              <a:rPr lang="en-US" dirty="0"/>
              <a:t> </a:t>
            </a:r>
            <a:r>
              <a:rPr lang="en-US" dirty="0" err="1"/>
              <a:t>verovati</a:t>
            </a:r>
            <a:r>
              <a:rPr lang="en-US" dirty="0"/>
              <a:t> (da dobro </a:t>
            </a:r>
            <a:r>
              <a:rPr lang="en-US" dirty="0" err="1"/>
              <a:t>funkcionišu</a:t>
            </a:r>
            <a:r>
              <a:rPr lang="en-US" dirty="0"/>
              <a:t>),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bez </a:t>
            </a:r>
            <a:r>
              <a:rPr lang="en-US" dirty="0" err="1"/>
              <a:t>dodatnih</a:t>
            </a:r>
            <a:r>
              <a:rPr lang="en-US" dirty="0"/>
              <a:t> </a:t>
            </a:r>
            <a:r>
              <a:rPr lang="en-US" dirty="0" err="1"/>
              <a:t>aktivnosti</a:t>
            </a:r>
            <a:r>
              <a:rPr lang="en-US" dirty="0"/>
              <a:t> </a:t>
            </a:r>
            <a:r>
              <a:rPr lang="en-US" dirty="0" err="1"/>
              <a:t>možete</a:t>
            </a:r>
            <a:r>
              <a:rPr lang="en-US" dirty="0"/>
              <a:t> </a:t>
            </a:r>
            <a:r>
              <a:rPr lang="en-US" dirty="0" err="1"/>
              <a:t>uključiti</a:t>
            </a:r>
            <a:r>
              <a:rPr lang="en-US" dirty="0"/>
              <a:t> u </a:t>
            </a:r>
            <a:r>
              <a:rPr lang="en-US" dirty="0" err="1"/>
              <a:t>vaš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07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3026"/>
            <a:ext cx="9905999" cy="4868175"/>
          </a:xfrm>
        </p:spPr>
        <p:txBody>
          <a:bodyPr/>
          <a:lstStyle/>
          <a:p>
            <a:r>
              <a:rPr lang="en-US" dirty="0"/>
              <a:t>Rani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takozvani</a:t>
            </a:r>
            <a:r>
              <a:rPr lang="en-US" dirty="0"/>
              <a:t> </a:t>
            </a:r>
            <a:r>
              <a:rPr lang="en-US" b="1" dirty="0" err="1"/>
              <a:t>Proceduralni</a:t>
            </a:r>
            <a:r>
              <a:rPr lang="en-US" dirty="0"/>
              <a:t> – </a:t>
            </a:r>
            <a:r>
              <a:rPr lang="en-US" dirty="0" err="1"/>
              <a:t>zato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bi </a:t>
            </a:r>
            <a:r>
              <a:rPr lang="en-US" dirty="0" err="1"/>
              <a:t>programer</a:t>
            </a:r>
            <a:r>
              <a:rPr lang="en-US" dirty="0"/>
              <a:t> </a:t>
            </a:r>
            <a:r>
              <a:rPr lang="en-US" dirty="0" err="1"/>
              <a:t>definisao</a:t>
            </a:r>
            <a:r>
              <a:rPr lang="en-US" dirty="0"/>
              <a:t> </a:t>
            </a:r>
            <a:r>
              <a:rPr lang="en-US" b="1" dirty="0" err="1"/>
              <a:t>skup</a:t>
            </a:r>
            <a:r>
              <a:rPr lang="en-US" b="1" dirty="0"/>
              <a:t> </a:t>
            </a:r>
            <a:r>
              <a:rPr lang="en-US" b="1" dirty="0" err="1"/>
              <a:t>procedura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bi </a:t>
            </a:r>
            <a:r>
              <a:rPr lang="en-US" dirty="0" err="1"/>
              <a:t>računar</a:t>
            </a:r>
            <a:r>
              <a:rPr lang="en-US" dirty="0"/>
              <a:t>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 smtClean="0"/>
              <a:t>obrađivao</a:t>
            </a:r>
            <a:r>
              <a:rPr lang="en-US" dirty="0" smtClean="0"/>
              <a:t>.</a:t>
            </a:r>
            <a:r>
              <a:rPr lang="sr-Latn-RS" dirty="0" smtClean="0"/>
              <a:t> </a:t>
            </a:r>
            <a:r>
              <a:rPr lang="en-US" dirty="0" err="1" smtClean="0"/>
              <a:t>Proceduralno</a:t>
            </a:r>
            <a:r>
              <a:rPr lang="en-US" dirty="0" smtClean="0"/>
              <a:t>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 </a:t>
            </a:r>
            <a:r>
              <a:rPr lang="en-US" dirty="0" err="1"/>
              <a:t>instrukcija</a:t>
            </a:r>
            <a:r>
              <a:rPr lang="en-US" dirty="0"/>
              <a:t> da </a:t>
            </a:r>
            <a:r>
              <a:rPr lang="en-US" dirty="0" err="1"/>
              <a:t>kaže</a:t>
            </a:r>
            <a:r>
              <a:rPr lang="en-US" dirty="0"/>
              <a:t> </a:t>
            </a:r>
            <a:r>
              <a:rPr lang="en-US" dirty="0" err="1"/>
              <a:t>kompjuteru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da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/>
              <a:t>Proceduralno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 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želite</a:t>
            </a:r>
            <a:r>
              <a:rPr lang="en-US" dirty="0"/>
              <a:t> da </a:t>
            </a:r>
            <a:r>
              <a:rPr lang="en-US" dirty="0" err="1"/>
              <a:t>programirate</a:t>
            </a:r>
            <a:r>
              <a:rPr lang="en-US" dirty="0"/>
              <a:t> </a:t>
            </a:r>
            <a:r>
              <a:rPr lang="en-US" dirty="0" err="1"/>
              <a:t>nešto</a:t>
            </a:r>
            <a:r>
              <a:rPr lang="en-US" dirty="0"/>
              <a:t> </a:t>
            </a:r>
            <a:r>
              <a:rPr lang="en-US" dirty="0" err="1"/>
              <a:t>izvan</a:t>
            </a:r>
            <a:r>
              <a:rPr lang="en-US" dirty="0"/>
              <a:t> </a:t>
            </a:r>
            <a:r>
              <a:rPr lang="en-US" dirty="0" err="1"/>
              <a:t>osnovnog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, </a:t>
            </a:r>
            <a:r>
              <a:rPr lang="en-US" dirty="0" err="1"/>
              <a:t>proceduralni</a:t>
            </a:r>
            <a:r>
              <a:rPr lang="en-US" dirty="0"/>
              <a:t> </a:t>
            </a:r>
            <a:r>
              <a:rPr lang="en-US" dirty="0" err="1"/>
              <a:t>jezici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postati</a:t>
            </a:r>
            <a:r>
              <a:rPr lang="en-US" dirty="0"/>
              <a:t> </a:t>
            </a:r>
            <a:r>
              <a:rPr lang="en-US" dirty="0" err="1"/>
              <a:t>teški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.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nastupa</a:t>
            </a:r>
            <a:r>
              <a:rPr lang="en-US" dirty="0"/>
              <a:t> </a:t>
            </a:r>
            <a:r>
              <a:rPr lang="en-US" b="1" dirty="0" err="1"/>
              <a:t>objektno</a:t>
            </a:r>
            <a:r>
              <a:rPr lang="en-US" b="1" dirty="0"/>
              <a:t> </a:t>
            </a:r>
            <a:r>
              <a:rPr lang="en-US" b="1" dirty="0" err="1"/>
              <a:t>orijentisano</a:t>
            </a:r>
            <a:r>
              <a:rPr lang="en-US" b="1" dirty="0"/>
              <a:t> </a:t>
            </a:r>
            <a:r>
              <a:rPr lang="en-US" b="1" dirty="0" err="1"/>
              <a:t>programiranje</a:t>
            </a:r>
            <a:r>
              <a:rPr lang="en-US" b="1" dirty="0" smtClean="0"/>
              <a:t>.</a:t>
            </a:r>
            <a:endParaRPr lang="sr-Latn-RS" b="1" dirty="0" smtClean="0"/>
          </a:p>
          <a:p>
            <a:r>
              <a:rPr lang="sr-Latn-RS" dirty="0" smtClean="0"/>
              <a:t>Objektno orijentisano programiranje se zasniva na interakciji između objekata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 pojmovi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Objekat</a:t>
            </a:r>
            <a:r>
              <a:rPr lang="en-US" dirty="0"/>
              <a:t> - U </a:t>
            </a:r>
            <a:r>
              <a:rPr lang="en-US" dirty="0" err="1"/>
              <a:t>softverskom</a:t>
            </a:r>
            <a:r>
              <a:rPr lang="en-US" dirty="0"/>
              <a:t> </a:t>
            </a:r>
            <a:r>
              <a:rPr lang="en-US" dirty="0" err="1"/>
              <a:t>smislu</a:t>
            </a:r>
            <a:r>
              <a:rPr lang="en-US" dirty="0"/>
              <a:t>, </a:t>
            </a:r>
            <a:r>
              <a:rPr lang="en-US" dirty="0" err="1"/>
              <a:t>objekat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posmatrati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vrsta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(</a:t>
            </a:r>
            <a:r>
              <a:rPr lang="en-US" dirty="0" err="1"/>
              <a:t>svežanj</a:t>
            </a:r>
            <a:r>
              <a:rPr lang="en-US" dirty="0"/>
              <a:t>)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ponašanja</a:t>
            </a:r>
            <a:r>
              <a:rPr lang="en-US" dirty="0" smtClean="0"/>
              <a:t>.</a:t>
            </a:r>
            <a:r>
              <a:rPr lang="sr-Latn-RS" dirty="0" smtClean="0"/>
              <a:t> </a:t>
            </a:r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da </a:t>
            </a:r>
            <a:r>
              <a:rPr lang="en-US" dirty="0" err="1"/>
              <a:t>modeliraju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realnog</a:t>
            </a:r>
            <a:r>
              <a:rPr lang="en-US" dirty="0"/>
              <a:t> </a:t>
            </a:r>
            <a:r>
              <a:rPr lang="en-US" dirty="0" err="1"/>
              <a:t>sveta</a:t>
            </a:r>
            <a:r>
              <a:rPr lang="en-US" dirty="0"/>
              <a:t>, a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pravi</a:t>
            </a:r>
            <a:r>
              <a:rPr lang="en-US" dirty="0"/>
              <a:t> </a:t>
            </a:r>
            <a:r>
              <a:rPr lang="en-US" dirty="0" err="1"/>
              <a:t>softversko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/>
              <a:t>Klasa</a:t>
            </a:r>
            <a:r>
              <a:rPr lang="en-US" dirty="0"/>
              <a:t> - </a:t>
            </a:r>
            <a:r>
              <a:rPr lang="en-US" dirty="0" err="1"/>
              <a:t>Klasa</a:t>
            </a:r>
            <a:r>
              <a:rPr lang="en-US" dirty="0"/>
              <a:t> je model/</a:t>
            </a:r>
            <a:r>
              <a:rPr lang="en-US" dirty="0" err="1"/>
              <a:t>šema</a:t>
            </a:r>
            <a:r>
              <a:rPr lang="en-US" dirty="0"/>
              <a:t>/plan/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koga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ugledu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koga</a:t>
            </a:r>
            <a:r>
              <a:rPr lang="en-US" dirty="0"/>
              <a:t> se </a:t>
            </a:r>
            <a:r>
              <a:rPr lang="en-US" dirty="0" err="1"/>
              <a:t>kreiraju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familije</a:t>
            </a:r>
            <a:r>
              <a:rPr lang="en-US" dirty="0"/>
              <a:t>.</a:t>
            </a:r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5283"/>
            <a:ext cx="9905999" cy="502057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ključni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 </a:t>
            </a:r>
            <a:r>
              <a:rPr lang="en-US" dirty="0" err="1"/>
              <a:t>objektno-orijentisanog</a:t>
            </a:r>
            <a:r>
              <a:rPr lang="en-US" dirty="0"/>
              <a:t> </a:t>
            </a:r>
            <a:r>
              <a:rPr lang="en-US" dirty="0" err="1"/>
              <a:t>programiranja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njihova</a:t>
            </a:r>
            <a:r>
              <a:rPr lang="en-US" dirty="0"/>
              <a:t> </a:t>
            </a:r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namena</a:t>
            </a:r>
            <a:r>
              <a:rPr lang="en-US" dirty="0"/>
              <a:t> je da </a:t>
            </a:r>
            <a:r>
              <a:rPr lang="en-US" dirty="0" err="1"/>
              <a:t>služe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realnog</a:t>
            </a:r>
            <a:r>
              <a:rPr lang="en-US" dirty="0"/>
              <a:t> </a:t>
            </a:r>
            <a:r>
              <a:rPr lang="en-US" dirty="0" err="1"/>
              <a:t>sveta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prepoznajemo</a:t>
            </a:r>
            <a:r>
              <a:rPr lang="en-US" dirty="0"/>
              <a:t> </a:t>
            </a:r>
            <a:r>
              <a:rPr lang="en-US" dirty="0" err="1"/>
              <a:t>svuda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: </a:t>
            </a:r>
            <a:r>
              <a:rPr lang="en-US" dirty="0" err="1"/>
              <a:t>automobili</a:t>
            </a:r>
            <a:r>
              <a:rPr lang="en-US" dirty="0"/>
              <a:t>, </a:t>
            </a:r>
            <a:r>
              <a:rPr lang="en-US" dirty="0" err="1"/>
              <a:t>kućni</a:t>
            </a:r>
            <a:r>
              <a:rPr lang="en-US" dirty="0"/>
              <a:t> </a:t>
            </a:r>
            <a:r>
              <a:rPr lang="en-US" dirty="0" err="1"/>
              <a:t>ljubimac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 smtClean="0"/>
              <a:t>dalje</a:t>
            </a:r>
            <a:r>
              <a:rPr lang="en-US" dirty="0" smtClean="0"/>
              <a:t>.</a:t>
            </a:r>
            <a:r>
              <a:rPr lang="sr-Latn-RS" dirty="0" smtClean="0"/>
              <a:t> </a:t>
            </a:r>
          </a:p>
          <a:p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realni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zajedničke</a:t>
            </a:r>
            <a:r>
              <a:rPr lang="en-US" dirty="0"/>
              <a:t> </a:t>
            </a:r>
            <a:r>
              <a:rPr lang="en-US" dirty="0" err="1"/>
              <a:t>karakteristike</a:t>
            </a:r>
            <a:r>
              <a:rPr lang="en-US" dirty="0"/>
              <a:t>: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ponašanje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en-US" dirty="0" err="1" smtClean="0"/>
              <a:t>Tako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smtClean="0"/>
              <a:t>primer</a:t>
            </a:r>
            <a:r>
              <a:rPr lang="sr-Latn-RS" dirty="0" smtClean="0"/>
              <a:t>:</a:t>
            </a:r>
          </a:p>
          <a:p>
            <a:pPr lvl="1"/>
            <a:r>
              <a:rPr lang="en-US" dirty="0" err="1" smtClean="0"/>
              <a:t>Automobil</a:t>
            </a:r>
            <a:r>
              <a:rPr lang="en-US" dirty="0" smtClean="0"/>
              <a:t> </a:t>
            </a:r>
            <a:r>
              <a:rPr lang="en-US" dirty="0" err="1"/>
              <a:t>ima</a:t>
            </a:r>
            <a:r>
              <a:rPr lang="en-US" dirty="0" smtClean="0"/>
              <a:t>:</a:t>
            </a:r>
            <a:endParaRPr lang="sr-Latn-RS" dirty="0" smtClean="0"/>
          </a:p>
          <a:p>
            <a:pPr lvl="2"/>
            <a:r>
              <a:rPr lang="en-US" dirty="0" err="1" smtClean="0"/>
              <a:t>stanje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obuhvata</a:t>
            </a:r>
            <a:r>
              <a:rPr lang="en-US" dirty="0"/>
              <a:t>: model, </a:t>
            </a:r>
            <a:r>
              <a:rPr lang="en-US" dirty="0" err="1"/>
              <a:t>boju</a:t>
            </a:r>
            <a:r>
              <a:rPr lang="en-US" dirty="0"/>
              <a:t>, </a:t>
            </a:r>
            <a:r>
              <a:rPr lang="en-US" dirty="0" err="1"/>
              <a:t>vrsta</a:t>
            </a:r>
            <a:r>
              <a:rPr lang="en-US" dirty="0"/>
              <a:t> </a:t>
            </a:r>
            <a:r>
              <a:rPr lang="en-US" dirty="0" err="1"/>
              <a:t>motora</a:t>
            </a:r>
            <a:r>
              <a:rPr lang="en-US" dirty="0"/>
              <a:t>, </a:t>
            </a:r>
            <a:r>
              <a:rPr lang="en-US" dirty="0" err="1"/>
              <a:t>konjske</a:t>
            </a:r>
            <a:r>
              <a:rPr lang="en-US" dirty="0"/>
              <a:t> </a:t>
            </a:r>
            <a:r>
              <a:rPr lang="en-US" dirty="0" err="1"/>
              <a:t>snage</a:t>
            </a:r>
            <a:r>
              <a:rPr lang="en-US" dirty="0"/>
              <a:t>,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vrata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sedišta</a:t>
            </a:r>
            <a:r>
              <a:rPr lang="en-US" dirty="0" smtClean="0"/>
              <a:t>.</a:t>
            </a:r>
            <a:endParaRPr lang="sr-Latn-RS" dirty="0" smtClean="0"/>
          </a:p>
          <a:p>
            <a:pPr lvl="2"/>
            <a:r>
              <a:rPr lang="en-US" dirty="0" err="1" smtClean="0"/>
              <a:t>ponašanje</a:t>
            </a:r>
            <a:r>
              <a:rPr lang="en-US" dirty="0" smtClean="0"/>
              <a:t> </a:t>
            </a:r>
            <a:r>
              <a:rPr lang="en-US" dirty="0" err="1"/>
              <a:t>Automobila</a:t>
            </a:r>
            <a:r>
              <a:rPr lang="en-US" dirty="0"/>
              <a:t> </a:t>
            </a:r>
            <a:r>
              <a:rPr lang="en-US" dirty="0" err="1"/>
              <a:t>obuhvata</a:t>
            </a:r>
            <a:r>
              <a:rPr lang="en-US" dirty="0"/>
              <a:t>: </a:t>
            </a:r>
            <a:r>
              <a:rPr lang="en-US" dirty="0" err="1"/>
              <a:t>otključaj</a:t>
            </a:r>
            <a:r>
              <a:rPr lang="en-US" dirty="0"/>
              <a:t> </a:t>
            </a:r>
            <a:r>
              <a:rPr lang="en-US" dirty="0" err="1"/>
              <a:t>vrata</a:t>
            </a:r>
            <a:r>
              <a:rPr lang="en-US" dirty="0"/>
              <a:t>, </a:t>
            </a:r>
            <a:r>
              <a:rPr lang="en-US" dirty="0" err="1"/>
              <a:t>promeni</a:t>
            </a:r>
            <a:r>
              <a:rPr lang="en-US" dirty="0"/>
              <a:t> </a:t>
            </a:r>
            <a:r>
              <a:rPr lang="en-US" dirty="0" err="1"/>
              <a:t>boju</a:t>
            </a:r>
            <a:r>
              <a:rPr lang="en-US" dirty="0"/>
              <a:t>, </a:t>
            </a:r>
            <a:r>
              <a:rPr lang="en-US" dirty="0" err="1"/>
              <a:t>promeni</a:t>
            </a:r>
            <a:r>
              <a:rPr lang="en-US" dirty="0"/>
              <a:t> </a:t>
            </a:r>
            <a:r>
              <a:rPr lang="en-US" dirty="0" err="1"/>
              <a:t>zupčanik</a:t>
            </a:r>
            <a:r>
              <a:rPr lang="en-US" dirty="0"/>
              <a:t>, </a:t>
            </a:r>
            <a:r>
              <a:rPr lang="en-US" dirty="0" err="1"/>
              <a:t>podigni</a:t>
            </a:r>
            <a:r>
              <a:rPr lang="en-US" dirty="0"/>
              <a:t> </a:t>
            </a:r>
            <a:r>
              <a:rPr lang="en-US" dirty="0" err="1"/>
              <a:t>ručnu</a:t>
            </a:r>
            <a:r>
              <a:rPr lang="en-US" dirty="0"/>
              <a:t> </a:t>
            </a:r>
            <a:r>
              <a:rPr lang="en-US" dirty="0" err="1"/>
              <a:t>kočnicu</a:t>
            </a:r>
            <a:r>
              <a:rPr lang="en-US" dirty="0"/>
              <a:t>, da li je </a:t>
            </a:r>
            <a:r>
              <a:rPr lang="en-US" dirty="0" err="1"/>
              <a:t>ručna</a:t>
            </a:r>
            <a:r>
              <a:rPr lang="en-US" dirty="0"/>
              <a:t> </a:t>
            </a:r>
            <a:r>
              <a:rPr lang="en-US" dirty="0" err="1"/>
              <a:t>kočnica</a:t>
            </a:r>
            <a:r>
              <a:rPr lang="en-US" dirty="0"/>
              <a:t> </a:t>
            </a:r>
            <a:r>
              <a:rPr lang="en-US" dirty="0" err="1"/>
              <a:t>podignuta</a:t>
            </a:r>
            <a:r>
              <a:rPr lang="en-US" dirty="0"/>
              <a:t>, </a:t>
            </a:r>
            <a:r>
              <a:rPr lang="en-US" dirty="0" err="1"/>
              <a:t>pritisni</a:t>
            </a:r>
            <a:r>
              <a:rPr lang="en-US" dirty="0"/>
              <a:t> </a:t>
            </a:r>
            <a:r>
              <a:rPr lang="en-US" dirty="0" err="1"/>
              <a:t>kočnicu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povećaj</a:t>
            </a:r>
            <a:r>
              <a:rPr lang="en-US" dirty="0"/>
              <a:t> </a:t>
            </a:r>
            <a:r>
              <a:rPr lang="en-US" dirty="0" err="1" smtClean="0"/>
              <a:t>brzinu</a:t>
            </a:r>
            <a:r>
              <a:rPr lang="sr-Latn-RS" dirty="0" smtClean="0"/>
              <a:t>.</a:t>
            </a:r>
          </a:p>
          <a:p>
            <a:pPr lvl="1"/>
            <a:r>
              <a:rPr lang="en-US" dirty="0" err="1" smtClean="0"/>
              <a:t>Kućni</a:t>
            </a:r>
            <a:r>
              <a:rPr lang="en-US" dirty="0" smtClean="0"/>
              <a:t> </a:t>
            </a:r>
            <a:r>
              <a:rPr lang="en-US" dirty="0" err="1"/>
              <a:t>ljubimac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: </a:t>
            </a:r>
            <a:endParaRPr lang="sr-Latn-RS" dirty="0" smtClean="0"/>
          </a:p>
          <a:p>
            <a:pPr lvl="2"/>
            <a:r>
              <a:rPr lang="en-US" dirty="0" err="1" smtClean="0"/>
              <a:t>stanje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obuhvata</a:t>
            </a:r>
            <a:r>
              <a:rPr lang="en-US" dirty="0"/>
              <a:t>: </a:t>
            </a:r>
            <a:r>
              <a:rPr lang="en-US" dirty="0" err="1"/>
              <a:t>ime</a:t>
            </a:r>
            <a:r>
              <a:rPr lang="en-US" dirty="0"/>
              <a:t>, </a:t>
            </a:r>
            <a:r>
              <a:rPr lang="en-US" dirty="0" err="1"/>
              <a:t>boja</a:t>
            </a:r>
            <a:r>
              <a:rPr lang="en-US" dirty="0"/>
              <a:t>, </a:t>
            </a:r>
            <a:r>
              <a:rPr lang="en-US" dirty="0" err="1"/>
              <a:t>vrsta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 smtClean="0"/>
              <a:t>nogu</a:t>
            </a:r>
            <a:endParaRPr lang="sr-Latn-RS" dirty="0" smtClean="0"/>
          </a:p>
          <a:p>
            <a:pPr lvl="2"/>
            <a:r>
              <a:rPr lang="en-US" dirty="0" err="1" smtClean="0"/>
              <a:t>ponašanje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obuhvata</a:t>
            </a:r>
            <a:r>
              <a:rPr lang="en-US" dirty="0"/>
              <a:t>: </a:t>
            </a:r>
            <a:r>
              <a:rPr lang="en-US" dirty="0" err="1"/>
              <a:t>kreće</a:t>
            </a:r>
            <a:r>
              <a:rPr lang="en-US" dirty="0"/>
              <a:t> se, </a:t>
            </a:r>
            <a:r>
              <a:rPr lang="en-US" dirty="0" err="1"/>
              <a:t>ispušta</a:t>
            </a:r>
            <a:r>
              <a:rPr lang="en-US" dirty="0"/>
              <a:t> </a:t>
            </a:r>
            <a:r>
              <a:rPr lang="en-US" dirty="0" err="1"/>
              <a:t>zvuk</a:t>
            </a:r>
            <a:r>
              <a:rPr lang="en-US" dirty="0"/>
              <a:t>,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naklonost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109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8030"/>
            <a:ext cx="9905999" cy="4735901"/>
          </a:xfrm>
        </p:spPr>
        <p:txBody>
          <a:bodyPr>
            <a:normAutofit/>
          </a:bodyPr>
          <a:lstStyle/>
          <a:p>
            <a:r>
              <a:rPr lang="en-US" dirty="0" err="1"/>
              <a:t>Identifikacija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ponašanja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realnog</a:t>
            </a:r>
            <a:r>
              <a:rPr lang="en-US" dirty="0"/>
              <a:t> </a:t>
            </a:r>
            <a:r>
              <a:rPr lang="en-US" dirty="0" err="1"/>
              <a:t>sveta</a:t>
            </a:r>
            <a:r>
              <a:rPr lang="en-US" dirty="0"/>
              <a:t> je </a:t>
            </a:r>
            <a:r>
              <a:rPr lang="en-US" dirty="0" err="1"/>
              <a:t>sjajan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da se </a:t>
            </a:r>
            <a:r>
              <a:rPr lang="en-US" dirty="0" err="1"/>
              <a:t>započne</a:t>
            </a:r>
            <a:r>
              <a:rPr lang="en-US" dirty="0"/>
              <a:t> </a:t>
            </a:r>
            <a:r>
              <a:rPr lang="en-US" dirty="0" err="1"/>
              <a:t>razmišljanje</a:t>
            </a:r>
            <a:r>
              <a:rPr lang="en-US" dirty="0"/>
              <a:t> u </a:t>
            </a:r>
            <a:r>
              <a:rPr lang="en-US" dirty="0" err="1"/>
              <a:t>duhu</a:t>
            </a:r>
            <a:r>
              <a:rPr lang="en-US" dirty="0"/>
              <a:t> </a:t>
            </a:r>
            <a:r>
              <a:rPr lang="en-US" dirty="0" err="1"/>
              <a:t>objektnoorijentisanog</a:t>
            </a:r>
            <a:r>
              <a:rPr lang="en-US" dirty="0"/>
              <a:t> </a:t>
            </a:r>
            <a:r>
              <a:rPr lang="en-US" dirty="0" err="1" smtClean="0"/>
              <a:t>programiranja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/>
              <a:t>počnemo</a:t>
            </a:r>
            <a:r>
              <a:rPr lang="en-US" dirty="0"/>
              <a:t> da </a:t>
            </a:r>
            <a:r>
              <a:rPr lang="en-US" dirty="0" err="1"/>
              <a:t>posmatramo</a:t>
            </a:r>
            <a:r>
              <a:rPr lang="en-US" dirty="0"/>
              <a:t> </a:t>
            </a:r>
            <a:r>
              <a:rPr lang="en-US" dirty="0" err="1"/>
              <a:t>razne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, </a:t>
            </a:r>
            <a:r>
              <a:rPr lang="en-US" dirty="0" err="1"/>
              <a:t>uočićemo</a:t>
            </a:r>
            <a:r>
              <a:rPr lang="en-US" dirty="0"/>
              <a:t> </a:t>
            </a:r>
            <a:r>
              <a:rPr lang="en-US" dirty="0" err="1"/>
              <a:t>svakako</a:t>
            </a:r>
            <a:r>
              <a:rPr lang="en-US" dirty="0"/>
              <a:t> da </a:t>
            </a:r>
            <a:r>
              <a:rPr lang="en-US" dirty="0" err="1"/>
              <a:t>oni</a:t>
            </a:r>
            <a:r>
              <a:rPr lang="en-US" dirty="0"/>
              <a:t> </a:t>
            </a:r>
            <a:r>
              <a:rPr lang="en-US" dirty="0" err="1"/>
              <a:t>variraju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svojoj</a:t>
            </a:r>
            <a:r>
              <a:rPr lang="en-US" dirty="0"/>
              <a:t> </a:t>
            </a:r>
            <a:r>
              <a:rPr lang="en-US" dirty="0" err="1"/>
              <a:t>složenosti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kompleksnosti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siromašnija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bogatija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ponašanja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Takođe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uočiti</a:t>
            </a:r>
            <a:r>
              <a:rPr lang="en-US" dirty="0"/>
              <a:t> da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pomaže</a:t>
            </a:r>
            <a:r>
              <a:rPr lang="en-US" dirty="0"/>
              <a:t> da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realnog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„</a:t>
            </a:r>
            <a:r>
              <a:rPr lang="en-US" dirty="0" err="1"/>
              <a:t>prevedemo</a:t>
            </a:r>
            <a:r>
              <a:rPr lang="en-US" dirty="0"/>
              <a:t>“,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adekvatan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„</a:t>
            </a:r>
            <a:r>
              <a:rPr lang="en-US" dirty="0" err="1"/>
              <a:t>prikažemo</a:t>
            </a:r>
            <a:r>
              <a:rPr lang="en-US" dirty="0"/>
              <a:t>“ u </a:t>
            </a:r>
            <a:r>
              <a:rPr lang="en-US" dirty="0" err="1"/>
              <a:t>svetu</a:t>
            </a:r>
            <a:r>
              <a:rPr lang="en-US" dirty="0"/>
              <a:t> </a:t>
            </a:r>
            <a:r>
              <a:rPr lang="en-US" dirty="0" err="1"/>
              <a:t>objektno-orijentisanog</a:t>
            </a:r>
            <a:r>
              <a:rPr lang="en-US" dirty="0"/>
              <a:t> </a:t>
            </a:r>
            <a:r>
              <a:rPr lang="en-US" dirty="0" err="1"/>
              <a:t>programiranja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6204"/>
          </a:xfrm>
        </p:spPr>
        <p:txBody>
          <a:bodyPr/>
          <a:lstStyle/>
          <a:p>
            <a:r>
              <a:rPr lang="en-US" dirty="0"/>
              <a:t>Po tom </a:t>
            </a:r>
            <a:r>
              <a:rPr lang="en-US" dirty="0" err="1"/>
              <a:t>modelu</a:t>
            </a:r>
            <a:r>
              <a:rPr lang="en-US" dirty="0"/>
              <a:t> program se </a:t>
            </a:r>
            <a:r>
              <a:rPr lang="en-US" dirty="0" err="1"/>
              <a:t>satoji</a:t>
            </a:r>
            <a:r>
              <a:rPr lang="en-US" dirty="0"/>
              <a:t> od </a:t>
            </a:r>
            <a:r>
              <a:rPr lang="en-US" dirty="0" err="1"/>
              <a:t>objekata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imajumoguća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(</a:t>
            </a:r>
            <a:r>
              <a:rPr lang="en-US" dirty="0" err="1"/>
              <a:t>svojstva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ponašanja</a:t>
            </a:r>
            <a:r>
              <a:rPr lang="en-US" dirty="0"/>
              <a:t> (</a:t>
            </a:r>
            <a:r>
              <a:rPr lang="en-US" dirty="0" err="1"/>
              <a:t>metode</a:t>
            </a:r>
            <a:r>
              <a:rPr lang="en-US" dirty="0"/>
              <a:t>). </a:t>
            </a:r>
            <a:endParaRPr lang="sr-Latn-RS" dirty="0" smtClean="0"/>
          </a:p>
          <a:p>
            <a:r>
              <a:rPr lang="en-US" dirty="0" smtClean="0"/>
              <a:t>STANJA </a:t>
            </a:r>
            <a:r>
              <a:rPr lang="en-US" dirty="0"/>
              <a:t>– SVOJSTVA (</a:t>
            </a:r>
            <a:r>
              <a:rPr lang="en-US" dirty="0" err="1"/>
              <a:t>atributi</a:t>
            </a:r>
            <a:r>
              <a:rPr lang="en-US" dirty="0"/>
              <a:t>)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vrednostiobjekata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vremenom</a:t>
            </a:r>
            <a:r>
              <a:rPr lang="en-US" dirty="0"/>
              <a:t> </a:t>
            </a:r>
            <a:r>
              <a:rPr lang="en-US" dirty="0" err="1"/>
              <a:t>menjati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PONAŠANJA </a:t>
            </a:r>
            <a:r>
              <a:rPr lang="en-US" dirty="0"/>
              <a:t>– METODE (</a:t>
            </a:r>
            <a:r>
              <a:rPr lang="en-US" dirty="0" err="1"/>
              <a:t>funkcije</a:t>
            </a:r>
            <a:r>
              <a:rPr lang="en-US" dirty="0"/>
              <a:t>) </a:t>
            </a:r>
            <a:r>
              <a:rPr lang="en-US" dirty="0" err="1"/>
              <a:t>predstavljajupravila</a:t>
            </a:r>
            <a:r>
              <a:rPr lang="en-US" dirty="0"/>
              <a:t> </a:t>
            </a:r>
            <a:r>
              <a:rPr lang="en-US" dirty="0" err="1"/>
              <a:t>menjanja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, </a:t>
            </a:r>
            <a:r>
              <a:rPr lang="en-US" dirty="0" err="1"/>
              <a:t>reakciju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uticaj</a:t>
            </a:r>
            <a:r>
              <a:rPr lang="en-US" dirty="0"/>
              <a:t> </a:t>
            </a:r>
            <a:r>
              <a:rPr lang="en-US" dirty="0" err="1"/>
              <a:t>okoline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načineuticaja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okolinu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Celokupna</a:t>
            </a:r>
            <a:r>
              <a:rPr lang="en-US" dirty="0" smtClean="0"/>
              <a:t> </a:t>
            </a:r>
            <a:r>
              <a:rPr lang="en-US" dirty="0" err="1"/>
              <a:t>obrada</a:t>
            </a:r>
            <a:r>
              <a:rPr lang="en-US" dirty="0"/>
              <a:t> se </a:t>
            </a:r>
            <a:r>
              <a:rPr lang="en-US" dirty="0" err="1"/>
              <a:t>ostvaruje</a:t>
            </a:r>
            <a:r>
              <a:rPr lang="en-US" dirty="0"/>
              <a:t> </a:t>
            </a:r>
            <a:r>
              <a:rPr lang="en-US" dirty="0" err="1"/>
              <a:t>uzajamnim</a:t>
            </a:r>
            <a:r>
              <a:rPr lang="en-US" dirty="0"/>
              <a:t> </a:t>
            </a:r>
            <a:r>
              <a:rPr lang="en-US" dirty="0" err="1" smtClean="0"/>
              <a:t>delovanjem</a:t>
            </a:r>
            <a:r>
              <a:rPr lang="sr-Latn-RS" dirty="0" smtClean="0"/>
              <a:t> </a:t>
            </a:r>
            <a:r>
              <a:rPr lang="en-US" dirty="0" err="1" smtClean="0"/>
              <a:t>objekata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/>
              <a:t>programu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4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model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kojeg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praviti</a:t>
            </a:r>
            <a:r>
              <a:rPr lang="en-US" dirty="0"/>
              <a:t> </a:t>
            </a:r>
            <a:r>
              <a:rPr lang="en-US" dirty="0" err="1"/>
              <a:t>odgovarajući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 u </a:t>
            </a:r>
            <a:r>
              <a:rPr lang="en-US" dirty="0" smtClean="0"/>
              <a:t>program</a:t>
            </a:r>
            <a:endParaRPr lang="sr-Latn-RS" dirty="0" smtClean="0"/>
          </a:p>
          <a:p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sastoji</a:t>
            </a:r>
            <a:r>
              <a:rPr lang="en-US" dirty="0"/>
              <a:t> od </a:t>
            </a:r>
            <a:r>
              <a:rPr lang="en-US" dirty="0" err="1"/>
              <a:t>svojih</a:t>
            </a:r>
            <a:r>
              <a:rPr lang="en-US" dirty="0"/>
              <a:t> </a:t>
            </a:r>
            <a:r>
              <a:rPr lang="en-US" dirty="0" err="1"/>
              <a:t>članova</a:t>
            </a:r>
            <a:r>
              <a:rPr lang="en-US" dirty="0"/>
              <a:t> - </a:t>
            </a:r>
            <a:r>
              <a:rPr lang="en-US" dirty="0" err="1"/>
              <a:t>polja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</a:t>
            </a:r>
            <a:r>
              <a:rPr lang="en-US" dirty="0" err="1" smtClean="0"/>
              <a:t>konstruktori</a:t>
            </a:r>
            <a:r>
              <a:rPr lang="en-US" dirty="0" smtClean="0"/>
              <a:t>..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Objekat je instanca neke klase</a:t>
            </a:r>
          </a:p>
        </p:txBody>
      </p:sp>
    </p:spTree>
    <p:extLst>
      <p:ext uri="{BB962C8B-B14F-4D97-AF65-F5344CB8AC3E}">
        <p14:creationId xmlns:p14="http://schemas.microsoft.com/office/powerpoint/2010/main" val="36107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214437"/>
            <a:ext cx="79914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Klase samo definišu svojsta i metode koje objekti kasnije impementiraju</a:t>
            </a:r>
          </a:p>
          <a:p>
            <a:r>
              <a:rPr lang="sr-Latn-RS" dirty="0" smtClean="0"/>
              <a:t>U klasama nema podataka</a:t>
            </a:r>
          </a:p>
          <a:p>
            <a:r>
              <a:rPr lang="sr-Latn-RS" dirty="0" smtClean="0"/>
              <a:t>Podaci se nalaze u objektima</a:t>
            </a:r>
          </a:p>
        </p:txBody>
      </p:sp>
    </p:spTree>
    <p:extLst>
      <p:ext uri="{BB962C8B-B14F-4D97-AF65-F5344CB8AC3E}">
        <p14:creationId xmlns:p14="http://schemas.microsoft.com/office/powerpoint/2010/main" val="15172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</TotalTime>
  <Words>679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NAPREDNI JAVASCRIPT</vt:lpstr>
      <vt:lpstr>PowerPoint Presentation</vt:lpstr>
      <vt:lpstr>OSNOvni pojmovi oop</vt:lpstr>
      <vt:lpstr>objekti</vt:lpstr>
      <vt:lpstr>objekti</vt:lpstr>
      <vt:lpstr>objekti</vt:lpstr>
      <vt:lpstr>klase</vt:lpstr>
      <vt:lpstr>PowerPoint Presentation</vt:lpstr>
      <vt:lpstr>klase</vt:lpstr>
      <vt:lpstr>Osnovni principi oop</vt:lpstr>
      <vt:lpstr>APstrakcija</vt:lpstr>
      <vt:lpstr>ekapsulacija</vt:lpstr>
      <vt:lpstr>nasleđivanje</vt:lpstr>
      <vt:lpstr>PowerPoint Presentation</vt:lpstr>
      <vt:lpstr>polimorfizam</vt:lpstr>
      <vt:lpstr>Ponovno korišćenje koda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Mihajlo Milojević</dc:creator>
  <cp:lastModifiedBy>Mihajlo Milojević</cp:lastModifiedBy>
  <cp:revision>3</cp:revision>
  <dcterms:created xsi:type="dcterms:W3CDTF">2022-10-26T20:04:47Z</dcterms:created>
  <dcterms:modified xsi:type="dcterms:W3CDTF">2022-10-26T20:26:25Z</dcterms:modified>
</cp:coreProperties>
</file>