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4" y="2508039"/>
            <a:ext cx="11971747" cy="3090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16" y="643746"/>
            <a:ext cx="4505687" cy="16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4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 u node-u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nodejs-u nemamo ključne reči import i export</a:t>
            </a:r>
          </a:p>
          <a:p>
            <a:r>
              <a:rPr lang="sr-Latn-RS" dirty="0" smtClean="0"/>
              <a:t>Da bi exportovali nešto iz modula potrebno je da podesimo export svojstvo globalnog module objekta. On može biti objekat, a može biti i samo jedna funkcija, klasa, promenjliva što je ekvivalentno defaultnom exportu</a:t>
            </a:r>
          </a:p>
          <a:p>
            <a:r>
              <a:rPr lang="sr-Latn-RS" dirty="0" smtClean="0"/>
              <a:t>Da bi importovali neki module moramo koristi funkciju require. Require kao parametar uzima putanju do modula (from u ES6 modulima) a vraća vrednost koja je podešena unutar module.exports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9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304" y="215659"/>
            <a:ext cx="9905998" cy="742741"/>
          </a:xfrm>
        </p:spPr>
        <p:txBody>
          <a:bodyPr/>
          <a:lstStyle/>
          <a:p>
            <a:r>
              <a:rPr lang="sr-Latn-RS" dirty="0" smtClean="0"/>
              <a:t>Fajl somemodule.js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0" y="958400"/>
            <a:ext cx="6479019" cy="3807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60" y="2862322"/>
            <a:ext cx="5789342" cy="40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1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Fajl app.js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4460"/>
            <a:ext cx="9831387" cy="44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29" y="2385683"/>
            <a:ext cx="11661978" cy="28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Nodejs je javascript okruženje za izvršavanje js koda van pregledača. Ovo nam omogućava da pišemo kod za server u JavaScriptu.</a:t>
            </a:r>
          </a:p>
        </p:txBody>
      </p:sp>
    </p:spTree>
    <p:extLst>
      <p:ext uri="{BB962C8B-B14F-4D97-AF65-F5344CB8AC3E}">
        <p14:creationId xmlns:p14="http://schemas.microsoft.com/office/powerpoint/2010/main" val="64696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Zašto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2920"/>
            <a:ext cx="9905999" cy="47962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effectLst/>
              </a:rPr>
              <a:t>Kao </a:t>
            </a:r>
            <a:r>
              <a:rPr lang="en-US" b="1" dirty="0" err="1">
                <a:effectLst/>
              </a:rPr>
              <a:t>prvo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omogućava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korišćenje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jedinstvenog</a:t>
            </a:r>
            <a:r>
              <a:rPr lang="en-US" dirty="0">
                <a:effectLst/>
              </a:rPr>
              <a:t>  </a:t>
            </a:r>
            <a:r>
              <a:rPr lang="en-US" dirty="0" err="1">
                <a:effectLst/>
              </a:rPr>
              <a:t>jezika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između</a:t>
            </a:r>
            <a:r>
              <a:rPr lang="en-US" dirty="0">
                <a:effectLst/>
              </a:rPr>
              <a:t> front-end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back-end-a. To </a:t>
            </a:r>
            <a:r>
              <a:rPr lang="en-US" dirty="0" err="1">
                <a:effectLst/>
              </a:rPr>
              <a:t>znači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kompletnu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aplikaciju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možete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realizovati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pomoću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jednog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programskog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jezika</a:t>
            </a:r>
            <a:r>
              <a:rPr lang="en-US" dirty="0" smtClean="0">
                <a:effectLst/>
              </a:rPr>
              <a:t>.</a:t>
            </a:r>
            <a:endParaRPr lang="sr-Latn-RS" dirty="0" smtClean="0">
              <a:effectLst/>
            </a:endParaRPr>
          </a:p>
          <a:p>
            <a:r>
              <a:rPr lang="en-US" b="1" dirty="0" err="1">
                <a:effectLst/>
              </a:rPr>
              <a:t>Drugo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Brzina</a:t>
            </a:r>
            <a:r>
              <a:rPr lang="en-US" dirty="0">
                <a:effectLst/>
              </a:rPr>
              <a:t> –  </a:t>
            </a:r>
            <a:r>
              <a:rPr lang="en-US" dirty="0" err="1">
                <a:effectLst/>
              </a:rPr>
              <a:t>Brz</a:t>
            </a:r>
            <a:r>
              <a:rPr lang="en-US" dirty="0">
                <a:effectLst/>
              </a:rPr>
              <a:t> je. </a:t>
            </a:r>
            <a:r>
              <a:rPr lang="en-US" dirty="0" err="1">
                <a:effectLst/>
              </a:rPr>
              <a:t>Zajedno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 </a:t>
            </a:r>
            <a:r>
              <a:rPr lang="en-US" dirty="0" err="1">
                <a:effectLst/>
              </a:rPr>
              <a:t>Guglovim</a:t>
            </a:r>
            <a:r>
              <a:rPr lang="en-US" dirty="0">
                <a:effectLst/>
              </a:rPr>
              <a:t> V8 JavaScript engine-om, </a:t>
            </a:r>
            <a:r>
              <a:rPr lang="en-US" dirty="0" err="1">
                <a:effectLst/>
              </a:rPr>
              <a:t>ima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neverovatnu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brzinu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Zapravo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nekoliko</a:t>
            </a:r>
            <a:r>
              <a:rPr lang="en-US" dirty="0">
                <a:effectLst/>
              </a:rPr>
              <a:t> puta je </a:t>
            </a:r>
            <a:r>
              <a:rPr lang="en-US" dirty="0" err="1">
                <a:effectLst/>
              </a:rPr>
              <a:t>brži</a:t>
            </a:r>
            <a:r>
              <a:rPr lang="en-US" dirty="0">
                <a:effectLst/>
              </a:rPr>
              <a:t> od </a:t>
            </a:r>
            <a:r>
              <a:rPr lang="en-US" dirty="0" err="1">
                <a:effectLst/>
              </a:rPr>
              <a:t>ostalih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skriptnih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jezika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poput</a:t>
            </a:r>
            <a:r>
              <a:rPr lang="en-US" dirty="0">
                <a:effectLst/>
              </a:rPr>
              <a:t> Ruby-a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Python-a</a:t>
            </a:r>
            <a:r>
              <a:rPr lang="en-US" dirty="0" smtClean="0">
                <a:effectLst/>
              </a:rPr>
              <a:t>.</a:t>
            </a:r>
            <a:endParaRPr lang="sr-Latn-RS" dirty="0" smtClean="0">
              <a:effectLst/>
            </a:endParaRPr>
          </a:p>
          <a:p>
            <a:r>
              <a:rPr lang="en-US" b="1" dirty="0" err="1"/>
              <a:t>Treće</a:t>
            </a:r>
            <a:r>
              <a:rPr lang="en-US" dirty="0"/>
              <a:t>, </a:t>
            </a:r>
            <a:r>
              <a:rPr lang="en-US" dirty="0" err="1"/>
              <a:t>njegova</a:t>
            </a:r>
            <a:r>
              <a:rPr lang="en-US" dirty="0"/>
              <a:t> </a:t>
            </a:r>
            <a:r>
              <a:rPr lang="en-US" dirty="0" err="1"/>
              <a:t>neblokirajuća</a:t>
            </a:r>
            <a:r>
              <a:rPr lang="en-US" dirty="0"/>
              <a:t> </a:t>
            </a:r>
            <a:r>
              <a:rPr lang="en-US" dirty="0" err="1"/>
              <a:t>arhitektura</a:t>
            </a:r>
            <a:r>
              <a:rPr lang="en-US" dirty="0"/>
              <a:t> je </a:t>
            </a:r>
            <a:r>
              <a:rPr lang="en-US" dirty="0" err="1"/>
              <a:t>idealna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pravljenje</a:t>
            </a:r>
            <a:r>
              <a:rPr lang="en-US" dirty="0"/>
              <a:t> real-time web </a:t>
            </a:r>
            <a:r>
              <a:rPr lang="en-US" dirty="0" err="1"/>
              <a:t>aplikacija</a:t>
            </a:r>
            <a:r>
              <a:rPr lang="en-US" dirty="0"/>
              <a:t>. JavaScript je </a:t>
            </a:r>
            <a:r>
              <a:rPr lang="en-US" dirty="0" err="1"/>
              <a:t>izabran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svog</a:t>
            </a:r>
            <a:r>
              <a:rPr lang="en-US" dirty="0"/>
              <a:t> </a:t>
            </a:r>
            <a:r>
              <a:rPr lang="en-US" dirty="0" err="1"/>
              <a:t>malog</a:t>
            </a:r>
            <a:r>
              <a:rPr lang="en-US" dirty="0"/>
              <a:t> core API-ja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nonblocking</a:t>
            </a:r>
            <a:r>
              <a:rPr lang="en-US" dirty="0"/>
              <a:t> callbacks-a. To </a:t>
            </a:r>
            <a:r>
              <a:rPr lang="en-US" dirty="0" err="1"/>
              <a:t>znači</a:t>
            </a:r>
            <a:r>
              <a:rPr lang="en-US" dirty="0"/>
              <a:t> da je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izgraditi</a:t>
            </a:r>
            <a:r>
              <a:rPr lang="en-US" dirty="0"/>
              <a:t> </a:t>
            </a:r>
            <a:r>
              <a:rPr lang="en-US" dirty="0" err="1"/>
              <a:t>kompletan</a:t>
            </a:r>
            <a:r>
              <a:rPr lang="en-US" dirty="0"/>
              <a:t> Node.js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neblokirajućih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,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od </a:t>
            </a:r>
            <a:r>
              <a:rPr lang="en-US" dirty="0" err="1"/>
              <a:t>deset</a:t>
            </a:r>
            <a:r>
              <a:rPr lang="en-US" dirty="0"/>
              <a:t> </a:t>
            </a:r>
            <a:r>
              <a:rPr lang="en-US" dirty="0" err="1"/>
              <a:t>hiljada</a:t>
            </a:r>
            <a:r>
              <a:rPr lang="en-US" dirty="0"/>
              <a:t>. </a:t>
            </a:r>
            <a:r>
              <a:rPr lang="en-US" dirty="0" err="1"/>
              <a:t>Krajnji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je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arhitekturalno</a:t>
            </a:r>
            <a:r>
              <a:rPr lang="en-US" dirty="0"/>
              <a:t> </a:t>
            </a:r>
            <a:r>
              <a:rPr lang="en-US" dirty="0" err="1"/>
              <a:t>savršeno</a:t>
            </a:r>
            <a:r>
              <a:rPr lang="en-US" dirty="0"/>
              <a:t> </a:t>
            </a:r>
            <a:r>
              <a:rPr lang="en-US" dirty="0" err="1"/>
              <a:t>uklapa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zahtevima</a:t>
            </a:r>
            <a:r>
              <a:rPr lang="en-US" dirty="0"/>
              <a:t> </a:t>
            </a:r>
            <a:r>
              <a:rPr lang="en-US" dirty="0" err="1"/>
              <a:t>izrade</a:t>
            </a:r>
            <a:r>
              <a:rPr lang="en-US" dirty="0"/>
              <a:t> </a:t>
            </a:r>
            <a:r>
              <a:rPr lang="en-US" dirty="0" err="1"/>
              <a:t>modernih</a:t>
            </a:r>
            <a:r>
              <a:rPr lang="en-US" dirty="0"/>
              <a:t> real-time web </a:t>
            </a:r>
            <a:r>
              <a:rPr lang="en-US" dirty="0" err="1"/>
              <a:t>aplikacija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09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Instalacija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Node se veoma lako instalira sa oficijalnog sajta (</a:t>
            </a:r>
            <a:r>
              <a:rPr lang="sr-Latn-RS" dirty="0">
                <a:hlinkClick r:id="rId2"/>
              </a:rPr>
              <a:t>https://nodejs.org/en/download</a:t>
            </a:r>
            <a:r>
              <a:rPr lang="sr-Latn-RS" dirty="0" smtClean="0">
                <a:hlinkClick r:id="rId2"/>
              </a:rPr>
              <a:t>/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Osim node-a u narednim lekcijama biće nam potreban i program koji se zove Postman. </a:t>
            </a:r>
            <a:r>
              <a:rPr lang="sr-Latn-RS" dirty="0"/>
              <a:t>On ima i online verziju i desktop verziju (koju možete preuzeti sa </a:t>
            </a:r>
            <a:r>
              <a:rPr lang="sr-Latn-RS" dirty="0">
                <a:hlinkClick r:id="rId3"/>
              </a:rPr>
              <a:t>https://www.postman.com/downloads/)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0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Veb serveri i klijenti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9790"/>
            <a:ext cx="9905999" cy="4632384"/>
          </a:xfrm>
        </p:spPr>
        <p:txBody>
          <a:bodyPr>
            <a:normAutofit/>
          </a:bodyPr>
          <a:lstStyle/>
          <a:p>
            <a:r>
              <a:rPr lang="en-US" dirty="0" err="1"/>
              <a:t>Generalno</a:t>
            </a:r>
            <a:r>
              <a:rPr lang="en-US" dirty="0"/>
              <a:t>, 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Internetu</a:t>
            </a:r>
            <a:r>
              <a:rPr lang="en-US" dirty="0"/>
              <a:t> je </a:t>
            </a:r>
            <a:r>
              <a:rPr lang="en-US" dirty="0" err="1"/>
              <a:t>uređaj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Internet </a:t>
            </a:r>
            <a:r>
              <a:rPr lang="en-US" dirty="0" err="1"/>
              <a:t>servis</a:t>
            </a:r>
            <a:r>
              <a:rPr lang="en-US" dirty="0"/>
              <a:t>. Na primer,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pretražujete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Internetu</a:t>
            </a:r>
            <a:r>
              <a:rPr lang="en-US" dirty="0"/>
              <a:t>, </a:t>
            </a:r>
            <a:r>
              <a:rPr lang="en-US" dirty="0" err="1"/>
              <a:t>vaš</a:t>
            </a:r>
            <a:r>
              <a:rPr lang="en-US" dirty="0"/>
              <a:t> </a:t>
            </a:r>
            <a:r>
              <a:rPr lang="en-US" dirty="0" err="1"/>
              <a:t>računar</a:t>
            </a:r>
            <a:r>
              <a:rPr lang="en-US" dirty="0"/>
              <a:t> je </a:t>
            </a:r>
            <a:r>
              <a:rPr lang="en-US" dirty="0" err="1"/>
              <a:t>klijent</a:t>
            </a:r>
            <a:r>
              <a:rPr lang="en-US" dirty="0"/>
              <a:t>. Sa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, server je </a:t>
            </a:r>
            <a:r>
              <a:rPr lang="en-US" dirty="0" err="1"/>
              <a:t>uređaj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Internet </a:t>
            </a:r>
            <a:r>
              <a:rPr lang="en-US" dirty="0" err="1"/>
              <a:t>servis</a:t>
            </a:r>
            <a:r>
              <a:rPr lang="en-US" dirty="0"/>
              <a:t>. Na primer, </a:t>
            </a:r>
            <a:r>
              <a:rPr lang="en-US" dirty="0" err="1"/>
              <a:t>računar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sajt</a:t>
            </a:r>
            <a:r>
              <a:rPr lang="en-US" dirty="0"/>
              <a:t> </a:t>
            </a:r>
            <a:r>
              <a:rPr lang="en-US" dirty="0" err="1"/>
              <a:t>škole</a:t>
            </a:r>
            <a:r>
              <a:rPr lang="en-US" dirty="0"/>
              <a:t> je </a:t>
            </a:r>
            <a:r>
              <a:rPr lang="en-US" dirty="0" smtClean="0"/>
              <a:t>server</a:t>
            </a:r>
            <a:endParaRPr lang="sr-Latn-RS" dirty="0" smtClean="0"/>
          </a:p>
          <a:p>
            <a:r>
              <a:rPr lang="en-US" dirty="0" err="1"/>
              <a:t>Serveru</a:t>
            </a:r>
            <a:r>
              <a:rPr lang="en-US" dirty="0"/>
              <a:t> se </a:t>
            </a:r>
            <a:r>
              <a:rPr lang="en-US" dirty="0" err="1"/>
              <a:t>šalje</a:t>
            </a:r>
            <a:r>
              <a:rPr lang="en-US" dirty="0"/>
              <a:t> HTTP </a:t>
            </a:r>
            <a:r>
              <a:rPr lang="en-US" dirty="0" err="1"/>
              <a:t>zahtev</a:t>
            </a:r>
            <a:r>
              <a:rPr lang="en-US" dirty="0"/>
              <a:t> s </a:t>
            </a:r>
            <a:r>
              <a:rPr lang="en-US" dirty="0" err="1"/>
              <a:t>nazivom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lokacijom</a:t>
            </a:r>
            <a:r>
              <a:rPr lang="en-US" dirty="0"/>
              <a:t> </a:t>
            </a:r>
            <a:r>
              <a:rPr lang="en-US" dirty="0" err="1"/>
              <a:t>zahtevane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. Server </a:t>
            </a:r>
            <a:r>
              <a:rPr lang="en-US" dirty="0" err="1"/>
              <a:t>proverava</a:t>
            </a:r>
            <a:r>
              <a:rPr lang="en-US" dirty="0"/>
              <a:t> da li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strana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šalje</a:t>
            </a:r>
            <a:r>
              <a:rPr lang="en-US" dirty="0"/>
              <a:t> je u </a:t>
            </a:r>
            <a:r>
              <a:rPr lang="en-US" dirty="0" err="1"/>
              <a:t>vidu</a:t>
            </a:r>
            <a:r>
              <a:rPr lang="en-US" dirty="0"/>
              <a:t> HTML </a:t>
            </a:r>
            <a:r>
              <a:rPr lang="en-US" dirty="0" err="1"/>
              <a:t>odgovora</a:t>
            </a:r>
            <a:r>
              <a:rPr lang="en-US" dirty="0"/>
              <a:t>. 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analizira</a:t>
            </a:r>
            <a:r>
              <a:rPr lang="en-US" dirty="0"/>
              <a:t> HTML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se u </a:t>
            </a:r>
            <a:r>
              <a:rPr lang="en-US" dirty="0" err="1"/>
              <a:t>njemu</a:t>
            </a:r>
            <a:r>
              <a:rPr lang="en-US" dirty="0"/>
              <a:t> </a:t>
            </a:r>
            <a:r>
              <a:rPr lang="en-US" dirty="0" err="1"/>
              <a:t>spominje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, audio </a:t>
            </a:r>
            <a:r>
              <a:rPr lang="en-US" dirty="0" err="1"/>
              <a:t>ili</a:t>
            </a:r>
            <a:r>
              <a:rPr lang="en-US" dirty="0"/>
              <a:t> video </a:t>
            </a:r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HTTP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server ne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pruži</a:t>
            </a:r>
            <a:r>
              <a:rPr lang="en-US" dirty="0"/>
              <a:t> </a:t>
            </a:r>
            <a:r>
              <a:rPr lang="en-US" dirty="0" err="1"/>
              <a:t>zahtevanu</a:t>
            </a:r>
            <a:r>
              <a:rPr lang="en-US" dirty="0"/>
              <a:t> </a:t>
            </a:r>
            <a:r>
              <a:rPr lang="en-US" dirty="0" err="1"/>
              <a:t>stranu</a:t>
            </a:r>
            <a:r>
              <a:rPr lang="en-US" dirty="0"/>
              <a:t>, HTML </a:t>
            </a:r>
            <a:r>
              <a:rPr lang="en-US" dirty="0" err="1"/>
              <a:t>odgovor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informaciju</a:t>
            </a:r>
            <a:r>
              <a:rPr lang="en-US" dirty="0"/>
              <a:t> o tome (</a:t>
            </a:r>
            <a:r>
              <a:rPr lang="en-US" dirty="0" err="1"/>
              <a:t>oznaka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404).</a:t>
            </a:r>
          </a:p>
        </p:txBody>
      </p:sp>
    </p:spTree>
    <p:extLst>
      <p:ext uri="{BB962C8B-B14F-4D97-AF65-F5344CB8AC3E}">
        <p14:creationId xmlns:p14="http://schemas.microsoft.com/office/powerpoint/2010/main" val="377528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A Blockchain is a Better Application Server / Database Architecture |  by Daniel Larime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9" y="486643"/>
            <a:ext cx="1184910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37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Razlika izmenju klijentskog js i nodejs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29112"/>
              </p:ext>
            </p:extLst>
          </p:nvPr>
        </p:nvGraphicFramePr>
        <p:xfrm>
          <a:off x="1141413" y="2249488"/>
          <a:ext cx="9906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Pregledač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Nodejs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 DOM-a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 window-a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interaktivne</a:t>
                      </a:r>
                      <a:r>
                        <a:rPr lang="sr-Latn-RS" baseline="0" dirty="0" smtClean="0"/>
                        <a:t> aplikacije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serverske aplikacije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korisnički interfejs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samo</a:t>
                      </a:r>
                      <a:r>
                        <a:rPr lang="sr-Latn-RS" baseline="0" dirty="0" smtClean="0"/>
                        <a:t> logika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</a:t>
                      </a:r>
                      <a:r>
                        <a:rPr lang="sr-Latn-RS" baseline="0" dirty="0" smtClean="0"/>
                        <a:t> rada sa fajlovima na računaru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može da</a:t>
                      </a:r>
                      <a:r>
                        <a:rPr lang="sr-Latn-RS" baseline="0" dirty="0" smtClean="0"/>
                        <a:t> kreira, čita, briše, menja fajlove na računaru (serveru)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zavisi od verzije pregledača</a:t>
                      </a:r>
                      <a:r>
                        <a:rPr lang="sr-Latn-RS" baseline="0" dirty="0" smtClean="0"/>
                        <a:t> i njegove podržanosti određenih funkcija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zavisi samo od nodejs</a:t>
                      </a:r>
                      <a:r>
                        <a:rPr lang="sr-Latn-RS" baseline="0" dirty="0" smtClean="0"/>
                        <a:t> verzije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ES6 modulu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commonjs moduli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7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Pokretanje nodejs programa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pokrenuli node programe nije nam potreban html stranica. Potreban je samo instaliran node i bilo koji terminal.</a:t>
            </a:r>
          </a:p>
          <a:p>
            <a:r>
              <a:rPr lang="sr-Latn-RS" dirty="0" smtClean="0"/>
              <a:t>Kada otvorimo terminal u direktorijum gde nam se nalazi program dovoljno je pokrenuti naredbu </a:t>
            </a:r>
            <a:r>
              <a:rPr lang="sr-Latn-RS" i="1" dirty="0" smtClean="0"/>
              <a:t>node </a:t>
            </a:r>
            <a:r>
              <a:rPr lang="sr-Latn-RS" dirty="0" smtClean="0"/>
              <a:t>praćenu imenom fajla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294248"/>
            <a:ext cx="6220588" cy="1252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0" y="5678113"/>
            <a:ext cx="11291303" cy="5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Globalne promenljive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__dirname – putanja do trenutnog direktorijuma</a:t>
            </a:r>
          </a:p>
          <a:p>
            <a:r>
              <a:rPr lang="sr-Latn-RS" dirty="0" smtClean="0"/>
              <a:t>__filename – ime fajla</a:t>
            </a:r>
          </a:p>
          <a:p>
            <a:r>
              <a:rPr lang="sr-Latn-RS" dirty="0" smtClean="0"/>
              <a:t>require – commonjs verzija import-a (rad sa modulima)</a:t>
            </a:r>
          </a:p>
          <a:p>
            <a:r>
              <a:rPr lang="sr-Latn-RS" dirty="0" smtClean="0"/>
              <a:t>module – informaije o trenutnom modulu (fajlu) (kao što je export)</a:t>
            </a:r>
          </a:p>
          <a:p>
            <a:r>
              <a:rPr lang="sr-Latn-RS" dirty="0" smtClean="0"/>
              <a:t>proccess – informacije o okruženju u kom se program izvršava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7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63</TotalTime>
  <Words>443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Node.js</vt:lpstr>
      <vt:lpstr>Šta je node</vt:lpstr>
      <vt:lpstr>Zašto node?</vt:lpstr>
      <vt:lpstr>Instalacija</vt:lpstr>
      <vt:lpstr>Veb serveri i klijenti</vt:lpstr>
      <vt:lpstr>PowerPoint Presentation</vt:lpstr>
      <vt:lpstr>Razlika izmenju klijentskog js i nodejs</vt:lpstr>
      <vt:lpstr>Pokretanje nodejs programa</vt:lpstr>
      <vt:lpstr>Globalne promenljive</vt:lpstr>
      <vt:lpstr>PowerPoint Presentation</vt:lpstr>
      <vt:lpstr>Moduli u node-u</vt:lpstr>
      <vt:lpstr>Fajl somemodule.js</vt:lpstr>
      <vt:lpstr>Fajl app.js</vt:lpstr>
      <vt:lpstr>terminal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Mihajlo Milojević</dc:creator>
  <cp:lastModifiedBy>Mihajlo Milojević</cp:lastModifiedBy>
  <cp:revision>7</cp:revision>
  <dcterms:created xsi:type="dcterms:W3CDTF">2022-10-30T18:34:38Z</dcterms:created>
  <dcterms:modified xsi:type="dcterms:W3CDTF">2022-10-30T19:38:31Z</dcterms:modified>
</cp:coreProperties>
</file>