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3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079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49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09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7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3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6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79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A400-0291-E55A-5D5B-2C34F403D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Napredni javascrip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C00EB-EF09-085A-3B29-9402210F9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2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1B48-8DE1-A708-ED09-43EECC0D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02365"/>
            <a:ext cx="9905999" cy="5088836"/>
          </a:xfrm>
        </p:spPr>
        <p:txBody>
          <a:bodyPr/>
          <a:lstStyle/>
          <a:p>
            <a:r>
              <a:rPr lang="sr-Latn-RS" dirty="0"/>
              <a:t>U JavaScriptu svaka promenljiva pamti svoju oblast važenja</a:t>
            </a:r>
            <a:r>
              <a:rPr lang="sr-Latn-R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Napredni javascrip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</dc:title>
  <dc:creator>Racunar1</dc:creator>
  <cp:lastModifiedBy>Racunar1</cp:lastModifiedBy>
  <cp:revision>1</cp:revision>
  <dcterms:created xsi:type="dcterms:W3CDTF">2022-10-26T14:35:32Z</dcterms:created>
  <dcterms:modified xsi:type="dcterms:W3CDTF">2022-10-26T14:43:16Z</dcterms:modified>
</cp:coreProperties>
</file>