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16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56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113E-DBF6-479F-A96C-E6E9DECF92D6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E0D3-4A45-42C4-A6C3-F724F89A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F30A-1226-BD38-5748-F5F80A271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JavaScript –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F21-4BAD-085A-0763-D366E3F8A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E7D2-08FB-3149-5735-307B65E6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4729-D868-3E4C-4255-D9416AFC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slo</a:t>
            </a:r>
            <a:r>
              <a:rPr lang="sr-Latn-RS" dirty="0"/>
              <a:t>ženi tip podatka koji sadrže proste tipove i funkcije (int, string, bool i function()).</a:t>
            </a:r>
          </a:p>
          <a:p>
            <a:r>
              <a:rPr lang="sr-Latn-RS" dirty="0"/>
              <a:t>Kako se deklarišu objekti?</a:t>
            </a:r>
            <a:endParaRPr lang="en-US" dirty="0"/>
          </a:p>
          <a:p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ispisuju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BD5D4-0594-C125-5DF3-0358E708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5854"/>
            <a:ext cx="4242453" cy="37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9787-C986-9A00-DFCC-94CEE7B5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99FF-0144-2FB8-8284-CF969750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Date je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ži za rad sa datumima</a:t>
            </a:r>
          </a:p>
          <a:p>
            <a:r>
              <a:rPr lang="sr-Latn-RS" dirty="0"/>
              <a:t>Klasa se koristi na sledeći način</a:t>
            </a:r>
            <a:endParaRPr lang="en-US" dirty="0"/>
          </a:p>
          <a:p>
            <a:r>
              <a:rPr lang="sr-Latn-RS" dirty="0"/>
              <a:t>n</a:t>
            </a:r>
            <a:r>
              <a:rPr lang="en-US" dirty="0" err="1"/>
              <a:t>ew</a:t>
            </a:r>
            <a:r>
              <a:rPr lang="en-US" dirty="0"/>
              <a:t> Date(</a:t>
            </a:r>
            <a:r>
              <a:rPr lang="sr-Latn-RS" i="1" dirty="0"/>
              <a:t>year</a:t>
            </a:r>
            <a:r>
              <a:rPr lang="sr-Latn-RS" dirty="0"/>
              <a:t>, </a:t>
            </a:r>
            <a:r>
              <a:rPr lang="sr-Latn-RS" i="1" dirty="0"/>
              <a:t>month</a:t>
            </a:r>
            <a:r>
              <a:rPr lang="sr-Latn-RS" dirty="0"/>
              <a:t>, </a:t>
            </a:r>
            <a:r>
              <a:rPr lang="sr-Latn-RS" i="1" dirty="0"/>
              <a:t>day</a:t>
            </a:r>
            <a:r>
              <a:rPr lang="sr-Latn-RS" dirty="0"/>
              <a:t>, </a:t>
            </a:r>
            <a:r>
              <a:rPr lang="sr-Latn-RS" i="1" dirty="0"/>
              <a:t>hours</a:t>
            </a:r>
            <a:r>
              <a:rPr lang="sr-Latn-RS" dirty="0"/>
              <a:t>, </a:t>
            </a:r>
            <a:r>
              <a:rPr lang="sr-Latn-RS" i="1" dirty="0"/>
              <a:t>minutes</a:t>
            </a:r>
            <a:r>
              <a:rPr lang="sr-Latn-RS" dirty="0"/>
              <a:t>, </a:t>
            </a:r>
            <a:r>
              <a:rPr lang="sr-Latn-RS" i="1" dirty="0"/>
              <a:t>seconds</a:t>
            </a:r>
            <a:r>
              <a:rPr lang="sr-Latn-RS" dirty="0"/>
              <a:t>, </a:t>
            </a:r>
            <a:r>
              <a:rPr lang="sr-Latn-RS" i="1" dirty="0"/>
              <a:t>milliseconds</a:t>
            </a:r>
            <a:r>
              <a:rPr lang="sr-Latn-RS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489F-DD0A-9EF8-166B-5531A53B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65" y="4020344"/>
            <a:ext cx="6206911" cy="25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EBAF-CE27-2BFD-235D-AF55B7DE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B7D7-A164-7924-6E90-3D8B1DF7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809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Ako imate listu nekih elemenata (pr. Automobili) to ćete stavljati u niz iz razloga što nećemo da nam kod izgleda ovako: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8639B-C703-649E-9BE0-F26DAE61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7" y="2703716"/>
            <a:ext cx="3238952" cy="10478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631686-9844-A908-7E61-7B42880605FB}"/>
              </a:ext>
            </a:extLst>
          </p:cNvPr>
          <p:cNvSpPr txBox="1">
            <a:spLocks/>
          </p:cNvSpPr>
          <p:nvPr/>
        </p:nvSpPr>
        <p:spPr>
          <a:xfrm>
            <a:off x="838200" y="3751612"/>
            <a:ext cx="10515600" cy="87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Već ovako: (lakše je za rad i dalju manipulaciju njima)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760BD-F165-A909-D517-D0C4EA83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37" y="4190657"/>
            <a:ext cx="403916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6457-FE23-E722-4380-9B3AEE3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nizovima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843A-56BD-AA9E-04E7-49ACD252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nizovima</a:t>
            </a:r>
            <a:r>
              <a:rPr lang="sr-Latn-RS" dirty="0"/>
              <a:t> kao npr: </a:t>
            </a:r>
            <a:endParaRPr lang="en-US" dirty="0"/>
          </a:p>
          <a:p>
            <a:pPr marL="0" indent="0">
              <a:buNone/>
            </a:pPr>
            <a:r>
              <a:rPr lang="sr-Latn-RS" sz="2000" dirty="0"/>
              <a:t>pop</a:t>
            </a:r>
            <a:r>
              <a:rPr lang="en-US" sz="2000" dirty="0"/>
              <a:t>() -&gt; </a:t>
            </a:r>
            <a:r>
              <a:rPr lang="en-US" sz="2000" dirty="0" err="1"/>
              <a:t>izbacuje</a:t>
            </a:r>
            <a:r>
              <a:rPr lang="en-US" sz="2000" dirty="0"/>
              <a:t> se </a:t>
            </a:r>
            <a:r>
              <a:rPr lang="en-US" sz="2000" dirty="0" err="1"/>
              <a:t>poslednji</a:t>
            </a:r>
            <a:r>
              <a:rPr lang="en-US" sz="2000" dirty="0"/>
              <a:t> element </a:t>
            </a:r>
            <a:r>
              <a:rPr lang="en-US" sz="2000" dirty="0" err="1"/>
              <a:t>niza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join(</a:t>
            </a:r>
            <a:r>
              <a:rPr lang="en-US" sz="2000" i="1" dirty="0"/>
              <a:t>params</a:t>
            </a:r>
            <a:r>
              <a:rPr lang="en-US" sz="2000" dirty="0"/>
              <a:t>) -&gt;  </a:t>
            </a:r>
            <a:r>
              <a:rPr lang="en-US" sz="2000" dirty="0" err="1"/>
              <a:t>ceo</a:t>
            </a:r>
            <a:r>
              <a:rPr lang="en-US" sz="2000" dirty="0"/>
              <a:t> </a:t>
            </a:r>
            <a:r>
              <a:rPr lang="en-US" sz="2000" dirty="0" err="1"/>
              <a:t>niz</a:t>
            </a:r>
            <a:r>
              <a:rPr lang="en-US" sz="2000" dirty="0"/>
              <a:t> </a:t>
            </a:r>
            <a:r>
              <a:rPr lang="en-US" sz="2000" dirty="0" err="1"/>
              <a:t>prebacuje</a:t>
            </a:r>
            <a:r>
              <a:rPr lang="en-US" sz="2000" dirty="0"/>
              <a:t> u string a </a:t>
            </a:r>
            <a:r>
              <a:rPr lang="en-US" sz="2000" dirty="0" err="1"/>
              <a:t>elemente</a:t>
            </a:r>
            <a:r>
              <a:rPr lang="en-US" sz="2000" dirty="0"/>
              <a:t> </a:t>
            </a:r>
            <a:r>
              <a:rPr lang="en-US" sz="2000" dirty="0" err="1"/>
              <a:t>razdvaja</a:t>
            </a:r>
            <a:r>
              <a:rPr lang="en-US" sz="2000" dirty="0"/>
              <a:t> </a:t>
            </a:r>
            <a:r>
              <a:rPr lang="en-US" sz="2000" dirty="0" err="1"/>
              <a:t>parametrom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push(</a:t>
            </a:r>
            <a:r>
              <a:rPr lang="en-US" sz="2000" i="1" dirty="0"/>
              <a:t>params</a:t>
            </a:r>
            <a:r>
              <a:rPr lang="en-US" sz="2000" dirty="0"/>
              <a:t>) -&gt; </a:t>
            </a:r>
            <a:r>
              <a:rPr lang="en-US" sz="2000" dirty="0" err="1"/>
              <a:t>dodaje</a:t>
            </a:r>
            <a:r>
              <a:rPr lang="en-US" sz="2000" dirty="0"/>
              <a:t> se element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kraj</a:t>
            </a:r>
            <a:r>
              <a:rPr lang="en-US" sz="2000" dirty="0"/>
              <a:t> </a:t>
            </a:r>
            <a:r>
              <a:rPr lang="en-US" sz="2000" dirty="0" err="1"/>
              <a:t>niza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shift() -&gt; </a:t>
            </a:r>
            <a:r>
              <a:rPr lang="en-US" sz="2000" dirty="0" err="1"/>
              <a:t>izbacimo</a:t>
            </a:r>
            <a:r>
              <a:rPr lang="en-US" sz="2000" dirty="0"/>
              <a:t> </a:t>
            </a:r>
            <a:r>
              <a:rPr lang="en-US" sz="2000" dirty="0" err="1"/>
              <a:t>prvi</a:t>
            </a:r>
            <a:r>
              <a:rPr lang="en-US" sz="2000" dirty="0"/>
              <a:t> element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niza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concat</a:t>
            </a:r>
            <a:r>
              <a:rPr lang="en-US" sz="2000" dirty="0"/>
              <a:t>(</a:t>
            </a:r>
            <a:r>
              <a:rPr lang="en-US" sz="2000" i="1" dirty="0"/>
              <a:t>params</a:t>
            </a:r>
            <a:r>
              <a:rPr lang="en-US" sz="2000" dirty="0"/>
              <a:t>) -&gt; </a:t>
            </a:r>
            <a:r>
              <a:rPr lang="en-US" sz="2000" dirty="0" err="1"/>
              <a:t>spajanje</a:t>
            </a:r>
            <a:r>
              <a:rPr lang="en-US" sz="2000" dirty="0"/>
              <a:t> </a:t>
            </a:r>
            <a:r>
              <a:rPr lang="en-US" sz="2000" dirty="0" err="1"/>
              <a:t>nizova</a:t>
            </a:r>
            <a:endParaRPr lang="sr-Latn-R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2235E-F1D8-D3F4-D1C6-3D60A231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3" y="4431829"/>
            <a:ext cx="6562987" cy="20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5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0B60-96B3-11A7-9B99-3C361D4B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C742-CD5C-FA39-B4FE-05CB181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Math je </a:t>
            </a:r>
            <a:r>
              <a:rPr lang="en-US" dirty="0" err="1"/>
              <a:t>stati</a:t>
            </a:r>
            <a:r>
              <a:rPr lang="sr-Latn-RS" dirty="0"/>
              <a:t>čka klasa koja se koristi u JavaSript-u što znači da se njene metode i svojstva pozivaju nad samom klasom. Nije nam potreban objekat.</a:t>
            </a:r>
            <a:endParaRPr lang="en-US" dirty="0"/>
          </a:p>
          <a:p>
            <a:r>
              <a:rPr lang="en-US" dirty="0"/>
              <a:t>Da bi se </a:t>
            </a:r>
            <a:r>
              <a:rPr lang="en-US" dirty="0" err="1"/>
              <a:t>koristile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 </a:t>
            </a:r>
            <a:r>
              <a:rPr lang="en-US" dirty="0" err="1"/>
              <a:t>pozivaju</a:t>
            </a:r>
            <a:r>
              <a:rPr lang="en-US" dirty="0"/>
              <a:t> </a:t>
            </a:r>
            <a:r>
              <a:rPr lang="en-US" i="1" u="sng" dirty="0" err="1"/>
              <a:t>Math.Metoda</a:t>
            </a:r>
            <a:r>
              <a:rPr lang="en-US" dirty="0"/>
              <a:t>:</a:t>
            </a:r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72316-96D7-C8F9-5D20-494C9F03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63" y="4111014"/>
            <a:ext cx="839269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1654-3050-FA36-0EA8-B6060EFD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EC72-13AF-B3C8-D55C-F85CDA5A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if else, switch, for, while, do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1D50D-2062-6525-0564-CA95BE1A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8" y="3278007"/>
            <a:ext cx="2810267" cy="11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B4D29-DB80-9E8C-9D21-6997F660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87" y="4725663"/>
            <a:ext cx="3229426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823AD-7D5A-2933-7A92-ABF623873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553" y="4396137"/>
            <a:ext cx="2591162" cy="166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0C608-5C0E-C5F7-4F0D-00D7CFFEE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902" y="4219900"/>
            <a:ext cx="2657846" cy="2019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6F1B9-5165-6CA9-E5A0-FF5BCD89A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553" y="794755"/>
            <a:ext cx="585869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FBB8-1127-84A5-3B26-9BC58A6B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34FEC-D655-CEA4-5E93-F7B896A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90" y="2510238"/>
            <a:ext cx="5623843" cy="3078070"/>
          </a:xfrm>
        </p:spPr>
      </p:pic>
    </p:spTree>
    <p:extLst>
      <p:ext uri="{BB962C8B-B14F-4D97-AF65-F5344CB8AC3E}">
        <p14:creationId xmlns:p14="http://schemas.microsoft.com/office/powerpoint/2010/main" val="277396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6496-8232-FA72-5ED9-4CA8256B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A34D-9F39-FFC5-B6B7-44FDE7F6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(id);</a:t>
            </a:r>
          </a:p>
          <a:p>
            <a:r>
              <a:rPr lang="en-US" dirty="0" err="1"/>
              <a:t>getElementsByClassName</a:t>
            </a:r>
            <a:r>
              <a:rPr lang="en-US" dirty="0"/>
              <a:t>(class);</a:t>
            </a:r>
          </a:p>
          <a:p>
            <a:r>
              <a:rPr lang="en-US" dirty="0" err="1"/>
              <a:t>querySelector</a:t>
            </a:r>
            <a:r>
              <a:rPr lang="en-US" dirty="0"/>
              <a:t>(</a:t>
            </a:r>
            <a:r>
              <a:rPr lang="en-US" i="1" dirty="0"/>
              <a:t>params</a:t>
            </a:r>
            <a:r>
              <a:rPr lang="en-US" dirty="0"/>
              <a:t>);</a:t>
            </a:r>
          </a:p>
          <a:p>
            <a:r>
              <a:rPr lang="en-US" dirty="0" err="1"/>
              <a:t>querySelectorAll</a:t>
            </a:r>
            <a:r>
              <a:rPr lang="en-US" dirty="0"/>
              <a:t>(</a:t>
            </a:r>
            <a:r>
              <a:rPr lang="en-US" i="1" dirty="0"/>
              <a:t>params</a:t>
            </a:r>
            <a:r>
              <a:rPr lang="en-US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54109-3F15-F674-17ED-A97E20AB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71" y="4657546"/>
            <a:ext cx="829743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FCE6-0859-6897-CFE0-E67312E1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1CB7-65FD-71F3-43FC-FE14BDC9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Pomo</a:t>
            </a:r>
            <a:r>
              <a:rPr lang="sr-Latn-RS" dirty="0"/>
              <a:t>ću funkcija sa prethodnog slajda možemo vršiti izmenu HTML elemenata u JavaScriptu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9198A-2FDC-BE39-AD01-117D6971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53" y="2776255"/>
            <a:ext cx="6874958" cy="39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8EA4-61BC-56EE-53BE-DE778F99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44" y="167541"/>
            <a:ext cx="9905998" cy="1478570"/>
          </a:xfrm>
        </p:spPr>
        <p:txBody>
          <a:bodyPr/>
          <a:lstStyle/>
          <a:p>
            <a:r>
              <a:rPr lang="en-US" dirty="0" err="1"/>
              <a:t>Dogadjaji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C64-6DA9-C9CD-5E93-3A6FB8E8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0" y="1266618"/>
            <a:ext cx="9905999" cy="3541714"/>
          </a:xfrm>
        </p:spPr>
        <p:txBody>
          <a:bodyPr/>
          <a:lstStyle/>
          <a:p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dogadjaja</a:t>
            </a:r>
            <a:r>
              <a:rPr lang="sr-Latn-R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Koji se primenjuju </a:t>
            </a:r>
            <a:r>
              <a:rPr lang="en-US" dirty="0"/>
              <a:t>u</a:t>
            </a:r>
            <a:r>
              <a:rPr lang="sr-Latn-RS" dirty="0"/>
              <a:t> HTML elementima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Postavljamo event listenere u samom JS-u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E1B30-7934-56E9-B473-BA6C9527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41" y="167541"/>
            <a:ext cx="5928598" cy="2198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812F0-4E08-B456-8FDC-1E6C0584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3" y="3074749"/>
            <a:ext cx="4885226" cy="3615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A262E-EBE2-1BDF-7166-6B00C790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468" y="2997951"/>
            <a:ext cx="4811422" cy="36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558C-BE54-E48B-7C5A-C10B3A94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</a:t>
            </a:r>
            <a:r>
              <a:rPr lang="en-US" dirty="0"/>
              <a:t>ta je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7F9F-3028-36F5-BCE7-AB708C48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Reč</a:t>
            </a:r>
            <a:r>
              <a:rPr lang="en-US" dirty="0"/>
              <a:t> je o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 koji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koji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visoku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bez </a:t>
            </a:r>
            <a:r>
              <a:rPr lang="en-US" dirty="0" err="1"/>
              <a:t>potrebe</a:t>
            </a:r>
            <a:r>
              <a:rPr lang="en-US" dirty="0"/>
              <a:t> za </a:t>
            </a:r>
            <a:r>
              <a:rPr lang="en-US" dirty="0" err="1"/>
              <a:t>novim</a:t>
            </a:r>
            <a:r>
              <a:rPr lang="en-US" dirty="0"/>
              <a:t> </a:t>
            </a:r>
            <a:r>
              <a:rPr lang="en-US" dirty="0" err="1"/>
              <a:t>učitavanjem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znati</a:t>
            </a:r>
            <a:r>
              <a:rPr lang="en-US" dirty="0"/>
              <a:t> da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vezan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za </a:t>
            </a:r>
            <a:r>
              <a:rPr lang="en-US" dirty="0" err="1"/>
              <a:t>browsere</a:t>
            </a:r>
            <a:r>
              <a:rPr lang="en-US" dirty="0"/>
              <a:t>. </a:t>
            </a:r>
            <a:r>
              <a:rPr lang="en-US" dirty="0" err="1"/>
              <a:t>Brzina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mala </a:t>
            </a:r>
            <a:r>
              <a:rPr lang="en-US" dirty="0" err="1"/>
              <a:t>memorijska</a:t>
            </a:r>
            <a:r>
              <a:rPr lang="en-US" dirty="0"/>
              <a:t> </a:t>
            </a:r>
            <a:r>
              <a:rPr lang="en-US" dirty="0" err="1"/>
              <a:t>potrošnja</a:t>
            </a:r>
            <a:r>
              <a:rPr lang="en-US" dirty="0"/>
              <a:t> </a:t>
            </a:r>
            <a:r>
              <a:rPr lang="en-US" dirty="0" err="1"/>
              <a:t>JavaScripta</a:t>
            </a:r>
            <a:r>
              <a:rPr lang="en-US" dirty="0"/>
              <a:t> u </a:t>
            </a:r>
            <a:r>
              <a:rPr lang="en-US" dirty="0" err="1"/>
              <a:t>poređenju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programskim</a:t>
            </a:r>
            <a:r>
              <a:rPr lang="en-US" dirty="0"/>
              <a:t> </a:t>
            </a:r>
            <a:r>
              <a:rPr lang="en-US" dirty="0" err="1"/>
              <a:t>jezicima</a:t>
            </a:r>
            <a:r>
              <a:rPr lang="en-US" dirty="0"/>
              <a:t> </a:t>
            </a:r>
            <a:r>
              <a:rPr lang="en-US" dirty="0" err="1"/>
              <a:t>doprinosi</a:t>
            </a:r>
            <a:r>
              <a:rPr lang="en-US" dirty="0"/>
              <a:t> tome da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primena</a:t>
            </a:r>
            <a:r>
              <a:rPr lang="en-US" dirty="0"/>
              <a:t>.</a:t>
            </a:r>
            <a:r>
              <a:rPr lang="sr-Latn-RS" dirty="0"/>
              <a:t> Pre svega se koristi za browser i aplikacije na webu. Sve teme koje imamo na Google Chrome-u su pisane u JS-u</a:t>
            </a:r>
          </a:p>
          <a:p>
            <a:r>
              <a:rPr lang="sr-Latn-RS" dirty="0"/>
              <a:t>Trenutno se koristi verzija ES6...</a:t>
            </a:r>
            <a:endParaRPr lang="en-US" dirty="0"/>
          </a:p>
          <a:p>
            <a:r>
              <a:rPr lang="en-US" dirty="0"/>
              <a:t>JS je key sensitive </a:t>
            </a:r>
            <a:r>
              <a:rPr lang="sr-Latn-RS" dirty="0"/>
              <a:t>jezik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3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4F82-341F-CC52-EBD2-8B28765C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111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D681-AD3A-013B-B5D5-0FD3C82E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Razlika izmeđui klijenta i servera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DB22-9A7F-2DEA-1895-8EF4EE10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60" y="2095558"/>
            <a:ext cx="4254656" cy="31909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932C7-691F-AF0B-4375-C0A27D8995B0}"/>
              </a:ext>
            </a:extLst>
          </p:cNvPr>
          <p:cNvSpPr txBox="1"/>
          <p:nvPr/>
        </p:nvSpPr>
        <p:spPr>
          <a:xfrm>
            <a:off x="838200" y="1690688"/>
            <a:ext cx="674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je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hardvera</a:t>
            </a:r>
            <a:r>
              <a:rPr lang="en-US" dirty="0"/>
              <a:t> koji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</a:t>
            </a:r>
            <a:r>
              <a:rPr lang="en-US" dirty="0" err="1"/>
              <a:t>uslugu</a:t>
            </a:r>
            <a:r>
              <a:rPr lang="en-US" dirty="0"/>
              <a:t>.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,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pošte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od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Klijent</a:t>
            </a:r>
            <a:r>
              <a:rPr lang="en-US" dirty="0"/>
              <a:t> je </a:t>
            </a:r>
            <a:r>
              <a:rPr lang="en-US" dirty="0" err="1"/>
              <a:t>korisnički</a:t>
            </a:r>
            <a:r>
              <a:rPr lang="en-US" dirty="0"/>
              <a:t> program koji se </a:t>
            </a:r>
            <a:r>
              <a:rPr lang="en-US" dirty="0" err="1"/>
              <a:t>povezuje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r>
              <a:rPr lang="en-US" dirty="0"/>
              <a:t> da bi </a:t>
            </a:r>
            <a:r>
              <a:rPr lang="en-US" dirty="0" err="1"/>
              <a:t>pristupio</a:t>
            </a:r>
            <a:r>
              <a:rPr lang="en-US" dirty="0"/>
              <a:t> </a:t>
            </a:r>
            <a:r>
              <a:rPr lang="en-US" dirty="0" err="1"/>
              <a:t>servisu</a:t>
            </a:r>
            <a:r>
              <a:rPr lang="en-US" dirty="0"/>
              <a:t>.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pretraživač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sr-Latn-RS" dirty="0"/>
              <a:t>Firefox</a:t>
            </a:r>
            <a:r>
              <a:rPr lang="en-US" dirty="0"/>
              <a:t>, je </a:t>
            </a:r>
            <a:r>
              <a:rPr lang="en-US" dirty="0" err="1"/>
              <a:t>klijentski</a:t>
            </a:r>
            <a:r>
              <a:rPr lang="en-US" dirty="0"/>
              <a:t> program koji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mogućnosti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46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6315A-7F1A-A989-4C1D-051F36E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50" y="4189900"/>
            <a:ext cx="4891345" cy="2414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66AC9-DA47-8E47-B427-3E294B9A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6" y="4228765"/>
            <a:ext cx="5042656" cy="2414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CBE18-6A78-4EE1-A128-55F837C0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DC93-1A3E-39FB-798B-8994CECB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7609" cy="2268203"/>
          </a:xfrm>
        </p:spPr>
        <p:txBody>
          <a:bodyPr/>
          <a:lstStyle/>
          <a:p>
            <a:r>
              <a:rPr lang="sr-Latn-RS" dirty="0"/>
              <a:t>Imamo 3 načina pisanja JavaScript koda: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 Između srcipt tagova u head-u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Između script tagova u body-ju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Eksterni način gde se povezuje linkom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F38B0-6905-5160-422C-5618BE8CB897}"/>
              </a:ext>
            </a:extLst>
          </p:cNvPr>
          <p:cNvSpPr txBox="1"/>
          <p:nvPr/>
        </p:nvSpPr>
        <p:spPr>
          <a:xfrm>
            <a:off x="536896" y="39091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Na</a:t>
            </a:r>
            <a:r>
              <a:rPr lang="sr-Latn-RS" dirty="0"/>
              <a:t>čin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18A68-4BD9-0550-9678-7462EA2F4884}"/>
              </a:ext>
            </a:extLst>
          </p:cNvPr>
          <p:cNvSpPr txBox="1"/>
          <p:nvPr/>
        </p:nvSpPr>
        <p:spPr>
          <a:xfrm>
            <a:off x="6612450" y="385943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2. Način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551591-E346-36FC-29FD-8F46B3CA9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994" y="253307"/>
            <a:ext cx="4924654" cy="24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197854-7519-BF13-B8E9-5EE7AFEEA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809" y="2759988"/>
            <a:ext cx="463932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5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EC1EB9-0589-9DBA-E400-D5B04EFE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80" y="3829353"/>
            <a:ext cx="3886742" cy="93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334E00-4D18-7F4C-D4B0-DC32CFFB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su Alert i Log i kako se koriste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BC4A-F21A-B53E-6978-9CE3C644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6622"/>
            <a:ext cx="9905999" cy="3541714"/>
          </a:xfrm>
        </p:spPr>
        <p:txBody>
          <a:bodyPr/>
          <a:lstStyle/>
          <a:p>
            <a:r>
              <a:rPr lang="sr-Latn-RS" dirty="0"/>
              <a:t>Alert je metoda (funkcija) klase Window. Ona prekida sve zadatke i sva izvršavanja na stranici i iskače u vidu obaveštenja.</a:t>
            </a:r>
          </a:p>
          <a:p>
            <a:r>
              <a:rPr lang="sr-Latn-RS" dirty="0"/>
              <a:t>Log je metoda (funkcija) klase Console. Ona ispisuje neki podatak prosleđen kao parametar u konsoli pregledača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2E048-7AC1-CD35-1DC1-1C2AEC26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5" y="4897870"/>
            <a:ext cx="4753638" cy="174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998190-EC63-9CB0-6033-50DAAD2DB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760" y="5176856"/>
            <a:ext cx="4928875" cy="1232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372E46-997A-6D32-E867-74EA74D8C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62" y="4252018"/>
            <a:ext cx="407726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5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E8D5-47C9-CAB0-75A3-5F282E09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Komentari</a:t>
            </a:r>
            <a:r>
              <a:rPr lang="en-US" dirty="0"/>
              <a:t> </a:t>
            </a:r>
            <a:r>
              <a:rPr lang="sr-Latn-RS" dirty="0"/>
              <a:t>i promenljive u kodu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7837-842D-B4F2-2EAD-85A3F1B9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Komentari su delovi koda koji služe da developer zna šta je on ili neko drugi pisao u tom kodu.</a:t>
            </a:r>
          </a:p>
          <a:p>
            <a:r>
              <a:rPr lang="sr-Latn-RS" dirty="0"/>
              <a:t>Promenljive su „kontejneri“ u kojima se čuvaju podaci. U JavaScriptu se deklarišu sa var, let, const.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BDE51-CC25-E251-B2B2-7FC94461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80" y="4001294"/>
            <a:ext cx="3476859" cy="1977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1601F-EED5-F6BC-9502-CCC7EEB8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39" y="4883573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919E-67A0-9FE2-DF54-B5DE0F5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sr-Latn-RS" dirty="0"/>
              <a:t>između == i ===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4F7B-9BD7-0FAD-9032-F2B2BCFD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Kao što znamo iz programskog jezika C </a:t>
            </a:r>
            <a:r>
              <a:rPr lang="en-US" dirty="0"/>
              <a:t>operator “==“ se </a:t>
            </a:r>
            <a:r>
              <a:rPr lang="en-US" dirty="0" err="1"/>
              <a:t>koristi</a:t>
            </a:r>
            <a:r>
              <a:rPr lang="en-US" dirty="0"/>
              <a:t> za pore</a:t>
            </a:r>
            <a:r>
              <a:rPr lang="sr-Latn-RS" dirty="0"/>
              <a:t>đenje. U JavaScriptu postoje dve vrste takvih operatora: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== -&gt; je operator koji poredi vrednosti (znači 2 je isto što i „2“)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=== -&gt; je operator koji pored vrednosti poredi i tip podatka (znači 2 nije isto što i „2“)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4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F811-2ED7-499D-DBC6-40757F8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B820-C3BF-581B-5453-11FC9093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Tipovi podataka u JavaScriptu su dinamički.</a:t>
            </a:r>
          </a:p>
          <a:p>
            <a:r>
              <a:rPr lang="sr-Latn-RS" dirty="0"/>
              <a:t>Šta to znači?</a:t>
            </a:r>
          </a:p>
          <a:p>
            <a:r>
              <a:rPr lang="sr-Latn-RS" dirty="0"/>
              <a:t>To znači da normalni tipovi kao što su int, string, bool, float mogu menjati tip kroz kod.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19F31-8DDF-D87E-6A38-3A1579CD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46" y="4103540"/>
            <a:ext cx="6636947" cy="16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5AA5-C493-499C-E1EA-2417D63C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805E-462C-38A8-9B4F-F2FD8DAC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delovi</a:t>
            </a:r>
            <a:r>
              <a:rPr lang="en-US" dirty="0"/>
              <a:t> </a:t>
            </a:r>
            <a:r>
              <a:rPr lang="en-US" dirty="0" err="1"/>
              <a:t>izdvojenog</a:t>
            </a:r>
            <a:r>
              <a:rPr lang="sr-Latn-RS" dirty="0"/>
              <a:t> koda iz zadatka koje služe da transformišu određene parametre koje se proslđuju u zagradama funkcije.</a:t>
            </a:r>
          </a:p>
          <a:p>
            <a:r>
              <a:rPr lang="sr-Latn-RS" dirty="0"/>
              <a:t>Funkcija se definiše ključnom reči </a:t>
            </a:r>
            <a:r>
              <a:rPr lang="sr-Latn-RS" b="1" i="1" dirty="0"/>
              <a:t>function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77324-920C-90EA-59DD-2BB73596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3605050"/>
            <a:ext cx="828790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1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708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Osnove JavaScript – a</vt:lpstr>
      <vt:lpstr>Šta je JavaScript</vt:lpstr>
      <vt:lpstr>Razlika izmeđui klijenta i servera</vt:lpstr>
      <vt:lpstr>Povezivanje skripte</vt:lpstr>
      <vt:lpstr>Šta su Alert i Log i kako se koriste</vt:lpstr>
      <vt:lpstr>Komentari i promenljive u kodu</vt:lpstr>
      <vt:lpstr>Razlika između == i ===</vt:lpstr>
      <vt:lpstr>Tipovi podataka</vt:lpstr>
      <vt:lpstr>Funkcije</vt:lpstr>
      <vt:lpstr>Objekti</vt:lpstr>
      <vt:lpstr>Datumi</vt:lpstr>
      <vt:lpstr>Nizovi</vt:lpstr>
      <vt:lpstr>Metode nad nizovima</vt:lpstr>
      <vt:lpstr>Klasa Math</vt:lpstr>
      <vt:lpstr>Ciklusi</vt:lpstr>
      <vt:lpstr>DOM (Document object model)</vt:lpstr>
      <vt:lpstr>DOM metode</vt:lpstr>
      <vt:lpstr>Izmena elemenata</vt:lpstr>
      <vt:lpstr>Dogadjaji</vt:lpstr>
      <vt:lpstr>Hvala na paznji!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JavaScript – a</dc:title>
  <dc:creator>Vojin</dc:creator>
  <cp:lastModifiedBy>Vojin</cp:lastModifiedBy>
  <cp:revision>16</cp:revision>
  <dcterms:created xsi:type="dcterms:W3CDTF">2022-10-24T18:11:58Z</dcterms:created>
  <dcterms:modified xsi:type="dcterms:W3CDTF">2022-10-24T21:19:54Z</dcterms:modified>
</cp:coreProperties>
</file>