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Napredni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Fetch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5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838200"/>
            <a:ext cx="89058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9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41872"/>
            <a:ext cx="9905999" cy="5049329"/>
          </a:xfrm>
        </p:spPr>
        <p:txBody>
          <a:bodyPr/>
          <a:lstStyle/>
          <a:p>
            <a:r>
              <a:rPr lang="sr-Latn-RS" dirty="0" smtClean="0"/>
              <a:t>U slučaju da fetch ne može da napravi uspešan zahtev baci će grešku. Ako ove greške nisu lepo obrađene i uhvaćene može doći do pucanja programa. </a:t>
            </a:r>
            <a:r>
              <a:rPr lang="sr-Latn-RS" smtClean="0"/>
              <a:t>Zato je bitno da se svaki fetch zahtev obavije u try catch blok u slučaju async/await-a ili se nakon .then doda i .catch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02257"/>
            <a:ext cx="9905999" cy="4988944"/>
          </a:xfrm>
        </p:spPr>
        <p:txBody>
          <a:bodyPr/>
          <a:lstStyle/>
          <a:p>
            <a:r>
              <a:rPr lang="sr-Latn-RS" dirty="0" smtClean="0"/>
              <a:t>fetch funkcija omogućava da šaljemo lakše HTTP zahteve serveru. </a:t>
            </a:r>
            <a:r>
              <a:rPr lang="sr-Latn-RS" dirty="0"/>
              <a:t>Pre fetch API-a koristio se AJAX (Asinhroni Javascript And Xml) gde je bilo potrebno da se napravi objekat klase </a:t>
            </a:r>
            <a:r>
              <a:rPr lang="sr-Latn-RS" dirty="0" smtClean="0"/>
              <a:t>XMLHttpRequest, da se podešava onload svojstvo na funkciju koja bi se izvršila po primanju odgovora i ručno slanje zahteva. Fetch API omogućava da pravimo zahteve na jednostavniji način. Fetch vraća Promise koji možemo da izvšimo na bilo koji od već poznatih načina</a:t>
            </a:r>
          </a:p>
        </p:txBody>
      </p:sp>
    </p:spTree>
    <p:extLst>
      <p:ext uri="{BB962C8B-B14F-4D97-AF65-F5344CB8AC3E}">
        <p14:creationId xmlns:p14="http://schemas.microsoft.com/office/powerpoint/2010/main" val="195948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36762"/>
            <a:ext cx="9905999" cy="4954439"/>
          </a:xfrm>
        </p:spPr>
        <p:txBody>
          <a:bodyPr/>
          <a:lstStyle/>
          <a:p>
            <a:r>
              <a:rPr lang="sr-Latn-RS" dirty="0" smtClean="0"/>
              <a:t>Napravimo sledeću html stranicu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98" y="1513756"/>
            <a:ext cx="42386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8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90113"/>
            <a:ext cx="9905999" cy="5101088"/>
          </a:xfrm>
        </p:spPr>
        <p:txBody>
          <a:bodyPr/>
          <a:lstStyle/>
          <a:p>
            <a:r>
              <a:rPr lang="sr-Latn-RS" dirty="0" smtClean="0"/>
              <a:t>U js scriptama pozvaćemo funkciju fetchUser koja će na dva načina rešiti slanje http zahteva na server dat url-om i rezultat prikazati u odgovarajućem paragrafu: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48" y="2116404"/>
            <a:ext cx="8678325" cy="1844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50" y="4016262"/>
            <a:ext cx="8045720" cy="23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6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26543"/>
            <a:ext cx="9905999" cy="4764658"/>
          </a:xfrm>
        </p:spPr>
        <p:txBody>
          <a:bodyPr/>
          <a:lstStyle/>
          <a:p>
            <a:r>
              <a:rPr lang="sr-Latn-RS" dirty="0" smtClean="0"/>
              <a:t>Kako je već napomenuto da fetch vraća obećanje možemo ga kao u prvom primeru rešiti pomoću .then sintakse. U then prosledjujemo funkciju koja kao parametar prima odgovor (response) i vraća vrednost response.json(). Response u sebi sadrži veliki broj podataka koji nam nisu potrebni (headers), a da bi izdvojili podatke koju nam jesu potrebni u json formatu koristimo metodu json response objekta. Metoda json takodje vraća obećanje tako da je potrebno dodati još jedan .then poziv. U ovaj then prosledjujemo funckiju koja kao parametar prima podatke koje nam je poslao server u json formu, a u telu funkcije možemo smestiti svu logiku rada sa tim podacima.</a:t>
            </a:r>
          </a:p>
        </p:txBody>
      </p:sp>
    </p:spTree>
    <p:extLst>
      <p:ext uri="{BB962C8B-B14F-4D97-AF65-F5344CB8AC3E}">
        <p14:creationId xmlns:p14="http://schemas.microsoft.com/office/powerpoint/2010/main" val="54643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86596"/>
            <a:ext cx="9905999" cy="5745193"/>
          </a:xfrm>
        </p:spPr>
        <p:txBody>
          <a:bodyPr>
            <a:normAutofit/>
          </a:bodyPr>
          <a:lstStyle/>
          <a:p>
            <a:r>
              <a:rPr lang="sr-Latn-RS" dirty="0" smtClean="0"/>
              <a:t>Drugi način rešavanja obećanja koje nam vrati fetch jeste pomoću upotrebe async/await ključnih reči. Prvo je potrebno await-ovati da se fetch izvrši. Tada dobijamo isti response objekat kao i u prvom then-u. Zatim je potrebno await-ovati response.json() poziv odakle dobijamo podatke koje nam šalje server u json formatu. Nakon toga možemo nastaviti sa logikom rada sa tim podacima. Prednosti korišćenja async/await-a u poređenju sa .then sintaksom promisa je u tome što je async/await pregledniji, jednostaviniji za razumevanje i prosto ne prekida način pisanja koda na koji smo navikli. Osim toga korišćenjem async/await-a ne moramo koristiti callback-ove pa ne možemo završiti u callback hell-u, pogotovo pošto je čest slučaj da je potrebno izvšiti više asinhronih radnji jedna za drugom. </a:t>
            </a:r>
          </a:p>
        </p:txBody>
      </p:sp>
    </p:spTree>
    <p:extLst>
      <p:ext uri="{BB962C8B-B14F-4D97-AF65-F5344CB8AC3E}">
        <p14:creationId xmlns:p14="http://schemas.microsoft.com/office/powerpoint/2010/main" val="137140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5223"/>
            <a:ext cx="9905999" cy="5195978"/>
          </a:xfrm>
        </p:spPr>
        <p:txBody>
          <a:bodyPr/>
          <a:lstStyle/>
          <a:p>
            <a:r>
              <a:rPr lang="sr-Latn-RS" dirty="0" smtClean="0"/>
              <a:t>Nakon izvšenja skripti stranica izgleda ovako: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40" y="1084521"/>
            <a:ext cx="9422541" cy="554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8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5223"/>
            <a:ext cx="9905999" cy="5195978"/>
          </a:xfrm>
        </p:spPr>
        <p:txBody>
          <a:bodyPr/>
          <a:lstStyle/>
          <a:p>
            <a:r>
              <a:rPr lang="sr-Latn-RS" dirty="0" smtClean="0"/>
              <a:t>A u konzoli je ispisano sledeće: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36" y="1154682"/>
            <a:ext cx="7753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7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33245"/>
            <a:ext cx="9905999" cy="5057956"/>
          </a:xfrm>
        </p:spPr>
        <p:txBody>
          <a:bodyPr/>
          <a:lstStyle/>
          <a:p>
            <a:r>
              <a:rPr lang="sr-Latn-RS" dirty="0" smtClean="0"/>
              <a:t>Fetch kao prvi parametar uvek ima url na koji se šalje zahtev, a kao drugi opcioni paramatar prima options objekat. U ovaj objekat se mogu dodati zaglavlja, podaci, metode... Ako se ne prosledi drugi parametar, fetch šalje GET zahtev. Za POST, PUT, PATCH i DELETE metode moramo dodati drugi parametar. Ako uz objekat šaljemo i podatke moramo dodati i body svojstvo kao JSON string,  a unutar headera Content-Type svojstvo podešeno na application/json da bi server znao da šaljemo json format podataka</a:t>
            </a:r>
          </a:p>
          <a:p>
            <a:r>
              <a:rPr lang="sr-Latn-RS" dirty="0" smtClean="0"/>
              <a:t>Pogledajmo primer login funkcije koja šalje POST zahtev sa mejlom i lozinkom za pristup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64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76</TotalTime>
  <Words>529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Napredni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javascript</dc:title>
  <dc:creator>Mihajlo Milojević</dc:creator>
  <cp:lastModifiedBy>Mihajlo Milojević</cp:lastModifiedBy>
  <cp:revision>5</cp:revision>
  <dcterms:created xsi:type="dcterms:W3CDTF">2022-10-26T07:56:08Z</dcterms:created>
  <dcterms:modified xsi:type="dcterms:W3CDTF">2022-10-26T09:12:26Z</dcterms:modified>
</cp:coreProperties>
</file>