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151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9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6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9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3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2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1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5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3D05-5DCC-41E5-82C8-122C91FC9C99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0E2D-241B-4E85-8BE8-360DE216F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27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3213A-DF35-FD93-55CD-CD5E2FE5E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NAPREDNI JAVASCRIPT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55D3FA6-5749-4413-EFC0-D805D58AF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moduli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7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84" y="405441"/>
            <a:ext cx="2947508" cy="5840083"/>
          </a:xfrm>
        </p:spPr>
        <p:txBody>
          <a:bodyPr>
            <a:normAutofit/>
          </a:bodyPr>
          <a:lstStyle/>
          <a:p>
            <a:r>
              <a:rPr lang="sr-Latn-RS" dirty="0" smtClean="0"/>
              <a:t>Kada se module importuje prvo se izvršava kod celog modula kao i modula koje on poziva, pa tek onda ostatak skripte. Moduli se izvršavaju redom kojim se importuju</a:t>
            </a:r>
          </a:p>
          <a:p>
            <a:r>
              <a:rPr lang="sr-Latn-RS" dirty="0" smtClean="0"/>
              <a:t>Moduli su sinhroni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93" y="405441"/>
            <a:ext cx="7996686" cy="57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9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5F7F4F-AD44-6112-0C16-29E64C2E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6191"/>
            <a:ext cx="9905999" cy="4625010"/>
          </a:xfrm>
        </p:spPr>
        <p:txBody>
          <a:bodyPr/>
          <a:lstStyle/>
          <a:p>
            <a:r>
              <a:rPr lang="sr-Latn-RS" dirty="0"/>
              <a:t>Kako naši projekti rastu tako rastu i naši fajlovi</a:t>
            </a:r>
          </a:p>
          <a:p>
            <a:r>
              <a:rPr lang="sr-Latn-RS" dirty="0"/>
              <a:t>Moduli omogućavaju da rastavimo naš kod na više fajlova i koristimo ih tamo gde su nam potrebni</a:t>
            </a:r>
          </a:p>
          <a:p>
            <a:r>
              <a:rPr lang="sr-Latn-RS" dirty="0"/>
              <a:t>U jednom fajlu možemo da definišemo neku klasu, funkciju ili samo promenljivu i „eksportujemo“ je, odnosno omogućimo drugim fajlovima da ih vide</a:t>
            </a:r>
          </a:p>
          <a:p>
            <a:r>
              <a:rPr lang="sr-Latn-RS" dirty="0"/>
              <a:t>U drugom fajlu možemo da „importujemo“ klase, funkcije... iz fajlova koji su ih eksportovali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1E9800-321F-2D09-E3E0-10AC7575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042B2D-4160-C5BC-DD98-EA367917D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Ovde u fajlu Primer1.js kreiramo dve funkcije koje na kraju fajla exportujemo ključnom rečju export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44FDD6-49A5-028B-DC5B-326816AA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190" y="3429000"/>
            <a:ext cx="6996113" cy="29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04560C-46CA-2199-6935-718B5E3B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export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840D81-AB8F-6048-8F23-1BC86137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Umesto da exportujemo na kraju fajla pomoću liste exporta možemo da exportujemo funckcije direktno pri definisanju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F3E718-F540-0F56-3DE3-4428B0A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15" y="3429000"/>
            <a:ext cx="6708535" cy="26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819D66-3F82-C0CC-0BE4-1D3DB7DA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133D35-E9C6-992A-89E5-40457A66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Pomoću ključne reči import </a:t>
            </a:r>
            <a:r>
              <a:rPr lang="sr-Latn-RS" dirty="0" smtClean="0"/>
              <a:t>možemo uneti neke objekte iz drugih fajlova i koristiti ih normalno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8AC0905-6831-06A0-406E-379924A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233" y="3605167"/>
            <a:ext cx="5962356" cy="20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3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Export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Nekada želimo da eksportujemo samo jedan objekat. Tada možemo koristiti podrazumevani export. Pored podrazumevanog eksporta možemo koristiti i obične eksporte. Default export-a može biti samo jedan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62" y="3725263"/>
            <a:ext cx="49720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Import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Kada ne navedemo { } u importu podrazumeva se da pokušavamo da uvezemo default export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48" y="3916827"/>
            <a:ext cx="46577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3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Import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1902"/>
            <a:ext cx="9905999" cy="1813555"/>
          </a:xfrm>
        </p:spPr>
        <p:txBody>
          <a:bodyPr>
            <a:normAutofit fontScale="92500" lnSpcReduction="10000"/>
          </a:bodyPr>
          <a:lstStyle/>
          <a:p>
            <a:r>
              <a:rPr lang="sr-Latn-RS" dirty="0" smtClean="0"/>
              <a:t>Ako želimo da importujemo sav export iz jednog fajla možemo koristi džoker * koji označava sve. Uz ovo možemo korisiti i ključnu reč as da mu pormenimo ime. Takav import je onda objekat.</a:t>
            </a:r>
          </a:p>
          <a:p>
            <a:r>
              <a:rPr lang="sr-Latn-RS" dirty="0" smtClean="0"/>
              <a:t>As se ne mora koristiti samo uz * već uz bilo koji import da bi ga preimenovali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62" y="3545457"/>
            <a:ext cx="5372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Moduli u html-u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 povezivanju skripte koja koristi import/export naredbe osim src atributa moramo navesti i type=„module“. Module neće raditi ako se samo otvori fajl već je potrebno da se fajl otvori pomoću nekog servera (najjednostavnije je korisiti live server ekstenziju)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22" y="4145801"/>
            <a:ext cx="8575646" cy="3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97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103</TotalTime>
  <Words>304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NAPREDNI JAVASCRIPT</vt:lpstr>
      <vt:lpstr>PowerPoint Presentation</vt:lpstr>
      <vt:lpstr>export</vt:lpstr>
      <vt:lpstr>export</vt:lpstr>
      <vt:lpstr>Import</vt:lpstr>
      <vt:lpstr>Export default</vt:lpstr>
      <vt:lpstr>Import default</vt:lpstr>
      <vt:lpstr>Import all</vt:lpstr>
      <vt:lpstr>Moduli u html-u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NAPREDNI JAVASCRIPT</dc:title>
  <dc:creator>R3</dc:creator>
  <cp:lastModifiedBy>Mihajlo Milojević</cp:lastModifiedBy>
  <cp:revision>3</cp:revision>
  <dcterms:created xsi:type="dcterms:W3CDTF">2022-10-25T13:34:06Z</dcterms:created>
  <dcterms:modified xsi:type="dcterms:W3CDTF">2022-10-25T19:38:21Z</dcterms:modified>
</cp:coreProperties>
</file>