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DC0FCDB-5B4B-4025-8E64-0DC113CF91B6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FE61CC3-3D00-4561-B69B-2717A3556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52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FCDB-5B4B-4025-8E64-0DC113CF91B6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61CC3-3D00-4561-B69B-2717A3556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93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FCDB-5B4B-4025-8E64-0DC113CF91B6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61CC3-3D00-4561-B69B-2717A3556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42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FCDB-5B4B-4025-8E64-0DC113CF91B6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61CC3-3D00-4561-B69B-2717A355669D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56437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FCDB-5B4B-4025-8E64-0DC113CF91B6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61CC3-3D00-4561-B69B-2717A3556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177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FCDB-5B4B-4025-8E64-0DC113CF91B6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61CC3-3D00-4561-B69B-2717A3556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212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FCDB-5B4B-4025-8E64-0DC113CF91B6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61CC3-3D00-4561-B69B-2717A3556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02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FCDB-5B4B-4025-8E64-0DC113CF91B6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61CC3-3D00-4561-B69B-2717A3556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64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FCDB-5B4B-4025-8E64-0DC113CF91B6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61CC3-3D00-4561-B69B-2717A3556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83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FCDB-5B4B-4025-8E64-0DC113CF91B6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61CC3-3D00-4561-B69B-2717A3556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0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FCDB-5B4B-4025-8E64-0DC113CF91B6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61CC3-3D00-4561-B69B-2717A3556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181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FCDB-5B4B-4025-8E64-0DC113CF91B6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61CC3-3D00-4561-B69B-2717A3556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97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FCDB-5B4B-4025-8E64-0DC113CF91B6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61CC3-3D00-4561-B69B-2717A3556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78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FCDB-5B4B-4025-8E64-0DC113CF91B6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61CC3-3D00-4561-B69B-2717A3556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517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FCDB-5B4B-4025-8E64-0DC113CF91B6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61CC3-3D00-4561-B69B-2717A3556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1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FCDB-5B4B-4025-8E64-0DC113CF91B6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61CC3-3D00-4561-B69B-2717A3556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66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FCDB-5B4B-4025-8E64-0DC113CF91B6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61CC3-3D00-4561-B69B-2717A3556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184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0FCDB-5B4B-4025-8E64-0DC113CF91B6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61CC3-3D00-4561-B69B-2717A3556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489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 smtClean="0"/>
              <a:t>Napredni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 smtClean="0"/>
              <a:t>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930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3940" y="1386845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RS" sz="3600" b="1" spc="600" dirty="0" smtClean="0"/>
              <a:t>J</a:t>
            </a:r>
            <a:r>
              <a:rPr lang="sr-Latn-RS" sz="2800" dirty="0" smtClean="0"/>
              <a:t>ava</a:t>
            </a:r>
          </a:p>
          <a:p>
            <a:pPr marL="0" indent="0">
              <a:buNone/>
            </a:pPr>
            <a:r>
              <a:rPr lang="sr-Latn-RS" sz="3600" b="1" spc="600" dirty="0" smtClean="0"/>
              <a:t>S</a:t>
            </a:r>
            <a:r>
              <a:rPr lang="sr-Latn-RS" sz="2800" dirty="0" smtClean="0"/>
              <a:t>cript</a:t>
            </a:r>
          </a:p>
          <a:p>
            <a:pPr marL="0" indent="0">
              <a:buNone/>
            </a:pPr>
            <a:r>
              <a:rPr lang="sr-Latn-RS" sz="3600" b="1" spc="600" dirty="0" smtClean="0"/>
              <a:t>O</a:t>
            </a:r>
            <a:r>
              <a:rPr lang="sr-Latn-RS" sz="2800" dirty="0" smtClean="0"/>
              <a:t>bject</a:t>
            </a:r>
          </a:p>
          <a:p>
            <a:pPr marL="0" indent="0">
              <a:buNone/>
            </a:pPr>
            <a:r>
              <a:rPr lang="sr-Latn-RS" sz="3600" b="1" spc="600" dirty="0" smtClean="0"/>
              <a:t>N</a:t>
            </a:r>
            <a:r>
              <a:rPr lang="sr-Latn-RS" sz="2800" dirty="0" smtClean="0"/>
              <a:t>otation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30382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130060"/>
            <a:ext cx="9905999" cy="4661141"/>
          </a:xfrm>
        </p:spPr>
        <p:txBody>
          <a:bodyPr/>
          <a:lstStyle/>
          <a:p>
            <a:r>
              <a:rPr lang="sr-Latn-RS" dirty="0" smtClean="0"/>
              <a:t>JSON je samo format čuvanja podataka</a:t>
            </a:r>
          </a:p>
          <a:p>
            <a:r>
              <a:rPr lang="sr-Latn-RS" dirty="0" smtClean="0"/>
              <a:t>JSON nije vezan samo za JS već se može koristiti u svim programskim jezicima</a:t>
            </a:r>
          </a:p>
          <a:p>
            <a:r>
              <a:rPr lang="sr-Latn-RS" dirty="0" smtClean="0"/>
              <a:t>JSON se koristi pri slanju podataka na internetu (podaci koji se šalju na server su u JSON formatu i server vraća odgovor u JSON formatu)</a:t>
            </a:r>
          </a:p>
        </p:txBody>
      </p:sp>
    </p:spTree>
    <p:extLst>
      <p:ext uri="{BB962C8B-B14F-4D97-AF65-F5344CB8AC3E}">
        <p14:creationId xmlns:p14="http://schemas.microsoft.com/office/powerpoint/2010/main" val="2725725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TIPOVI PODATAKA U JSON-u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5989" y="2033978"/>
            <a:ext cx="2593825" cy="752505"/>
          </a:xfrm>
        </p:spPr>
        <p:txBody>
          <a:bodyPr/>
          <a:lstStyle/>
          <a:p>
            <a:r>
              <a:rPr lang="sr-Latn-RS" dirty="0" smtClean="0"/>
              <a:t>string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672662" y="2033978"/>
            <a:ext cx="2579297" cy="752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 smtClean="0"/>
              <a:t>broj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989" y="2661474"/>
            <a:ext cx="1819275" cy="3810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395989" y="3305214"/>
            <a:ext cx="2593825" cy="752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 smtClean="0"/>
              <a:t>niz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672662" y="3383290"/>
            <a:ext cx="2410289" cy="752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 smtClean="0"/>
              <a:t>objekat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662" y="2608970"/>
            <a:ext cx="1371600" cy="4286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5989" y="3764421"/>
            <a:ext cx="1905000" cy="2019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6884" y="3842014"/>
            <a:ext cx="50101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124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KOMBINACIJA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3568611" cy="4125434"/>
          </a:xfrm>
        </p:spPr>
        <p:txBody>
          <a:bodyPr>
            <a:normAutofit/>
          </a:bodyPr>
          <a:lstStyle/>
          <a:p>
            <a:r>
              <a:rPr lang="sr-Latn-RS" dirty="0" smtClean="0"/>
              <a:t>Svi prethodno navedeni tipovi se mogu kombinovati i ugnježdavati</a:t>
            </a:r>
          </a:p>
          <a:p>
            <a:r>
              <a:rPr lang="sr-Latn-RS" dirty="0" smtClean="0"/>
              <a:t>Takvi kompleksni objekti se uglavnom koriste za čuvanje i prenos podataka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435" y="241539"/>
            <a:ext cx="5246196" cy="639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946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JSON objekat i metode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495621" cy="2141359"/>
          </a:xfrm>
        </p:spPr>
        <p:txBody>
          <a:bodyPr/>
          <a:lstStyle/>
          <a:p>
            <a:r>
              <a:rPr lang="sr-Latn-RS" dirty="0" smtClean="0"/>
              <a:t>JSON objekti se čuvaju kao string. Da bi se neki objekat konvertovao u string koristi se metoda stringify globalnog objekta JSON</a:t>
            </a:r>
          </a:p>
          <a:p>
            <a:r>
              <a:rPr lang="sr-Latn-RS" dirty="0" smtClean="0"/>
              <a:t>Kada treba koristi JSON string kao objekat potrebno ga je konvertovati pomoću metode parse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727" y="3966143"/>
            <a:ext cx="600075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5148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16</TotalTime>
  <Words>123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Napredni javascript</vt:lpstr>
      <vt:lpstr>PowerPoint Presentation</vt:lpstr>
      <vt:lpstr>PowerPoint Presentation</vt:lpstr>
      <vt:lpstr>TIPOVI PODATAKA U JSON-u</vt:lpstr>
      <vt:lpstr>KOMBINACIJA</vt:lpstr>
      <vt:lpstr>JSON objekat i metode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Napredni javascript</dc:title>
  <dc:creator>Mihajlo Milojević</dc:creator>
  <cp:lastModifiedBy>Mihajlo Milojević</cp:lastModifiedBy>
  <cp:revision>2</cp:revision>
  <dcterms:created xsi:type="dcterms:W3CDTF">2022-10-25T19:41:12Z</dcterms:created>
  <dcterms:modified xsi:type="dcterms:W3CDTF">2022-10-25T19:58:11Z</dcterms:modified>
</cp:coreProperties>
</file>