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3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2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2151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06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9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19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9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2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3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2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1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27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213A-DF35-FD93-55CD-CD5E2FE5E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NAPREDNI JAVASCRIPT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D3FA6-5749-4413-EFC0-D805D58AF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moduli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7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7F4F-AD44-6112-0C16-29E64C2E7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66191"/>
            <a:ext cx="9905999" cy="4625010"/>
          </a:xfrm>
        </p:spPr>
        <p:txBody>
          <a:bodyPr/>
          <a:lstStyle/>
          <a:p>
            <a:r>
              <a:rPr lang="sr-Latn-RS" dirty="0"/>
              <a:t>Kako naši projekti rastu tako rastu i naši fajlovi</a:t>
            </a:r>
          </a:p>
          <a:p>
            <a:r>
              <a:rPr lang="sr-Latn-RS" dirty="0"/>
              <a:t>Moduli omogućavaju da rastavimo naš kod na više fajlova i koristimo ih tamo gde su nam potrebni</a:t>
            </a:r>
          </a:p>
          <a:p>
            <a:r>
              <a:rPr lang="sr-Latn-RS" dirty="0"/>
              <a:t>U jednom fajlu možemo da definišemo neku klasu, funkciju ili samo promenljivu i „eksportujemo“ je, odnosno omogućimo drugim fajlovima da ih vide</a:t>
            </a:r>
          </a:p>
          <a:p>
            <a:r>
              <a:rPr lang="sr-Latn-RS" dirty="0"/>
              <a:t>U drugom fajlu možemo da „importujemo“ klase, funkcije... iz fajlova koji su ih eksportovali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0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9800-321F-2D09-E3E0-10AC7575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export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2B2D-4160-C5BC-DD98-EA367917D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Ovde u fajlu Primer1.js kreiramo dve funkcije koje na kraju fajla exportujemo ključnom rečju export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4FDD6-49A5-028B-DC5B-326816AA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190" y="3429000"/>
            <a:ext cx="6996113" cy="291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3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560C-46CA-2199-6935-718B5E3B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export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0D81-AB8F-6048-8F23-1BC86137B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Umesto da exportujemo na kraju fajla pomoću liste exporta možemo da exportujemo funckcije direktno pri definisanju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3E718-F540-0F56-3DE3-4428B0A5F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115" y="3429000"/>
            <a:ext cx="6708535" cy="260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7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9D66-3F82-C0CC-0BE4-1D3DB7DA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Import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3D35-E9C6-992A-89E5-40457A66D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Pomoću ključne reči import možemo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C0905-6831-06A0-406E-379924A2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233" y="4312533"/>
            <a:ext cx="5962356" cy="203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34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</TotalTime>
  <Words>114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NAPREDNI JAVASCRIPT</vt:lpstr>
      <vt:lpstr>PowerPoint Presentation</vt:lpstr>
      <vt:lpstr>export</vt:lpstr>
      <vt:lpstr>export</vt:lpstr>
      <vt:lpstr>Import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NAPREDNI JAVASCRIPT</dc:title>
  <dc:creator>R3</dc:creator>
  <cp:lastModifiedBy>R3</cp:lastModifiedBy>
  <cp:revision>1</cp:revision>
  <dcterms:created xsi:type="dcterms:W3CDTF">2022-10-25T13:34:06Z</dcterms:created>
  <dcterms:modified xsi:type="dcterms:W3CDTF">2022-10-25T15:00:49Z</dcterms:modified>
</cp:coreProperties>
</file>